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85" r:id="rId5"/>
    <p:sldMasterId id="2147483686" r:id="rId6"/>
    <p:sldMasterId id="2147483687" r:id="rId7"/>
    <p:sldMasterId id="2147483688" r:id="rId8"/>
    <p:sldMasterId id="2147483689" r:id="rId9"/>
    <p:sldMasterId id="2147483690" r:id="rId10"/>
    <p:sldMasterId id="2147483691" r:id="rId11"/>
    <p:sldMasterId id="2147483692" r:id="rId12"/>
    <p:sldMasterId id="2147483693" r:id="rId13"/>
    <p:sldMasterId id="2147483694" r:id="rId14"/>
    <p:sldMasterId id="2147483695" r:id="rId15"/>
    <p:sldMasterId id="2147483696" r:id="rId16"/>
    <p:sldMasterId id="2147483697" r:id="rId17"/>
    <p:sldMasterId id="2147483698" r:id="rId18"/>
    <p:sldMasterId id="2147483699" r:id="rId19"/>
    <p:sldMasterId id="2147483700" r:id="rId20"/>
    <p:sldMasterId id="2147483702" r:id="rId21"/>
    <p:sldMasterId id="2147483703" r:id="rId22"/>
    <p:sldMasterId id="2147483704" r:id="rId23"/>
    <p:sldMasterId id="2147483705" r:id="rId24"/>
  </p:sldMasterIdLst>
  <p:notesMasterIdLst>
    <p:notesMasterId r:id="rId52"/>
  </p:notesMasterIdLst>
  <p:sldIdLst>
    <p:sldId id="256" r:id="rId25"/>
    <p:sldId id="281" r:id="rId26"/>
    <p:sldId id="257" r:id="rId27"/>
    <p:sldId id="258" r:id="rId28"/>
    <p:sldId id="263" r:id="rId29"/>
    <p:sldId id="264" r:id="rId30"/>
    <p:sldId id="265" r:id="rId31"/>
    <p:sldId id="266" r:id="rId32"/>
    <p:sldId id="267" r:id="rId33"/>
    <p:sldId id="268" r:id="rId34"/>
    <p:sldId id="260" r:id="rId35"/>
    <p:sldId id="269" r:id="rId36"/>
    <p:sldId id="270" r:id="rId37"/>
    <p:sldId id="271" r:id="rId38"/>
    <p:sldId id="272" r:id="rId39"/>
    <p:sldId id="261" r:id="rId40"/>
    <p:sldId id="273" r:id="rId41"/>
    <p:sldId id="274" r:id="rId42"/>
    <p:sldId id="275" r:id="rId43"/>
    <p:sldId id="276" r:id="rId44"/>
    <p:sldId id="262" r:id="rId45"/>
    <p:sldId id="277" r:id="rId46"/>
    <p:sldId id="278" r:id="rId47"/>
    <p:sldId id="279" r:id="rId48"/>
    <p:sldId id="280" r:id="rId49"/>
    <p:sldId id="259" r:id="rId50"/>
    <p:sldId id="313" r:id="rId5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05E"/>
    <a:srgbClr val="148CD6"/>
    <a:srgbClr val="106FAA"/>
    <a:srgbClr val="094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466B4-6EE5-44AC-85E8-752A76E9D1A9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92C97-8B3F-45E6-BECA-319AC72507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6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27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186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61911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CEF74468-56BB-4009-8541-71BF23A5CC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D13C-5C90-480F-A616-FC207A65399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43359D73-8AFD-4355-B63F-E3986CF695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30574914-0757-473B-BD77-7894EA1076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07F15-833B-490A-970F-F92A5A24F6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6489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EABCAFA1-75EA-4DD4-A2E2-135B7A729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26BFC-1383-48F6-99D7-F94C2404A96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50D30E5D-5403-4404-9294-943064665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C85C8BD4-45F0-41B2-AD64-54F220511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7679D-947F-4268-8CCD-A1C6B6FCE0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8229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B2B3EC0C-7AB9-4A38-9E76-3D1DB98998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54A94-848B-45D9-A971-A8552CF1CC2D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C3C2BCC8-B542-438F-92BD-7B8C928D4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0432F1BC-625D-47C5-BF1D-6F8313C7C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FA1D5-FA8F-4F6A-B9D5-747D8981B02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8784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A9C074-F6D9-4B0B-86D4-F00FB5BCC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3B109-40D8-471B-BFF1-9F03F1A42CDC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FFA497-6A06-4F48-AE40-E1639401D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44B00D-2362-44A6-A6A8-613816A5F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9BE2C-E269-4327-8EB1-A3F9AFC5707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170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6B2D0B8F-E3F3-421E-B8F8-43D2DD213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6D100-F8D6-478D-AF24-C15A6BD1F1E5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CAA29007-10AA-4BF8-A22D-8FAE2D8160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A03B88E4-42F3-4161-A9E2-E4A2BF6C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82E2A-701F-402E-AFAA-BD96136B0AF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5630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84BD0264-2C09-4EDD-A0D9-46BF635408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01206-20F6-41A2-BB98-60621D94E30B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15E8BE71-13F1-41FC-BF53-E4BAFCBA9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BE1048E0-9173-4987-9C54-9436A6454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4C18F-0CE4-4684-A382-6B0A08B6DB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5672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AE55ECBD-C4E3-4823-98E0-5C8043E4B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96779-B3BB-4656-914C-ABB25CE0AC4F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CABD704E-6C09-4489-92C5-69E7F144A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F53FF614-69C2-467C-810F-C45380C53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57E3A-DF69-426E-96E1-42D6E20AA4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628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A78E56-EE0B-4FAF-A334-C34170BF7F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519A2-1374-4A0C-8EEE-05A26ECDE9B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3262F2-2F73-4EB7-9D47-0F47F35DA6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7BE2DC-6D42-4D52-BBAA-ADC2960441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2C073-2EC0-4AB0-9688-28D4AC7D19C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8641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0FF62F-8D96-499A-B276-D152A86CEC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391D1-0DBC-4B5E-9CFA-20AE1B6505D8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E4DA5B-892B-4DFA-890C-097E9EB9E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86ED51-46DC-4AB5-AFFD-C3EA71CB5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A2258-3988-4DD1-B3A7-82ECD82842D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5387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5E1D53B0-8EB2-4AEF-99F8-D615F218E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0CE4-059C-43E3-AEA9-44207EC641F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95B2794E-EE03-429B-A3E1-426B91F55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35A3DB67-0719-4EFE-8B3C-596FE60DA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D0AC3-B6BF-4001-B36E-E48FB56F231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66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14113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47FE5709-A5C8-42C1-99FC-4DCBEDA12B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CCCFA-EA7F-4153-B4DB-83786BC16E11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61FBDB9E-C260-456D-AF42-3FE3F527D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57CB8C4C-72DF-4017-83DD-376F5741CD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0AB8-8D07-4E7D-B112-86CBBD0383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9051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169A447E-C5A3-4E40-B9ED-70B47F273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6713F-D951-428B-8737-69EB689FBB4F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7BB30E42-9B97-4414-9740-5152DB120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5A2D2BFA-E54A-459D-B079-6330D2BAD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21639-1F78-46FE-9CBE-35E3CD7CE0E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6927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07A3987C-060C-49D7-8217-3DD9C24699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AC8B5-5955-427B-BBFB-1A48CD24A38B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E341BECD-C705-47EA-86A2-DF1D6FBF86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817441BC-089C-44E6-B057-F7F5D72F41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B31E4-CD3D-46DF-B940-559947A68D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6230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B0C85AEA-3792-4CE9-BF07-1BF320B31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5760-9E91-4001-8393-75C0534840A9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F4744CA5-EC58-4EE3-BEA3-5C7BE319A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219D76E9-5B48-4F80-9046-DA9852AC9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A5245-5781-4746-9102-C48A05127A6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2927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E90B8F-F53D-4D5D-AACE-A780930B2F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2246-5421-424D-93D4-07785ABED172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5902C4-A5A8-41A6-AC69-B1282EF3F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0F1C7A-51FE-4811-B553-8F3736845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F5B3F-E2D6-4DEA-91DC-7FF94C0D0CD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09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7CD773DB-C355-4126-B0CE-F6635226A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B20E-70B0-4473-9539-4F14B3E30C03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C4F59360-AF74-4058-B761-2F23283CD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837C3750-1A4C-4915-8085-C4AC2E961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32910-0AB5-4989-A27C-BEB78765CA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3900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B3630366-4FAD-4D2A-9B45-E7612760A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850FF-4B21-49D3-B715-FAC5FAB14B15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5714ED46-16EA-458E-BF51-BB90BB942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0F8F07AE-A899-4669-84DC-920CC2EE3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61111-B340-482E-8755-C7A5F27E52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4634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67AA5BF1-C7F6-4BE7-8382-360BBAA34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1DB2-4D02-4CC7-AEA7-0518586C0DE3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E0457ED7-CCF8-488C-BDB3-4C44F127F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EF36501C-8780-4246-B998-B36C15463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213BC-7F85-44B1-BD40-E761D26033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0173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2E010E-2157-4529-8A8C-023704295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D0689-E171-4801-B5D5-6DB5B63D7426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5294D2-F2EA-4ABA-B554-7C210F44C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81BA6F-EA21-47CD-ADB6-ADCBEC96D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A0E51-BC8F-4C3D-B986-AC420AC213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2578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1C58E6-8B3F-49BA-A01A-30B285AC7F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6EC1-19C6-4073-9FB8-71AB5E1673D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61DE25-3FC8-43FE-8C7F-ED702F2E78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81A8DB-63ED-4805-B645-79EEB0949A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D76AF-934A-480D-801D-3E375FDB17B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4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0B7CFB-2700-4E0F-8BE2-305D197D1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4AC26-38B0-4DE3-89DF-EA8328808AC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7D381-D26A-4A98-AF12-059AA63E4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E0743B-8053-45C6-997A-472F31A43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E3C91-B99F-4F3C-A36C-DD9F2CB2B3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4011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3B1F8AFB-B28C-42FA-A3EB-978494745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D9D61-13B5-493D-9E2E-D1EBC07EFD1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5F86F51B-1BAF-4225-862B-0EF6E1D0C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2615ED57-2C60-49B8-837C-4820ED18F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05D82-E630-4667-BD3F-CAD8EB9EB7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7093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D7D95F81-3DC8-464A-9CD5-557AE1777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5144-D8B6-4F73-88BA-00175E04B6D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7E6A3A43-258D-492C-A06E-E1E219BEE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6D598299-B979-468E-94B1-7E6A15783F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76AC4-8D38-4EB3-B7FB-25175B188A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8661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E20692-460B-4D11-B89F-06A4AB53E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F34DD-6688-44C8-81D3-5602F216F062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8DC86A-128D-4871-9CD0-51AD8D8A2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8B3C1B-FD80-476A-ADBE-A8186F9D0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508CA-3084-429F-86D2-9765838AA35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8353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FF2582-B581-4A79-933D-A155EC295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4059F-8E7B-4D01-8A1F-45F9F86AC5E2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579570-1662-406F-B4E5-AB0B02159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91A5C-6D67-444B-BF31-641F8341B4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DA89A-9E03-43F5-BFB7-1C947BCD2E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3430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AFEB8C-03F2-48AF-92AE-B7DF98C337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C729C-7733-4E67-BFB9-4B7F31B071D8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5F8E4E-8D71-4F81-8C6E-615A2DE89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140BF6-D15F-4D4D-A3F4-7F8A59A67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AE188-3DC4-43CE-A281-B3BA7D33C4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7235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89F9304-AFA0-48CE-ADDE-86A24648F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B3173-1DDA-4B34-B875-6AB6C4E905EF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248925B-A46A-4C79-BDFB-7E02F965C1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772762CF-B657-4881-8781-5449E7898A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C3007-E245-4B4E-9161-1E394598405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3329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CC67F26-D9C7-4D95-B919-64AA79DE9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807F-B6B5-400F-BDE1-53A6522DD49E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B2696546-01ED-4527-850F-59B0B96C8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583E800-E590-4731-84AC-D6FEEE79E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550B4-3932-4F18-A995-B02346F0460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6616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FD0B0BB-4133-4AA9-B1C5-700EA24F08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A8FA-95FD-49E4-895F-C9D3C0210316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D14E0B4F-17DA-44A7-BA27-62858CC83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71BC645F-316E-4B95-8402-E7878122E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24531-6630-4751-9080-253A32377E7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2186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5D54A832-17B4-4625-B2F7-DEA95A865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DD917-ED99-4360-8C50-F34E48C843A9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B39BA48D-8F21-4369-AE54-286E23BC3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545298E-7AE9-484A-AB4F-E15A27903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E9C17-45D1-40B7-97EA-22FE25002AE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65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B960977-5B25-410D-8321-441C25A8A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21E4-2F63-40B6-88CC-939FAB7E074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0BAE4E5-B3D8-417A-B58D-E9E4ED451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D7BAA5D-C594-4E5C-9598-AC1FC43B3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F099E-3640-478A-B368-940D49FF30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337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9B5FE-4791-435D-A294-6B65491EB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00E60-640A-4535-AA6E-13B1F6358698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A298C9-1A0D-4F87-BD99-8629D624C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A69110-1DAC-4D04-A66A-4E01DAB03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8BA93-F400-43C5-90DC-9549128160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2107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C2B7B14-A8B1-43B6-B78B-609B913E2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2FAB2-34C6-4E5E-9ABF-EBD44E8CA2DC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FC9BA65-BEC6-4D0E-8BB4-B50D6C3921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584C624-3670-4E4A-8E7D-3F4B2FE16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5CF0-43B4-45FD-8BE7-776AF71550E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8114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D1F4B3-D04B-4A68-A975-24AF1168B9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333EF-FA58-4DFC-951E-471B2AABF17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4E84AF-BFA8-4A63-91B8-701612CC7C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1CDB92-1E94-4800-AC2B-C8B6EDDA8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365A8-3E56-495F-98F7-E8CD581FCE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3324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6CFB98-7ADB-458D-B723-09F0764F09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2EAA7-A3AB-4475-B238-5FBF1B9A037F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992550-DFB0-4882-8CF1-DB2876FFA3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92E212-1886-4956-A9C6-1B0FDCEFD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94644-1434-48C5-814A-FD27EEF48B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1491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4CBF4B-6A96-4E50-AA33-E50D37266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74A9F-ED39-43E7-9AD8-6A1F05D79FA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73A7A5-C754-4DB4-B1C7-5794940E0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F7E139-2FAF-451D-A797-CA2BD47F4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F8173-0463-4C83-9833-94B74B40C43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5996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FC1E41-5CAE-4A17-ABAA-75D642CBA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11F9-5731-4D05-BCAB-7C71B22A13EE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06AB11-F730-467C-A2A9-F0AF7F5AB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C4606A-53E0-4D4A-819A-8A808BD9C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D3517-A39A-4D42-B0F3-32958E042F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4375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E0B204-EA25-4597-9E47-1C3B1A71A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658DB-B124-44A0-A53C-401719C8477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C6785A-DCB9-4FEB-868A-9C480B61E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AC6916-B596-4510-9FC5-DEC5A321C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957D3-3602-461A-BB7D-900854D897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4791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59F7EC3-090E-4279-9A69-F0AF8FDF6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CE841-E580-40AF-91BD-85ABF2AB2B1D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54216D3-62C1-440E-A41C-E2FA56334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9A36027-7888-485A-817B-34678A07E1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73E41-28C2-420B-B4B5-11A99AB260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8474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3EA6DCA-2487-4DCC-B522-6BE154FD7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4AFB9-86DC-45F5-8958-6D432FF47C6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77BD5E7-9843-46CD-B2D8-B552C9203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9B929371-265E-4537-8139-5E5FB80A3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CF7BA-1AED-4093-9342-B8994953E2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211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8BB4EAE-9CFF-4179-81C3-BF0E26434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7B638-5A68-4731-A3E6-A5E530602CE2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7C28BE8B-190D-43E3-BEF6-3BFE285250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7AB112C2-20EC-4896-B80D-94809E6051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CF6C3-1DC2-4422-8EFF-15269586D6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7715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9F6C6A04-A9DE-46FB-B372-510905042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70D59-3681-4E00-92A5-1B6B7F39267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875A038-BE17-405F-9786-51137DDF7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65730016-570F-4F08-9E7A-2301847E6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D5A36-4604-45AE-83D7-687AF684C1B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417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E62A69-32FD-422A-9CE7-09C96012AB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B61B5-F0C1-4758-B424-7E187A4D445F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9366C8-9F00-4DD6-8F1E-B88EA884C9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29BA4B-EEF6-4B49-B920-85D11C1C2F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DB679-8C8D-4701-9416-25CCD70C0E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844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522E73C-7645-477C-B6F2-6573ABC36B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222B3-47C2-4C55-BA64-498B7C7F92A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F7DB28AA-29B2-4A99-A95E-7E27434DCF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8A7AD96-D417-429D-9128-079A80EF1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A22F7-88DF-405C-A7D1-AAAD8335A87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2432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7875538-5CC9-425C-AB4F-DF41FF668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F50BB-7B69-4BD2-94D7-30261E2C0E2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122A3EC-1BD3-45A5-8C71-FB236253B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69148B6-8F1B-453D-BF56-B9B1E10BD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2BD86-6EA3-45A4-AB23-A43A6660BA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7302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BB36CD-E9B4-4A97-8DD3-0A80343D5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F5F33-17F8-4D61-8FC7-F31D0E38DE03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32F3C0-60DA-419A-BCB6-7B7090DC1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349330-F69F-4443-AB67-129AD1368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BFE78-A9E6-41BF-89D8-659079239D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1139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1F4950-E5DF-4F0E-88D8-9F6BFBECC5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923FF-FCD2-4B45-8F0E-1C3A9F1DD1F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3EEF32-15CA-4CC8-B94B-4F51EF731F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2D1067-BA9A-4CC7-A66B-BD6779744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0CD04-BB36-4106-9779-DA789D5E9B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807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80B6B32C-F170-47D7-B265-F415BCCB7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5376E-8635-412F-9EA7-AEE9A04896B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A5D3F254-C385-42BB-AD3C-FE65DF0F6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2377E449-FACC-4E31-AC2E-3D3146C52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21D5C-82DD-4DC9-AB73-3D3AC4D013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8970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AEDA61A2-14B4-465B-87F8-3EB6278AF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A7A5-ED81-4DF9-BC68-9F064EFF1ACB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3829C4A2-C224-4503-9C91-DC745AA6CC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97301CE4-DEB1-4E95-B03A-FC1C554AB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5E8D6-1EEE-42DD-B2DE-1843081E0E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5210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5D7FF496-D801-475A-A038-1DD72A69B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7980-B575-453C-A2AE-948CF77D813C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418877D3-5B09-48C0-A670-51CE31B44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3AC99C95-780F-408D-B256-454A5E3E4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EF902-0F61-4116-A70A-F7A4E2A69B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2719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A3469771-524C-4B1E-8D6E-EEC1852683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4765-1F4E-4CC9-B226-F20AA8DE344D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6215928C-BB1F-42EB-A8E4-91E2B52213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CDC4A5FC-B0D3-4644-84F9-46CFB8B7B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11B68-63CE-423F-814F-1F03C7E962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766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EC02F01E-9C3A-4EA0-8701-E595C0F7B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CB5B9-47DF-44FE-B73F-D09E45C202B6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1F7D0229-EBAF-4712-BD74-11B9D45DE4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0EAE823B-7A29-4852-986A-484412F96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A8B2-E21D-4518-89A2-0A12B3F8CF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67115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ECBFBBDE-14CD-43CA-A53C-A4EA22C0F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3F6D-E505-4205-8862-3DB33BB15A99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F0D9D579-ABFB-4D87-BD14-CAEBE8F57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4157A012-E01C-4D74-8104-0A2C7585A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E5D77-2D2C-4698-A805-3378727B31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707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8AF47F6-EF57-4714-9638-43F0BB241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097A4-F925-4D65-B4D5-B0783F676375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1FB28EF-4C5B-4C01-8D62-7E9DC62DD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F963B90-ABE3-4ED9-BBF8-6C0A6BD38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36194-166C-48C3-91DA-56BAF60F820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5918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5E58711-A284-435D-B9CD-02A21DC45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6BA72-1B2D-4481-B552-DC0E7D72D9F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F09B76-2746-42F6-BCB4-9CA9328FC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F1E04B-6024-4038-868F-DA042DCB76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6C34D-D11F-4105-9FFA-743AB86DE0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7312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986FDE99-2307-422F-851E-BB6631A040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0953-E41D-486C-A10B-B1E0D4CDAB4C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2C8A4ADF-6FC4-46C9-BB1A-E281C03F2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6AD175A8-C393-47B7-9F41-495DF175C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3494C-7D15-4116-89BE-0CCCFD97FF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3810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AD586EE9-A8E3-4F32-99EF-5EB0E9F2F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568D-7C1C-41D6-936F-1E0BB297D01B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DCA9BC92-FCDF-4EA1-9CE2-C4D11FBE74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53D51113-8B80-40CE-8F9E-B599F4AA8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4CCC9-F414-4AFE-AE1E-C2858434E1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245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71FDEAB5-6104-408C-A82A-1F37548E54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CE4DA-566C-424B-A0F2-3ED927E73FFD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455C38EA-A121-402C-9AE8-8136433919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B93E109B-3AC5-4DBD-B80F-130097DF44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9E800-511A-48E0-9B36-11F01B828F9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6245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099654DE-10D2-438F-AA23-EB9A237BF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5EEE0-F110-4129-82CB-5ED014132E7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489AD6C0-CB0F-41A7-AAFC-0F0CD3706B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9A0209A5-50CE-4BBC-AE43-78EBA4BD3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139B7-4BED-4B1A-A07E-C5D6ADCA57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8758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00BC9-6081-45D6-956C-B097A1B3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8C2C-591B-492A-ABA7-1924C8AC142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110AD-2E7E-44A5-A849-8830A4E993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6BD79-890F-43D2-8640-82550ADDEE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BB9A0-4441-4C53-BB16-654DCB826F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9746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C75FE-B423-4E17-B5C9-202256B77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1DAE5-CE5A-4B07-AFEF-DAC41D447DAE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A2786-4EA2-401E-9153-BCDE9FE83E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6CD8D-F1C7-4AB3-B4EF-A2C722A04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6DD27-62EC-4AC9-986A-553F9EB6BF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2860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A66E5-39AD-4C31-9751-502BD32E75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B0C8B-82AB-4083-918E-297CDE06E11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E07F1-B680-4A95-A069-11A625A211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6B3E8-38E9-41BF-9E1A-F763008AE8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A2984-8C50-4F01-8261-7A0CE51D42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91010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C2DA21-147B-47BA-ABF8-728DE7542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6DF4F-E945-40D3-8D0A-9EF6C32CE54E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D42714-186C-4161-B1CC-A086569B22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06DB91-1C97-4A95-9B19-11D8A5DB5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87FA7-32E5-4613-BD1C-E61EC4D710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52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B4E601-6360-4423-A458-6306302513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A4206-397C-4F2A-AE0B-8E55298C34B1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4EAB15-0C35-4FF1-9A55-ABF74B400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9BACB4-2A11-4220-A89A-C98C61202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7C781-614F-4002-A17B-ED04FB9B41D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257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360C33AB-816D-4C73-BA48-770551481E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4B29C-3D5E-48CD-9EDD-5E4C97CFE04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15631D5-54A2-40A3-8654-F864141E15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76CF43D0-4184-4601-AEBA-DB6D188EF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D2D3-0A88-493C-973A-AEA21DEAC4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30100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E3154B-A0B8-49EC-A336-C13D8983B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59739-FDE3-433F-B8E2-4C41A1F7DC7D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08A9FB-48D5-4A64-A7C2-4122D92A15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BC8C5F-84CE-40BA-9B93-8A8371D70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8FC08-555B-48A5-8D76-721A64A3A64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72247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AA3FE8-BBEF-4A91-B858-DC3674E49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1BF5A-0914-4DBE-ADB2-95224150DE13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25E2AC-45B0-471A-ADBC-48B824949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8B83CD-A0EE-4B25-9D99-031611018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88944-E18A-4E0F-9A40-A2E8D86A71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45155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1B451D-305D-4E51-BF42-B0036F8C7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6E7AE-8E2E-4BF6-9B0A-BA5A23918118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DB0BFA-EED1-4C3E-913F-47A54683F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B2C098-1AAB-4AC3-A8DA-DCD9661AEF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7E6A1-B28D-4F11-925D-260C6D00C6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3740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FA42D9-1950-4650-A98E-F07F61FA97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397C5-D750-41C4-8B1C-24F1E4A89CF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835D35-27D2-4E38-90A2-ABDA13437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69945E-3C97-4D1A-9E20-D039D557F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52583-751B-450F-8131-B25E5A81348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42627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B2A2E-1E3D-435A-8C72-A5CCAC5E2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CC83E-04B1-479E-BA7D-B8C75CE8817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E55CC-44C1-434E-A947-635EA0B2C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6FC40-B703-4493-B0A7-154C2735E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0B61A-D065-4A48-A8E4-13C0D7474A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9194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74E95-D07F-4B02-BD12-33B1B605C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7C22A-2E63-4AF1-A8F5-EA13C522DC1D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43CDE-1D23-4944-A30F-382F6EFE9A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8367C-B48D-4788-B72F-19E6C65A5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97C35-1B38-4F7F-9CEA-BA56338E0E7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6335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1F642-A0FE-4BA5-9EA5-70B207612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67C19-9032-42F8-959F-DC573253C17D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AAC10-40C5-4FD9-934B-D83128397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1472E-0329-4C06-B5A3-E94C57243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B6F23-37A3-471E-921E-9A813E0D76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26549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62419-DE67-429F-AB0F-7CAA7BBF4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0BDBC-9736-4363-8E2A-1EE6D7A79A42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EF457-5536-46B3-8518-03668D9C1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C98E1-F7E9-4AFD-9272-6C08D6568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D5C51-192F-4FBA-AC1E-CFFDAF9387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8085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A0B66-567E-4048-933E-9514E466F2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2968-7EF5-4611-ADC7-93F711DE9E25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0655C-ABA2-4A3D-B97D-BC78BDAF4C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484A7-5CEF-4EE5-BB75-ADB8A2C832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ECBCF-C8ED-4C51-9DFF-DA0B890D1B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11020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332713-2187-4015-A210-BFE97A3EB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D2F96-FF64-4A4C-8138-BF80368CCFDE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49A8B2-C8D8-4495-89F5-3CCBABF75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AFE94E-4EAC-4F96-822F-93FD21BA1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48CF0-65B0-4F4A-B518-54863BC0F6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66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E8E78ECF-A9A8-453F-82DB-CA2EC333BE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40CE-CD1E-4BA5-A51F-6126698CFDC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9673D0B5-5136-49F2-B8CA-9442CAA8C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7B4AE351-5A34-410B-ABAC-16AE53803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39A2E-FB82-4209-A9B6-222F6AD7FC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5800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084FE1-9ABF-4C58-834D-3C36A1DB6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04E7-04F1-4BD4-9FC5-1E04D5D81BFD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067B3F-F9D9-4220-B626-DEF739423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CE2111-72A9-4B6A-9444-86AAC01ED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0E3C8-A88F-42EF-8083-3D6124AB6D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09568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654B13-E8BB-4357-A05F-74689DA467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FED2-0672-4112-B74C-ACB2D13D74D1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81837C-F36F-49C5-9A48-C1710A055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B9F9FC-CCF9-44A1-A443-F490D0BA3A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9A713-1090-41D3-ACAE-A4A547A329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2272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45FAF3-788E-480C-8DC2-A1DB68665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05FD-D5F0-4B99-912C-9B79E2DD047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45AC03-F991-469F-9E3E-0FA118DCA9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256C20-3018-4FE0-9C54-492801D59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5E769-540D-4FF6-BAF8-95ABF524FB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50171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A962DD-0A04-48FD-91FA-B18431335E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E8BC-8B27-46B7-A0A9-E2927F4DA58B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62E177-2014-4C11-A758-69BF3F0A0E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E5A696-9BC3-4008-9E80-6614A41DF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526CC-DB3E-4F07-8F7C-5D03D836CBE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602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B21563-9B24-4FE7-B6A1-FA7CA06B75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A1942-6CD8-4926-A3C4-20D4440A604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7C28C4-16D8-4EF1-942F-C727EA05C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BEDA2A-236D-409C-B18A-7EA76371A8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407E1-90C5-4FFD-8097-24EFF3BC74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02236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963CF-CD4E-454E-A168-82D9A37D2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FF5F-A3F1-4C07-810F-52D60B691C8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B5AFA-816D-402F-85AA-18EA2B8C9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0EBAD-23BF-4972-B79D-5363EE2BA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78990-0C41-447B-9294-69D6136DECE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28333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B361C-3034-46D4-9610-E44E4F92C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EF981-CC9A-447F-AF50-8A36EE6AFFE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52B32-C4E1-464B-AA1B-86F72257E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FD49F-CDB3-47B6-8C48-3BCE5F0CD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5A0C5-D0BB-4D87-AB83-40BEABED37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0085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2D8C5-04DB-4DC8-BA0E-F1037D730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8BC27-CD85-421E-82E4-3FEE7F53500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F7751-6A99-4CD0-88B7-24E5C4551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5FB36-9F19-4FF8-96A6-978BBEEA0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18D33-1FF3-45D2-8ECD-137DA3EF63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8791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898F4-7FCA-4E97-BAB8-A44E62A03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84BE-A8CE-4D80-AFD5-06EEE889A49F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8F969-3C64-4732-9A31-CD0CC62C98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F7849-0CA5-489F-8A74-D5E515063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87D21-34D2-4531-82FE-79648C660F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01948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219FC-8561-402D-B667-D5AE177D3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FF10-9950-48D9-B525-32BC96ED02DD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A151A-E553-45C9-BCCE-9D12EBF58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779CD-B61B-4558-8DE6-E388A0A96C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20AC9-59FD-4627-A760-ED48506CEA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973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9214EF7F-DAF3-4632-B89C-AB41A6A42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5829-0F17-4412-BAC2-D4D1303B2BA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443900ED-2DD3-48D0-BD0A-37D914F5C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B1BEADF1-B9D8-494B-A7CF-8F651A7C1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1528E-5E65-45B1-8DEB-53A928503E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3270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A88942-D488-4C92-8731-577B713255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132BA-FAD2-440C-84D0-C37619BBC25F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086369-C4FF-48A5-9052-960B1B75A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AE2B48-179D-41B2-8474-E68B57E24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0B745-762E-47C7-A908-C3A1AFA3A5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78744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F1AE33-A8B8-4EEA-9121-A5842C9F7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33961-563E-4EEC-A111-047D836690D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E7A734-7685-4704-9DAB-A528A3FF1F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DF5585-3DFA-4DF8-92ED-E37D89E19D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0A894-9729-4146-B9DE-1C37A5EB6C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382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B96582-3276-4900-A53C-084DC472E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F30F-27F2-4AE2-AB34-38427780784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85F77AA-685E-4C2D-AD92-3CB736E71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340D9D-B332-4709-9A30-2F9CBD84D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A1812-275A-41A3-922F-916E07A413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05350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9C73B8A-DD9C-4447-BC8F-536FFCD77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EE55-D378-4033-9551-93007FFB2878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25B816-F7FD-4B24-A8DD-B79E75E880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D264D7-51F2-4238-8109-348CB580C6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03BAC-C394-4447-A6C6-E1224D83B5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39084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C53EA1-4CFB-4462-A235-2D1A52562A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81CCC-AE8D-4E6D-A17E-9207B20C522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0CA6BC-E196-4EBF-A090-8E9C52D5A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B9677B-8713-43A7-BB95-17B31BEAA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93CCE-5B0B-4591-A9A4-F3BA756CB3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09344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FEEC63-BCCF-4214-BC50-30AEBE5501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D4957-2905-4F99-BF23-D41F9BA94FE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E0FEB6-5541-41F0-8A2C-799ADDFE1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010567-1F5A-41C1-94E3-806FA15DA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EF12D-EB88-43F0-AF2F-F8F51143D5E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7714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2CB6B-370A-4387-93E4-AE2B69DA10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DD8A4-C03A-4CA4-A8E4-1DBEA1DABABB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E6D7A-C0FE-4E40-94D8-9ADB1457B0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845B8-308B-43AB-B919-03E776C09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BA0D9-4316-49D1-BDE3-007607F421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13156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2910D-FA04-4692-8BDF-90FD2DC02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7984-814F-418D-BC60-472856870B7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24A2F-0717-4DC1-8E65-93136F4DB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44D3B-60AE-4FC8-8370-478C30865A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29887-59B6-4AB3-B491-731E637DAC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43163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C802B-4797-4901-9649-EB3C357F8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6B87F-CDDC-4C7F-A99C-7E66CB9F94BB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3BF89-B488-4492-88CD-8B42F5DC6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20ABF-FCA0-46B9-A9ED-F12CFE8356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56253-E6CF-4DE5-94D6-FE8D8AEFF09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10076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72C0-F2CB-4B73-996C-1DF3EF85A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3BA3-3D8B-4FBD-9CA9-08F95A6B1F3E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7AC02-A25E-419A-A7BB-40521870BA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02A80-5E28-49F6-968B-A7AC88178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27F59-C1A4-4FA4-8F02-204344A8CF0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3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412F710-7CAC-46C7-8871-1E917D233A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39E5C-4436-4F91-B272-7AC64436D78F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9BCE345-FB08-479D-A251-02D7736CD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80F8BEA-D4FA-4A33-BD1E-3E7AB5DFCE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7BCAA-D340-4526-BCFB-801DD1890BA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63402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10D9-E7AB-4526-91EC-3BBA717E8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3CFF-34F9-4ADA-8DBA-E2D61BEE38C6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70CAC-13DD-4E93-A47A-1A1CFF758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8BF9D-8973-41DC-8730-181AB27E8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2C8FD-C605-455C-A0A1-B5331DD591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0491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6A85B5-85E5-4CD1-A9E1-BA2CC4782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81751-14E4-4286-B5B8-3B342481AC62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D23B56-CD43-4BFF-9FCC-C58CBD9F9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771619-39CF-4EBE-87F2-F1A04CA62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5513D-9A3E-454D-9D12-876E964A45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69703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79911C-038C-4C4D-9136-3288147C0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F01C8-53CD-49DC-8FD6-BD81F782C4BF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908AC2-9037-4FC5-88B5-1D237D23E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FC35C9-4B90-495E-A9D9-563D7CD94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BFAC9-ADBA-4F5C-949B-A197C2E620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62477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0E4419-B7C1-46C9-B045-30CA22086F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B623-7275-47F0-8813-54905FF439C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20F7D5-57DF-40F3-80C0-55A8D28583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36E0EF-8ECE-47BE-BF51-A60236A5E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66741-9518-4FE2-BB52-B9B6AC085D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28403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248332-463A-464F-B39F-27C2504052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6E33-2860-4487-A53E-9E9D654F6165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46E4DD-95DE-4F08-A9EC-A2E86104AC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8CB77A-8518-4381-B2D5-4B8A35048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1CAA2-722E-4F88-8BBF-C5506802CE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1386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C8FE12-FEC0-493D-A115-51EB791C9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C84EC-B11D-4F01-A8BD-0D337EE99C46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CDCF19-EF0B-4316-AB1E-38EA2B7DD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64AC3B-C95C-47B2-AB12-A42B5B9E5D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8028C-ADF8-44A0-9DE6-6FB78AA058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33675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321856-03EA-441A-8963-7709E7429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F254F-1FFE-45C3-AD64-321371082E79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910EFD-2C31-4748-82E6-FE784860F7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E4A40C-727E-4786-978B-3DECB674B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C109A-B9AD-4B0B-895E-75C85549A0F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13405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1D1C9-E354-4E5A-BB94-D42FD9336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0FC87-7355-4D69-B6BF-242AFF892219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368B9-E8EF-4FB7-A8C1-853600A51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7D64A-88F1-484B-8BF8-849ED2B729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BD2AC-8464-421A-812E-2FB57BE08B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55535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ED058-7F70-4E71-8E1F-B32885404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97C4B-7F19-4B1B-AFDA-F72E3F639C7D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F225A-CA1F-424F-A614-539B61CC0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D2D7D-E848-423B-AEC6-250444CC2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37883-4D9C-4733-8F65-8BAD188EF6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26643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D313D-A04D-4FCE-95CF-5BA4B6C05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B4DCE-40C9-4476-9A64-7DE7F196B71B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BF4F2-307E-4347-80BC-6B3C941C8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A3FDD-25E6-4481-AD37-BE0C737A5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F9AB1-1EA7-46CE-9935-5B415A12CF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99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63968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72D9182-7193-4EAA-B3EE-50152DBE9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15351-9729-4C84-AFFD-5E99DCF0AE56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7BC9778-3A6F-4D04-AD1E-6F391984C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D2E6079-A3BE-447A-BEBF-BE1849026B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86BB6-BEEB-434B-8EBE-D1FD9BEED1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37274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9C51E-2167-4654-B026-48177778B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08309-31A2-471B-8F02-F9DEBD14D88F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BA2D9-7626-4B5B-B3C1-571FD0754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33839-7B22-4185-BF21-851C5295C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E85B9-1E2E-44BD-861E-5CA6B1E9A00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64345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9177-1B86-4F1C-BD86-65AB5A1C7C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B4-7056-4AF3-8A63-4D74336DC1A3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E0B96-AE2E-4AD9-8750-56055D4F4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49A7F-2DA6-4B93-8A80-61820F2C37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AA713-D567-4133-9923-09601B4162E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95279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0F7C41-15E7-4083-A3A9-AB7BEF3D2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0AFCE-D960-4A5E-8839-3694A71720AE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B82787-3BE7-407E-9694-AF428595C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19AE43-B9CE-45BD-B85E-0CAF7460D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E0B19-4E6D-4E90-81D7-C4D01B6579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4835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962ADC-EC85-49F2-9588-073CCF894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6DC4-4405-4116-A729-8C6B18B8F2C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27EDDC-A3FA-4367-86F0-BD33D45083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2D9DD6-1E8F-4F46-9C97-5708EABD9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C8CDB-68F2-4DBE-A797-893C0A21FD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192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0A8C41-634D-4CE3-AE6A-B75EE9897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3407B-245E-46BB-80A4-DB4A80308CE9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F1ACD1-8231-4533-B333-9F4F94CB63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B4AB42-2899-4267-A788-E320E8E24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04986-F4EA-41A1-AAD6-37879145AD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9359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156E4A-5763-4457-BCE2-F023A3D16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162D3-F360-4652-BF97-1073D032C00B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EAF00B-2AE9-4068-A50C-552DDFC14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3A9578-B0D4-43B9-BC8A-8B14DF88B7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509AC-EBCF-4BBE-83EF-2142D5987F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97747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E92962-7C3A-41B0-B83A-5C2AB4FF9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F329-D7A6-4D4D-BA6C-6FABAC4B8D2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63E8AC-FCAC-4F6A-BF83-FC18795DF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6E7035-6B95-4B01-9557-E39AF2BAB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F6B6A-C1B8-4335-BDD1-8D7BBFD48EA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89014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F7D8D2-40B9-404F-9807-07D461E58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A5C9-6581-408F-A782-1EE749466E39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016B3D-54CA-4AB6-92B1-DAB813F4C2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10895E-11DA-4615-8948-6655ECADE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25771-6717-49A7-A548-90BDB86B80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83310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0E66E-3923-4C23-84D5-DABDE1F29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6268A-DC8C-4726-9828-8D7F89713C51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A02CD-AB56-4AF0-8458-877C982E2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61ED2-88BD-4E24-AD83-0EADDBB84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BFDD2-7CD2-43AD-9F71-2A23ED69B3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40155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8F83-448E-4277-B713-2A035AF583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7C843-9DBD-47AC-91F3-079FB02F5D4B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D30EE-00FF-4608-9D33-E4EF30D29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2B3F4-9E15-492F-8DF8-DD2307AF18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8930F-185D-4E68-91FC-309F0A440B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166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BBF51A-16DF-4DC6-9321-B7946AAB2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150B4-1EB2-478F-A273-005C3913001E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D64316-2F5D-4F82-9D14-10C2F5C15B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CCF0B3-86C1-4E35-924F-1DB57B36D7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06745-7F32-4418-8E07-288E8C6718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93430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65B54-52F1-4EE9-8532-739E945BA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32C75-5A82-4B94-B20D-EC4ED97D09A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47414-EF6F-42C6-8CFC-363AF301A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510F3-8304-4F6D-B307-58919DF5F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5C34A-853A-4458-94EB-9E0043EFE0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3915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FF341-F403-4E7C-8793-0F23AFDAAA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D8D40-4BE4-483B-BA79-02A6EC5A4EE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51022-2C31-43B7-8C9B-D6054DD62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FFB4D-42DC-4CA3-909F-F7BF880CC5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C34BF-89D8-427D-B9DA-5690C2BADF7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64250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48E78-D3D9-45C3-936C-D2726381F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C19FE-5F23-4584-A1C4-AB4D9C231A8C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4F044-8008-443E-B21A-A71152338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9F089-3A3A-4289-9A63-BEA55792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253F1-EF7B-4D56-B354-8E09F2B9802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26535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64AF2D-AA31-4759-B38A-B9A62CBD8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EAF65-1432-4439-A97C-B9EC22A54EA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E093D8-14C9-4BB8-8CEC-C51CDB588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D4B2BB-7F27-4A2D-8CF2-DB3FB33ED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F9B14-FB45-4E2E-8044-1541E83107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80834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F62463-AEC7-47D1-A795-386041AAC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CBFD1-7237-42C4-AB80-38EE1C300A79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856A27-4A59-4E12-96A4-F7ABA265D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6CEFBE-FF56-4D4F-A137-3AB481BD59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C0C16-0FD5-4C76-A1F6-EC1EF8DD3C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63627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C912FB3-841A-4255-9D22-75134AF482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172E-8744-4CDD-BBB5-FD8F0233A519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C2714E-32E1-4E7F-9B5C-EC1E1332A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A1D61C0-B976-43E0-951A-D631DB1A9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5AC56-9ED2-4883-BFB9-4BF1BB04BC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91257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9BEA461-454C-4A8F-ACD6-E70AC8F13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FA635-1B5B-4ED8-9B18-0881457AA398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63A844-7507-4231-91CE-C7EC233E35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F25909-6D64-4E31-8C68-ED4BF37FA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8DF36-CE39-4887-923E-DF6FAE66068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94935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40FABF-D72F-4ED7-B343-543EE3805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761CE-AF4F-4A4F-BD46-8BAE824FBE9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DF4A0A-3553-40E2-A49E-978D707EDD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569046-7E77-4A1B-BAF4-8B7918A0C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AF929-AB53-484A-BDEB-2DA058A7CBE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2639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A41713-C791-4BE2-804F-304AA6BC8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C9A8-FE28-4BFE-90E2-956E042DB963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FE3150-2E59-4378-9802-CD52E4E55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57E58E-3F0B-45B2-B624-7F2FD6CB23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1BB3E-2564-4007-BA64-C4BBDBD49E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61185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BA7BA-76A9-428E-8BB2-8795650A5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2BE32-4C3F-42C3-BEFB-667AC3C472DB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AA4C0-B3AF-4FAC-B6E6-E2531A5C8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5C77F-E1EA-4AF3-B9A4-422F52757E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03D96-F8F5-4813-BFBB-860B96BDF7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536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617779-D071-4C7C-9631-B30DC23E1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B86F1-1B64-47D2-97F2-B9B186ED135B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0AC00-2263-4244-8302-5335073D4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ADEA3A-A670-459C-9219-D3D1345EB2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B0763-D48D-4CCC-9498-225526747E3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13762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C947C-ACBD-421C-93CE-46D5EB6757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4B7EC-EC93-4540-BAC1-59783D6DB12D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3E1AE-D2A0-43DB-9074-FF50268713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83E43-21A3-4831-A320-0F413F00B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AEF20-540D-4C56-8495-A3313E67B9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79707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546CD-E835-41F0-85EF-004B034E1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161EB-DC18-4047-9898-9C904396FAE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4354F-9263-4441-87FE-B862605E38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065F6-A18A-4EC9-B7BD-EC156CF858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9929B-C91E-42AE-AE76-29E3B4B96F7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66811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6E7DD-2F8A-4D69-BFF3-B6B0D8B3C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3DCDA-3EDA-4727-A9A3-935720DD16A3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58EAD-6B83-4540-BD83-6C4179E59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780F8-28B6-4E7E-8932-96AB07AD46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3E21C-FDDC-4546-B82C-0DAAF246BB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7010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B952-5370-4246-9B0D-98F952882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B9B23-FFCF-4056-B641-B58D3BDA3A2C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02584-1745-4213-A180-9C5C8D323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DAF3D-0AC6-4BB5-A51E-742594DCD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43684-3542-4ED1-B47D-26966E93999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51127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8E12BC-A413-4E6B-B396-882AB59A0A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A2D1-A5F1-4E95-8DB9-693BC324EE7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31BCE1-6834-4E7C-ABDB-A47A0B5BF8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B68DC2-6FB7-4D5E-A2A2-FBC1D8C2C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9BE56-8DFF-4D59-8469-9EDC770235B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78082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67A655-06BF-4903-83B4-C0F8074833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BDAE7-EDC0-4278-ACA6-3BA60C7FAD7E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185940-7D02-4408-9C23-A2984C48CD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C44697F-A267-4DF2-9064-9FC9A2A92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9F737-A826-422F-95F7-071856235A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71569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2B32B9-9557-457A-9ACC-2669D385F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8FFC-0519-4571-9708-A317B15C2756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136521-D272-41A4-8810-6AB5BA990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96AAAB-2298-404B-8122-7E235F6D2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0A687-4855-430B-A154-651C673B18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98640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4C9487-7843-4870-8946-0666B9B4A8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F1D5-941C-4EFD-BEFE-6B859836AB03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1C96F47-6114-4699-BF25-54166D3FB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857B9F-F0AD-4EB6-A713-2343675A7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51916-D4D6-4659-AE6A-3721D11CAD3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30340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B5E093-17A8-492E-B600-0C84BDACB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06400-8BDE-4E56-AC07-BD8316BC493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4B7655-D539-43A2-91F5-CE6A629F6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F7CC61-B055-4B99-93E1-1072ED115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2B9A6-D167-4C11-BEAF-5E80F3C742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24369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EC805E-A003-481B-A91F-37B25B810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9DEC3-CCB2-4035-93A3-5FE76945364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71F585-44FB-4423-AFD3-B684A4DBB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B5D1E6-9E80-44EA-B811-0A0B49E91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E8111-25B3-492B-AB7D-83D926F151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051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6055F-BF44-479B-A849-5EC2F9D07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57A6-1220-441F-B26C-15311CDCBD09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F51C-AAC9-4093-9D15-801D6ED65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551D1-CBB4-4C13-A5CB-C83ED6B6B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121E6-926A-4A13-950C-A936C37B73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03043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2430E-EAB2-4CF6-BBE0-9F9001CAB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299A7-BB59-4ECB-A616-1BB71884A2B9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85FD-FC30-4BA5-A944-BA87814A4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4E908-5796-44CE-A99C-6B46B17217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6293E-69AF-49A6-83D9-41400DC94B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51781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545B1-1D10-4E35-A094-49719742A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689AE-6AB9-4B13-8CA1-CE1CAB77F71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043EA-ABA4-4F72-969E-3C72331E29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48687-A986-444E-A55A-714DF968D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A38B2-43A7-4773-91D2-9E0B2A81164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91806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AE38C-5A50-4F26-8D31-87DFAE2F2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394EB-71DD-47FC-9514-867D69B7850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1A462-6CF6-48AF-B6FB-EDA8EFC38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F4A79-EE8E-4CFA-9085-23C936990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8F684-BE1B-45B0-A9EB-BD895D8F47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86337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E5A0F-A3A8-47FE-9FB8-5C639951A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D8B1E-294E-492D-AA72-C0ECDA0047C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924F3-6D05-427A-9F6B-E69204FED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5F164-0CDC-4460-9A13-9B91479F8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FF568-341E-43B0-ABCA-C309E2D678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87531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A1203-6919-4303-8257-3448998589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F281C-9EA2-4B22-A606-72170F375FD8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F844C-AC18-4278-A6C5-8904867B3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4D072-2098-418C-B455-9E404C33E6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F2965-A542-4A33-88CD-68FFD6C99D8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6520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C98175-38DB-42BA-9D84-9F14B0CE3B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28F8-873B-4138-BB15-A281EE604BB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979ABD-BCF9-4643-BFDC-506033AA7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5C4BF7-384B-4867-BA12-FE342EAEA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25561-4520-4375-9608-930E8704ED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10497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D79CF6-F6D0-43E9-905D-EFD54CA29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A0DD5-44E5-4067-9730-F34E7F6E1FC8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A435B0-55E0-4495-9A6E-01785E176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124DDF-DE61-4EFB-AAD4-1ED03A4A6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0CB15-4C81-40A7-BBA2-579E97ADBD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82293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FB1C96-1A1F-4613-9E9C-81D24BDAB9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4F4B5-8A53-40B0-93CB-298BA267702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EE86F2-1642-497B-B88E-2422B171E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F8C54A-11D1-4146-A271-C1A2076DD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70588-73D0-430F-AEC1-0DAA71B4B4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5835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9EE80E-F195-4BF5-B014-4C380A1484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A0641-AB71-4720-9527-CA46A07E202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A7EDD6-745E-4B3B-B097-07DBF2D6BE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E7808B-D4B6-4C96-B676-18CDD3DE8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DD781-292E-48B7-B3AB-F15FD5FE2A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79744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E11CBD-54A5-4B3D-ABC9-57253CC8B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DEAF-2E46-48B6-BBE3-BA50824724FE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7A1996-5811-40C8-9A81-0BF928317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3F8D1A-2265-406D-B540-09CA2746B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6BBC6-7878-46C9-B9CF-2E8591A736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700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2E3B5-0FF6-4B22-AC6C-4B3298C56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A9E8F-C65A-4104-83A0-19E058D40465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150AB-D02E-4D2A-ACA2-A418D26A64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8DB02-468E-4932-A426-8E3013387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AD2C3-5E48-4FD6-AB14-D4A08A2983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91607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286B20-7B13-40C6-BD39-7843F9CFB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F66ED-0617-449C-9095-DCA6C42B28BC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7FADE6-5ED0-42DA-95C0-DD9276A91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4E7969-6AB9-43D8-85A8-1870E7D4B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8D576-FB23-4B4D-9E49-91241DE0668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22911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F4633-429D-4C5F-88A0-42DE4A67EA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FB764-4954-4894-B39B-351BAFA47595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AB0C4-835C-475F-B6F1-2A3791E68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CECEF-9F75-4723-93DB-6311EB211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6CEAB-02F3-46F2-B1F7-A5327E6D55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21684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7BB15-AB8E-4C81-973B-BDEB6C0BE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50FBA-DB83-42EB-AE83-A178422E99C3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90202-F5E7-4980-8618-A151DEE249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6A90A-A4C9-4324-A474-D50F75000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D1207-1B7D-4DE2-A055-427E42C6095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3440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343C2-8577-4B89-ABD6-285A3E020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5FE17-4D02-4DCE-912F-9C919D169306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3DE4A-4A27-41D7-A867-3CEC708885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90A08-1026-4FC7-A707-7A92FA077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61C15-F832-4B37-85D7-9576A33D4B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42430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9D997-E48F-470F-A056-A50285FEA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83892-246F-414D-96C0-E608E78D0AAE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0C3D9-FADD-430E-B17B-FE82EE738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A3EBD-571A-455B-86C6-2E81C94B1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DE430-54F8-4598-A5B9-5526BB9716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62918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24F4-75E2-4F17-85F1-5E1679905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F51D-1F2A-47AF-9B07-D91268F4A238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4233D-DD61-4F29-8C71-7EAB7CA78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AD840-EE17-45A4-824A-28AAA21D1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FB1FF-9520-4CB4-A2DD-6F441B4D4E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8376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5FA19E-04DC-4DF0-A2C5-02287CBF6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3884-1108-480E-B050-7EA69E61FDE8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540333-FB35-4899-8AE2-9ACBFC068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C1160C-FC00-4515-B521-C9197D8513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80225-70D4-43AC-B894-AB1471A10C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03924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4A8951-76D9-4C3B-A3BE-168F9C567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04503-922F-434A-8A70-7D2E42552A16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79CE89-A096-4FE9-ACA9-7230D2FDC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C919B6-A4B9-4EE9-A775-9ADF57C1D7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23F67-508E-4E1F-B39A-3BD3E38317F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67009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D64460F-3163-4109-B06E-7EB04F2AC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75A5-606A-4415-A8E3-7647692405E1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D62908-C8B2-4B6D-84C9-EC5FBC28D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41FB53-EAD1-4BB7-957A-023BEB7FC1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A2981-7365-406B-B2C4-927F0478095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47718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02C8C7-9D3C-4C2A-A987-A0698688C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F497-391D-4553-B4BD-CD75A1DBC62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A007D0-AC97-48E0-8A7F-E6F14F180F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3DD059-3E23-4BAC-AC65-DFDBDF4EF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C0ED2-3A00-4D48-A7E3-C90578D7C7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708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B29FB-4CA6-45AC-9E13-BBE01E0BEA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28A72-B277-40B5-87B2-F049FA9F7F15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4421B-62FD-4B0E-ABD9-3DC61C228C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C239B-CB28-4553-B420-38F28B441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8D5DB-EA44-4956-8974-947C2EA692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76857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607F70-0023-460E-810D-6F50A1C5F5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E99F-46FA-4121-9FEE-34CC7786C895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45A054-0D30-40BB-90FC-F94A46BBA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D9B5F7-8DFD-4F30-BA03-DF777A251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F2D7D-673C-4DB8-8D75-30FB2213FEE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82738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DF6995-D68F-4330-BC2C-DE1F630F4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F3E02-2D26-48A7-9C21-38B0BFCD028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67A080-8F8E-4AE5-A4B3-A7902262C3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786228-9003-4047-9AC8-B9449092D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EA61C-A454-47C9-8A4A-54277B91705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9040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0B59D-07C0-4F7D-A38D-125B57E2E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4202-C60A-4A0C-BD1C-435622B19DD1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31E6D-523E-4D9C-8776-58E68DA424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5B8F7-DCA4-42DD-87EE-A32B9B72C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AC29A-1B57-4BCE-BC56-C22B18DBFAD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02289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564DF-CBA6-466D-8115-739DF8609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80087-18AD-4E57-9FC9-9804BB78284D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E24DE-FA6C-4700-B9B6-702F200B4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9F333-5D79-4BE2-96F9-2B78AD48C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C515D-627F-43DA-ACD9-123237AED6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66783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DFBC-DEE0-47B7-8B70-BEFCA301D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22AE1-790E-4F69-BAAB-E95B8A964B9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96056-F1EE-4EC6-887A-FED030F1D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9E47-E927-415D-8FE1-A658D8386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ECF50-DA75-4FF0-9F40-92D6A4CBFB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73545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1FF1B-541F-4D7C-9FC8-0F46F12E5A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B380F-DD1B-4761-B8F3-3388C07D4AA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E1152-D207-4961-862F-014A26066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61EF2-ED0B-445C-AD07-6CC0A5B83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46B2E-1ACB-4E0D-9BA5-82A17A7555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98270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08923-4ACF-4185-866A-3A70E163D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8599F-FA10-4050-92A2-1EF814783D2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55E94-28B3-4D74-8FD0-E28D7AE7F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5435A-2C34-4516-BD12-A2F59A7BC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0EDAF-CA62-4FC7-AB81-678085225F4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24820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EE825D-92B2-4922-A98A-B026BA015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B0803-D7CF-4EE3-967E-DCC29A468A4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21CF92-B8AB-4C57-96C0-DDA20F0DC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AB1448-FABC-47AB-8B2F-12B4C2F827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94829-FBAC-40F9-8EA9-241EC73D9BB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79852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83CC10-2FA9-43EF-B62A-139814058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B3DA-D3B0-4798-BE9C-6C099BE2422F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17784F-BDBC-447E-AE21-0B5A14595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AC585-0455-43F8-A61F-41F40F0B0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2CF97-0D16-4B39-8F05-1592ECB06F6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53842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3875A8-E7D6-47BC-9FCE-068B64A62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FF535-393B-4AC6-9D56-11F20CF83592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B64F3A-7781-4FC4-830C-A8E167634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6AF394-B5FF-424F-ADBA-C7F13EE62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421E9-6873-4608-ABDB-51627E7B75C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603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D27C36-1C45-4A25-97C8-ABD69760C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AE8BE-8300-411C-8F18-236D12FC494F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CB58E5-B770-4DA2-B158-A33CE12076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F8A00F-B8B1-44A7-B783-6BEC866D95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1FA9D-4681-4321-9F7F-27C1C02334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93806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794850-00EF-49E7-9F80-64492A10D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195D3-983D-46B4-994D-BFEDEB883AF1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2B05A6-6310-40D1-BF55-8CD24F9105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ED9689-2D77-4C5E-BBD8-CD1D2110D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23B3E-825E-4013-B7BE-A63291EE52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24096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57D66D-2080-49C2-AFE8-2F99E5CC9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9F18-90A5-4BF0-A45A-3179E2AAECFF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882E24-8780-4980-8B98-FDFE6E180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F8AB68-AA5A-4862-BBF4-AD83008CA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838FA-627F-4E3F-8271-5C638510681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9607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E87A81-D553-446E-8F3F-A1B6D5529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592F8-A6C4-45E7-827B-02C9752787A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483B43-155B-40A1-B6EE-1C5179FBFE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4EC7AB-7052-40C0-BD6F-7D3A39DAB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A7202-EB7A-4E7B-B50F-8A02C3EDB69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5085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04066-ED52-44C7-B081-E29EBE1D3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27624-7CCE-41D4-90BC-E17F968BEEE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3FA8C-D070-4507-AF22-A4D233583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289BB-F611-41FE-AF6E-301ADD9A43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23A6E-653D-46B7-998C-F897748925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76267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F096D-F8B0-4BFB-8AE7-008C55098D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7CD29-EEDF-4769-A55E-267861DC7FD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96950-B868-4324-87E0-056724DF3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48740-331F-42B8-B060-380D0A781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0662F-379F-4BD8-8E53-E17F909D41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441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CB3F0E6-C351-4EF5-935E-843327180D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4A3E3-A283-443F-85B0-25B2DAF3236C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5E3AC2-FADA-43F6-9F86-AA88FE33C8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432021-ADE4-429E-8566-673A680A9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7499E-4A18-4F25-A27D-04D5A8AF06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593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B6CC45-C2DA-4521-8134-CD788E59F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41A82-A7FE-405B-8F13-642EF0689512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BB3BCA-F430-4E4C-8422-ADDB38FD7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E3164F-2916-4051-99B2-FE1957CDF0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B74AC-2E43-4B07-9CD6-8A6FF8FB5A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827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4ABB77-7744-4A53-B820-2A6C147431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A5454-9CDC-4809-8079-26805F57725E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3C16F6-A013-4AA3-8471-25DE881AE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1E5A8A-8D15-4CF4-ABA9-82E1414D8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6D6DE-A321-4E21-AE28-46AA1EB9B30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92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7404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B5BA69-2137-4BFE-9001-20B31024D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1C869-7D4B-44E0-8F83-A86AFE3577B2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BD266C-BD0F-4C4A-AB49-43DC0CBBE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625922-7050-4975-8DF5-1C0637AD25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8ABA0-F856-4E18-9A7E-C325BD1A753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413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3F3709-E545-46F8-B0EA-B106BE005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63E9D-43BD-46A5-96F1-81A1F3BBEAA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7B7C3B-E593-4B44-967B-84913080A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668F8A-E0FB-417C-AB50-082D6CF85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5338D-25A9-4605-9CFA-62EF0F8D43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56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6FD71-E438-447B-A66E-3570650E4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0DC78-2311-49FB-9027-49953B6524B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7B9C-2318-4617-A7A6-B21FB462D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C249E-7627-4401-B476-D60E358F4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C96FB-23D9-4D4D-8848-748135D3C0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243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D4DD1-55E6-4D57-8701-EC97BA1A1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64AC-106D-47CD-A7C0-D1089C845361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AD1EC-939D-427C-8DDC-029468AC8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08BD0-0823-41DE-9DC6-8FFBE6F56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CD7D1-FD9D-463A-B7F1-32ACDC6B7E4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037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0855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40679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32132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52875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49261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6329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37480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114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45580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29421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04114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58288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24537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60117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417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5741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4394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470373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13928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295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563653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636332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29645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123629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597799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0949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213555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3107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019944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900461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98758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2720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565520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688569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684626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72823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F74B4753-82C9-4753-B29C-F22F8B674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4377-2A3C-4C79-9227-B6658B435CAC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C68992B7-F659-4426-B1CC-40111D3EF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81E0B4E8-A780-40EC-A3BC-62183104B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D6E64-EBDE-4788-9B04-6633448BDB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3418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AA60D686-005C-4F89-A62F-7C4423DF4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F67AC-71DC-481C-8AC3-CFAAC9D12AA9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D2D2D2A9-AB2B-4101-AD6A-CFFD24386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4F869699-45B2-4AC7-89C2-FB7C4EE68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3A669-4C89-4B2F-BC91-41D9974908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803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FD293AD1-7011-4C5C-A233-B0C07D79C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279DD-7420-433A-B4CB-F977714BD83B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71EC8F0D-3714-4509-AA7B-846278D26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86DC1A0D-8148-4C2F-A050-347AE8DFF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8EF3A-5480-4636-9C4C-E0F07EF6A9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32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9653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8ECC7792-2C2B-40CF-A0E8-7DA85954F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0A052-AC63-41EF-B303-87C7C310DC85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A3D57365-90E1-48F1-A210-2698C29C7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5CAAB475-4AD8-41B6-909F-6A4D59F70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8142D-E26B-40D1-B64D-AD48537EA5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0401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9C9458-C9E0-45BB-B585-29113833F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2964-D063-48D6-978B-D7CA76346DC9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A6042AD-1A7A-4FAC-A9B5-86BC7C566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235E10-02D2-400D-8F96-05FB4604BD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E300B-EFE5-43AA-BB19-B870691324C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5875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6">
            <a:extLst>
              <a:ext uri="{FF2B5EF4-FFF2-40B4-BE49-F238E27FC236}">
                <a16:creationId xmlns:a16="http://schemas.microsoft.com/office/drawing/2014/main" id="{4696D599-0D57-43E4-8964-7C41F6008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3B304-6F1E-4EBB-B5BB-D919887F21B1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页脚占位符 7">
            <a:extLst>
              <a:ext uri="{FF2B5EF4-FFF2-40B4-BE49-F238E27FC236}">
                <a16:creationId xmlns:a16="http://schemas.microsoft.com/office/drawing/2014/main" id="{92639305-FA1D-401F-8F08-9CF2A0E55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>
            <a:extLst>
              <a:ext uri="{FF2B5EF4-FFF2-40B4-BE49-F238E27FC236}">
                <a16:creationId xmlns:a16="http://schemas.microsoft.com/office/drawing/2014/main" id="{F7CA19F3-9C15-43C3-AE32-6D420D435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442D5-84C8-4CFB-8375-8458F306D5C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4327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>
            <a:extLst>
              <a:ext uri="{FF2B5EF4-FFF2-40B4-BE49-F238E27FC236}">
                <a16:creationId xmlns:a16="http://schemas.microsoft.com/office/drawing/2014/main" id="{5127884E-2D7B-471A-B978-1BF27172F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B082C-0713-4B8F-A9BF-2C7A0C247D18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页脚占位符 7">
            <a:extLst>
              <a:ext uri="{FF2B5EF4-FFF2-40B4-BE49-F238E27FC236}">
                <a16:creationId xmlns:a16="http://schemas.microsoft.com/office/drawing/2014/main" id="{D8138CEA-530E-4B97-BDB5-38C944B467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>
            <a:extLst>
              <a:ext uri="{FF2B5EF4-FFF2-40B4-BE49-F238E27FC236}">
                <a16:creationId xmlns:a16="http://schemas.microsoft.com/office/drawing/2014/main" id="{352E836D-0FBA-4E39-A307-2D1AC05B5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81320-1D92-44F4-9698-7F61ABCC28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7870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C43317A0-3DEA-4458-B8A1-8F9B8A478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B39E8-3D5B-43BD-AFE9-DC20B1D2F0A5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3EF3017D-CD5F-46E3-AF78-99CB20DF2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65E4E2C2-FF1D-4C3D-832E-463743224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D7FDB-A365-4F54-9937-0B92DC5A06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9208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D630BCBA-D558-41DA-9C8D-D0F61087E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DC5E-0458-4785-8D18-F38AED77060C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2C1DF426-9E8B-4484-83C3-13CB353A4E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21B3C4C0-BB93-4FF5-AFD5-B6902F1C79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B2E2F-86FF-44DB-A2E0-1EA3C5BDD2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4380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F9156197-969F-403E-A119-CEEC62D25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DB8B-F2D1-4916-B5E1-A6968B6B917C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C8F4A78E-5DE1-46A1-BAFA-8774152C3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57816A30-AE36-4F64-8D8C-E09342B734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17251-7FCB-42BC-B7B6-ACEB3D62081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4120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29668B6C-B463-4585-9731-5CC2B3EDE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30DA1-D453-4373-950F-845D61810666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72A996CA-0315-4AC9-95EF-A7A8D2421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2ED91450-CCD1-47BC-90F6-D69571572F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78A0D-2E11-4390-B93E-0329F16700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2629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AEF71C08-0EFD-4EA2-9B5B-720A20600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0BBE-52D7-4CA3-9544-ED0AB9BD35B1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4CD8A875-6F51-41A0-AC90-CD2216BC2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6CC5E56F-2548-4B04-A839-B94C498C8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80396-CE75-46C4-89A0-9CB75CA33B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8957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5827BCE9-551F-498C-BC07-0EBBC4313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16CA-5D10-4DBA-AEBF-6244081C1271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FE5F1476-D5D7-4572-B745-11A4C0CCF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F74F98D4-1B51-4A59-B0E5-68F63543C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26D9A-D79A-4C64-9A6E-194A118EA52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27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887269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7D69A02D-9122-4253-B491-4BCBEB009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57EB0-5815-4E98-BECC-18EA6D43A77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6D5241D2-7945-4EB2-9A74-785A72F3F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F8FB256E-6FB3-49AE-8CF1-58A2B32E4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8211E-CA62-4DD9-AA14-8B8EA7E7D5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9324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0E8573B0-5D66-4F60-ADB3-F69479BB8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DB1BD-F2D4-4E90-9CDB-B3755D7589A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2E0A690D-AC70-4B01-BA53-64283AF7E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D8AECB50-3A07-4145-ADBC-D369132068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54BC0-EDA9-4292-9A6D-02A2C4FE77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9842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>
            <a:extLst>
              <a:ext uri="{FF2B5EF4-FFF2-40B4-BE49-F238E27FC236}">
                <a16:creationId xmlns:a16="http://schemas.microsoft.com/office/drawing/2014/main" id="{EF5BF862-9AA5-4169-B2C8-74758E284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1CD8-D4C4-4F4C-A173-71F8C9EB7CA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页脚占位符 3">
            <a:extLst>
              <a:ext uri="{FF2B5EF4-FFF2-40B4-BE49-F238E27FC236}">
                <a16:creationId xmlns:a16="http://schemas.microsoft.com/office/drawing/2014/main" id="{059049FC-C6FE-433E-906E-047227A716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D01803E9-4A2D-4901-AF12-CDAC92EEE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26DFB-71AE-48CE-B568-1072DCD0F46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9055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B85890-B17C-4CD8-8203-5989D87A3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9E16-9FD3-4746-B86C-CE032AA582EE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AD885A-7AEC-414E-9EE4-385C837EF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8DCFE3-C8F8-4C6C-A53D-803E3F736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37FA9-62FA-474D-A1E4-CD68BB4010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719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>
            <a:extLst>
              <a:ext uri="{FF2B5EF4-FFF2-40B4-BE49-F238E27FC236}">
                <a16:creationId xmlns:a16="http://schemas.microsoft.com/office/drawing/2014/main" id="{731C5FE4-D0AF-41E6-92A1-DA7E67540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7EE27-6E1F-4589-9295-130A8A3C250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页脚占位符 3">
            <a:extLst>
              <a:ext uri="{FF2B5EF4-FFF2-40B4-BE49-F238E27FC236}">
                <a16:creationId xmlns:a16="http://schemas.microsoft.com/office/drawing/2014/main" id="{6BBEC01C-5DF4-4F21-9144-DD4907315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E30FABD7-A223-4F96-8DE0-F9FA70F98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EB73D-5AEE-4AAA-A00D-B3B7C74AA52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6128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A2BD32B4-AD51-4DFF-A36E-8D8906D69B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4181-7B1D-425D-A2AD-BA9A4E73F92B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B11F23ED-8A07-48EF-9855-0A6588247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468BDB69-8584-4330-9AF1-A28A37067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8DCAB-5622-41C4-8210-67BF4B18C7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1826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6E0B9A10-E71E-4F5F-BAEA-8B9459828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42ACD-806F-4D57-BE78-047229124428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22F57D52-42A4-4B8D-8A87-67DD01C28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6C6E333A-E9E3-4A34-9F31-68BCDCC0B0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ADD39-6D7C-44CF-8124-8BCDBBC248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9599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EBFD50D8-4CF0-467A-AF3D-1AC9A1B93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A5C6-AE5F-45F4-95A6-12CCAAC8423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1C2912A1-2B50-49D5-A830-E7D388E01C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686C13BE-55CE-4962-9B45-B6795C6017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F3983-5D03-47F5-8FBB-9AC9FEF890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3144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A2FE0AB9-3C07-4D04-B34C-B36EF8464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B90B7-2C3A-47FE-ADEA-A8F159C234A8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3CF3B895-F556-41BE-9AB8-850391622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05DC019C-673C-4FBA-A93F-E1E69DB89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3B61F-1C98-4619-AE96-D87B67C490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195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DFADDBD7-FFDC-497E-9AC8-EF37FFF45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E20F2-A5F5-4ACE-AA51-D8A4925AEF33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446BF7AC-F9FF-4DB0-AE3B-CBCE817AE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EEE10AD3-9A74-4832-9E78-669301CA9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BE8DB-C468-403E-86F1-ABCE184537E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96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425965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9689F00F-F97E-4DEC-9313-BF350F8F5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8796B-4BA6-4F72-B153-A0492723928B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D6F202CE-707A-44B6-982D-101D17652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A46C11FC-58F2-4661-BB5F-EAAF6491F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EAF58-8239-4DC5-98CA-1AE20AF100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8427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83F294AF-CD14-48A6-9AFF-E3451FCED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AC66F-97F4-4B6B-B842-DAABC03531EE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801BE1F7-C523-417A-86C3-5EE745B77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688C4CC6-6CF5-4DBD-9511-4D2CE3BCD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E4296-EB67-4CBD-B9E7-355DEF138C1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107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5B703614-DBCE-4672-A35E-1321306B1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F4174-ED3E-4399-AA30-3D055386606D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E83D0A53-2169-4D38-97D3-E5EB34861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AE043E25-E2DA-4EEF-AC87-3993B88D4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52AC2-D088-4767-B069-3F79786D05E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1072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1C5FFE90-5083-40CC-A26B-48FD940F3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5BE12-4936-4ADC-B23B-7A5580433B89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1A0A5446-4D7D-4967-ACF5-69E4A5A9F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12E25AAF-6B5C-4201-BC7D-79A3D95B2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A440B-ED9A-480C-A266-10BC1FD803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2375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FC77EA40-5E4B-484B-BB55-D0F816321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C7762-AF2E-4E8F-B34E-599AED5712D8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F0366B9E-C107-4FC1-A32C-592532AC1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AC186EC0-9A22-47C0-A72A-516223685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14980-6243-48B2-AEB0-E91665D5804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9097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E5CE8FA-E197-468E-9339-12DA9676C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CBA14-5C74-49DD-BDB7-4D5DC2217FC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F0DA6C-A648-4DB4-8575-E4BD4A2FB3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369659-7704-48CC-A55F-30D68D127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FF37A-E5DF-4362-AECE-E4679A4396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1603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0BB1F9D3-78A3-48D4-AFDD-01C4880C7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10896-DCA1-4FAB-84CE-2FA8B76A855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DEF2FE4D-DAE0-4663-84D6-6ADCA73A5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5D30BD35-F265-455E-8AA9-589701A27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62107-3E90-4851-A443-74FC5FD9B4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257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BB3AD4DF-EE44-42D9-AAA9-68D7BD6C3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9B4A6-A1B2-4CB1-A60E-ECE31CFAD7E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9E96B36E-4C61-44E0-B570-20D2BA29C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6748ADC7-D794-46CC-AA58-14C3B66BC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52DF8-D21B-42F1-B770-093CE1B7F23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339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7DFD896E-6649-44E2-A560-3243959A5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B758F-C226-448D-9654-5019A5378685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69A20E83-8542-487D-AD44-830CE32FC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73D651E6-2775-4AC2-9E70-1BD79C3879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1BB89-DD76-44A4-9D9D-8F9F8B3E41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1232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7FDF6F20-2C6C-4ED5-8DF8-E999251ED1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724D-783A-4A2F-9BD2-2E7313ED6D03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85BEF5F0-FF31-4C91-B366-3440DA431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B592124B-3AB9-4C1B-98E7-3EA8EA256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3140C-3FB1-4FE7-A41E-C2F7B2A85F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86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>
            <a:extLst>
              <a:ext uri="{FF2B5EF4-FFF2-40B4-BE49-F238E27FC236}">
                <a16:creationId xmlns:a16="http://schemas.microsoft.com/office/drawing/2014/main" id="{E723C755-4FDB-4E2D-9FD9-369470D7CD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>
            <a:extLst>
              <a:ext uri="{FF2B5EF4-FFF2-40B4-BE49-F238E27FC236}">
                <a16:creationId xmlns:a16="http://schemas.microsoft.com/office/drawing/2014/main" id="{43530671-74D6-43D8-9B66-F833B3EC95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日期占位符 4">
            <a:extLst>
              <a:ext uri="{FF2B5EF4-FFF2-40B4-BE49-F238E27FC236}">
                <a16:creationId xmlns:a16="http://schemas.microsoft.com/office/drawing/2014/main" id="{2E726794-D739-4A7E-8039-F6770867C9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81909DF-515E-4DC7-A777-816D92CA77AE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10244" name="页脚占位符 5">
            <a:extLst>
              <a:ext uri="{FF2B5EF4-FFF2-40B4-BE49-F238E27FC236}">
                <a16:creationId xmlns:a16="http://schemas.microsoft.com/office/drawing/2014/main" id="{8A460962-D8B0-4B27-9961-531D42EE86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5" name="灯片编号占位符 6">
            <a:extLst>
              <a:ext uri="{FF2B5EF4-FFF2-40B4-BE49-F238E27FC236}">
                <a16:creationId xmlns:a16="http://schemas.microsoft.com/office/drawing/2014/main" id="{0DCFB664-5527-44B8-ABAC-DA98DF1C50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CBC6AC1-C772-4CA2-9410-3005D445DDF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>
            <a:extLst>
              <a:ext uri="{FF2B5EF4-FFF2-40B4-BE49-F238E27FC236}">
                <a16:creationId xmlns:a16="http://schemas.microsoft.com/office/drawing/2014/main" id="{76D06E4A-B898-4BE0-92CC-504CE4BD6A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日期占位符 4">
            <a:extLst>
              <a:ext uri="{FF2B5EF4-FFF2-40B4-BE49-F238E27FC236}">
                <a16:creationId xmlns:a16="http://schemas.microsoft.com/office/drawing/2014/main" id="{45B3DEF2-FB66-4909-9457-B52562BAA9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D6E3A35-818E-4828-B0B6-7F132E4CDD5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11268" name="页脚占位符 5">
            <a:extLst>
              <a:ext uri="{FF2B5EF4-FFF2-40B4-BE49-F238E27FC236}">
                <a16:creationId xmlns:a16="http://schemas.microsoft.com/office/drawing/2014/main" id="{3E31FEB8-22A4-41A7-B5AA-22786DA9CC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9" name="灯片编号占位符 6">
            <a:extLst>
              <a:ext uri="{FF2B5EF4-FFF2-40B4-BE49-F238E27FC236}">
                <a16:creationId xmlns:a16="http://schemas.microsoft.com/office/drawing/2014/main" id="{9765B575-E595-479C-9ED3-BF198A3676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D41D8A5-6F79-42ED-8072-3610390627E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>
            <a:extLst>
              <a:ext uri="{FF2B5EF4-FFF2-40B4-BE49-F238E27FC236}">
                <a16:creationId xmlns:a16="http://schemas.microsoft.com/office/drawing/2014/main" id="{8360F022-28FB-4290-ABE9-566560565D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日期占位符 3">
            <a:extLst>
              <a:ext uri="{FF2B5EF4-FFF2-40B4-BE49-F238E27FC236}">
                <a16:creationId xmlns:a16="http://schemas.microsoft.com/office/drawing/2014/main" id="{01A734B1-21D0-4728-A7F1-F1091C0517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76BF614-3DF3-46DF-A112-ED8E414CAEAC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12292" name="页脚占位符 4">
            <a:extLst>
              <a:ext uri="{FF2B5EF4-FFF2-40B4-BE49-F238E27FC236}">
                <a16:creationId xmlns:a16="http://schemas.microsoft.com/office/drawing/2014/main" id="{4EBF34A5-987E-4F07-807C-52309F4D9F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3" name="灯片编号占位符 5">
            <a:extLst>
              <a:ext uri="{FF2B5EF4-FFF2-40B4-BE49-F238E27FC236}">
                <a16:creationId xmlns:a16="http://schemas.microsoft.com/office/drawing/2014/main" id="{E9E98F56-034A-4640-94FF-F51B89D288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EB35196-723F-496E-AA9A-0A1016CC842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>
            <a:extLst>
              <a:ext uri="{FF2B5EF4-FFF2-40B4-BE49-F238E27FC236}">
                <a16:creationId xmlns:a16="http://schemas.microsoft.com/office/drawing/2014/main" id="{A69D6479-58F3-4556-B903-3674D3CB0B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日期占位符 3">
            <a:extLst>
              <a:ext uri="{FF2B5EF4-FFF2-40B4-BE49-F238E27FC236}">
                <a16:creationId xmlns:a16="http://schemas.microsoft.com/office/drawing/2014/main" id="{772C7719-C188-4005-B10A-DF51D34976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4070836-BA11-48BA-A769-B2DF8EF167B6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13316" name="页脚占位符 4">
            <a:extLst>
              <a:ext uri="{FF2B5EF4-FFF2-40B4-BE49-F238E27FC236}">
                <a16:creationId xmlns:a16="http://schemas.microsoft.com/office/drawing/2014/main" id="{0BA4AD6C-177D-4A20-90BB-F0DD9825FB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7" name="灯片编号占位符 5">
            <a:extLst>
              <a:ext uri="{FF2B5EF4-FFF2-40B4-BE49-F238E27FC236}">
                <a16:creationId xmlns:a16="http://schemas.microsoft.com/office/drawing/2014/main" id="{496EA603-BCA8-4308-9BB1-FE305ADC82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3A68CB7-B14F-49F1-B51E-E8FE9F81FE6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>
            <a:extLst>
              <a:ext uri="{FF2B5EF4-FFF2-40B4-BE49-F238E27FC236}">
                <a16:creationId xmlns:a16="http://schemas.microsoft.com/office/drawing/2014/main" id="{7455AC3E-C1B0-48E3-AFB8-0A5ADCE87A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36613"/>
            <a:ext cx="49149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矩形 7">
            <a:extLst>
              <a:ext uri="{FF2B5EF4-FFF2-40B4-BE49-F238E27FC236}">
                <a16:creationId xmlns:a16="http://schemas.microsoft.com/office/drawing/2014/main" id="{32095702-7BCC-4927-88A3-701C5819D6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0" name="矩形 2">
            <a:extLst>
              <a:ext uri="{FF2B5EF4-FFF2-40B4-BE49-F238E27FC236}">
                <a16:creationId xmlns:a16="http://schemas.microsoft.com/office/drawing/2014/main" id="{267AF9AA-60C4-4D23-BFD5-2B69CACA8830}"/>
              </a:ext>
            </a:extLst>
          </p:cNvPr>
          <p:cNvSpPr>
            <a:spLocks/>
          </p:cNvSpPr>
          <p:nvPr userDrawn="1"/>
        </p:nvSpPr>
        <p:spPr bwMode="auto">
          <a:xfrm>
            <a:off x="0" y="5391150"/>
            <a:ext cx="12196763" cy="1325563"/>
          </a:xfrm>
          <a:custGeom>
            <a:avLst/>
            <a:gdLst>
              <a:gd name="T0" fmla="*/ 0 w 9144000"/>
              <a:gd name="T1" fmla="*/ 0 h 986547"/>
              <a:gd name="T2" fmla="*/ 12183923 w 9144000"/>
              <a:gd name="T3" fmla="*/ 90530 h 986547"/>
              <a:gd name="T4" fmla="*/ 12196763 w 9144000"/>
              <a:gd name="T5" fmla="*/ 1230190 h 986547"/>
              <a:gd name="T6" fmla="*/ 0 w 9144000"/>
              <a:gd name="T7" fmla="*/ 1230190 h 986547"/>
              <a:gd name="T8" fmla="*/ 0 w 9144000"/>
              <a:gd name="T9" fmla="*/ 0 h 9865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86547">
                <a:moveTo>
                  <a:pt x="0" y="0"/>
                </a:moveTo>
                <a:cubicBezTo>
                  <a:pt x="2258729" y="1963553"/>
                  <a:pt x="5821913" y="455460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D1D100"/>
              </a:gs>
              <a:gs pos="1942">
                <a:srgbClr val="D1D100"/>
              </a:gs>
              <a:gs pos="60001">
                <a:srgbClr val="FFC0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1" name="矩形 2">
            <a:extLst>
              <a:ext uri="{FF2B5EF4-FFF2-40B4-BE49-F238E27FC236}">
                <a16:creationId xmlns:a16="http://schemas.microsoft.com/office/drawing/2014/main" id="{88141C86-7C66-464C-B9D7-B0F4AD1F24F0}"/>
              </a:ext>
            </a:extLst>
          </p:cNvPr>
          <p:cNvSpPr>
            <a:spLocks/>
          </p:cNvSpPr>
          <p:nvPr userDrawn="1"/>
        </p:nvSpPr>
        <p:spPr bwMode="auto">
          <a:xfrm>
            <a:off x="4763" y="5530850"/>
            <a:ext cx="12195175" cy="1227138"/>
          </a:xfrm>
          <a:custGeom>
            <a:avLst/>
            <a:gdLst>
              <a:gd name="T0" fmla="*/ 0 w 9144000"/>
              <a:gd name="T1" fmla="*/ 0 h 915566"/>
              <a:gd name="T2" fmla="*/ 12182337 w 9144000"/>
              <a:gd name="T3" fmla="*/ 90306 h 915566"/>
              <a:gd name="T4" fmla="*/ 12195175 w 9144000"/>
              <a:gd name="T5" fmla="*/ 1227138 h 915566"/>
              <a:gd name="T6" fmla="*/ 0 w 9144000"/>
              <a:gd name="T7" fmla="*/ 1227138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123974" y="1876926"/>
                  <a:pt x="6105625" y="125128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6F9FC"/>
              </a:gs>
              <a:gs pos="61000">
                <a:srgbClr val="006059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2" name="矩形 2">
            <a:extLst>
              <a:ext uri="{FF2B5EF4-FFF2-40B4-BE49-F238E27FC236}">
                <a16:creationId xmlns:a16="http://schemas.microsoft.com/office/drawing/2014/main" id="{6AC33D8F-B5C0-48FA-873B-F661853CD12F}"/>
              </a:ext>
            </a:extLst>
          </p:cNvPr>
          <p:cNvSpPr>
            <a:spLocks/>
          </p:cNvSpPr>
          <p:nvPr userDrawn="1"/>
        </p:nvSpPr>
        <p:spPr bwMode="auto">
          <a:xfrm>
            <a:off x="0" y="5630863"/>
            <a:ext cx="12196763" cy="1227137"/>
          </a:xfrm>
          <a:custGeom>
            <a:avLst/>
            <a:gdLst>
              <a:gd name="T0" fmla="*/ 0 w 9144000"/>
              <a:gd name="T1" fmla="*/ 0 h 915566"/>
              <a:gd name="T2" fmla="*/ 12183923 w 9144000"/>
              <a:gd name="T3" fmla="*/ 90306 h 915566"/>
              <a:gd name="T4" fmla="*/ 12196763 w 9144000"/>
              <a:gd name="T5" fmla="*/ 1227137 h 915566"/>
              <a:gd name="T6" fmla="*/ 0 w 9144000"/>
              <a:gd name="T7" fmla="*/ 1227137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431983" y="1636294"/>
                  <a:pt x="6105625" y="125128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6F9FC"/>
              </a:gs>
              <a:gs pos="48000">
                <a:srgbClr val="006059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3" name="矩形 2">
            <a:extLst>
              <a:ext uri="{FF2B5EF4-FFF2-40B4-BE49-F238E27FC236}">
                <a16:creationId xmlns:a16="http://schemas.microsoft.com/office/drawing/2014/main" id="{EAD55C27-2D1F-4856-A780-B94D504CAA77}"/>
              </a:ext>
            </a:extLst>
          </p:cNvPr>
          <p:cNvSpPr>
            <a:spLocks/>
          </p:cNvSpPr>
          <p:nvPr userDrawn="1"/>
        </p:nvSpPr>
        <p:spPr bwMode="auto">
          <a:xfrm>
            <a:off x="0" y="5729288"/>
            <a:ext cx="12196763" cy="1230312"/>
          </a:xfrm>
          <a:custGeom>
            <a:avLst/>
            <a:gdLst>
              <a:gd name="T0" fmla="*/ 0 w 9144000"/>
              <a:gd name="T1" fmla="*/ 0 h 915566"/>
              <a:gd name="T2" fmla="*/ 12196763 w 9144000"/>
              <a:gd name="T3" fmla="*/ 0 h 915566"/>
              <a:gd name="T4" fmla="*/ 12196763 w 9144000"/>
              <a:gd name="T5" fmla="*/ 1230312 h 915566"/>
              <a:gd name="T6" fmla="*/ 0 w 9144000"/>
              <a:gd name="T7" fmla="*/ 1230312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431983" y="1636294"/>
                  <a:pt x="6096000" y="0"/>
                  <a:pt x="9144000" y="0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solidFill>
            <a:srgbClr val="0082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4" name="矩形 2">
            <a:extLst>
              <a:ext uri="{FF2B5EF4-FFF2-40B4-BE49-F238E27FC236}">
                <a16:creationId xmlns:a16="http://schemas.microsoft.com/office/drawing/2014/main" id="{683092D3-6283-48A7-821B-49A45A4300F9}"/>
              </a:ext>
            </a:extLst>
          </p:cNvPr>
          <p:cNvSpPr>
            <a:spLocks/>
          </p:cNvSpPr>
          <p:nvPr userDrawn="1"/>
        </p:nvSpPr>
        <p:spPr bwMode="auto">
          <a:xfrm>
            <a:off x="-3175" y="6502400"/>
            <a:ext cx="12195175" cy="461963"/>
          </a:xfrm>
          <a:custGeom>
            <a:avLst/>
            <a:gdLst>
              <a:gd name="T0" fmla="*/ 0 w 9144000"/>
              <a:gd name="T1" fmla="*/ 786 h 917126"/>
              <a:gd name="T2" fmla="*/ 12195175 w 9144000"/>
              <a:gd name="T3" fmla="*/ 786 h 917126"/>
              <a:gd name="T4" fmla="*/ 12195175 w 9144000"/>
              <a:gd name="T5" fmla="*/ 461963 h 917126"/>
              <a:gd name="T6" fmla="*/ 0 w 9144000"/>
              <a:gd name="T7" fmla="*/ 461963 h 917126"/>
              <a:gd name="T8" fmla="*/ 0 w 9144000"/>
              <a:gd name="T9" fmla="*/ 786 h 917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7126">
                <a:moveTo>
                  <a:pt x="0" y="1560"/>
                </a:moveTo>
                <a:cubicBezTo>
                  <a:pt x="2198901" y="1799219"/>
                  <a:pt x="6113930" y="-61193"/>
                  <a:pt x="9144000" y="1560"/>
                </a:cubicBezTo>
                <a:lnTo>
                  <a:pt x="9144000" y="917126"/>
                </a:lnTo>
                <a:lnTo>
                  <a:pt x="0" y="917126"/>
                </a:lnTo>
                <a:lnTo>
                  <a:pt x="0" y="1560"/>
                </a:lnTo>
                <a:close/>
              </a:path>
            </a:pathLst>
          </a:custGeom>
          <a:solidFill>
            <a:schemeClr val="bg1">
              <a:alpha val="1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4345" name="图片 13">
            <a:extLst>
              <a:ext uri="{FF2B5EF4-FFF2-40B4-BE49-F238E27FC236}">
                <a16:creationId xmlns:a16="http://schemas.microsoft.com/office/drawing/2014/main" id="{D00A156A-75EC-4436-8C81-854607FA5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6024563"/>
            <a:ext cx="2298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标题占位符 1">
            <a:extLst>
              <a:ext uri="{FF2B5EF4-FFF2-40B4-BE49-F238E27FC236}">
                <a16:creationId xmlns:a16="http://schemas.microsoft.com/office/drawing/2014/main" id="{136E2614-BFE1-417F-9176-E1FCC1B34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4347" name="文本占位符 2">
            <a:extLst>
              <a:ext uri="{FF2B5EF4-FFF2-40B4-BE49-F238E27FC236}">
                <a16:creationId xmlns:a16="http://schemas.microsoft.com/office/drawing/2014/main" id="{D253CFBC-8C17-4385-AF4A-36BB50428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4348" name="日期占位符 1">
            <a:extLst>
              <a:ext uri="{FF2B5EF4-FFF2-40B4-BE49-F238E27FC236}">
                <a16:creationId xmlns:a16="http://schemas.microsoft.com/office/drawing/2014/main" id="{BF06D901-D6B5-4EED-9165-92653AC5E9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59550"/>
            <a:ext cx="28130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06F710-3059-4F9E-B29C-72D3DA654C6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14349" name="页脚占位符 2">
            <a:extLst>
              <a:ext uri="{FF2B5EF4-FFF2-40B4-BE49-F238E27FC236}">
                <a16:creationId xmlns:a16="http://schemas.microsoft.com/office/drawing/2014/main" id="{3766ABE4-6F5F-4751-BFF0-1443008E24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9550"/>
            <a:ext cx="38163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50" name="灯片编号占位符 3">
            <a:extLst>
              <a:ext uri="{FF2B5EF4-FFF2-40B4-BE49-F238E27FC236}">
                <a16:creationId xmlns:a16="http://schemas.microsoft.com/office/drawing/2014/main" id="{7E091AAE-AFFC-4160-9C8B-75A1F02B28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59550"/>
            <a:ext cx="28130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6BC50BD1-A8E5-4EFE-B807-3D32D649CA9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4025" indent="-4540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-3778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08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04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00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72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44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16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688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01D323FD-93A5-479D-B465-0B2B77141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24C4DAC2-0764-4EB4-BD9B-EE6833D50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91915F2E-341F-43AE-8C63-C7169C0D1D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E79328B-0E1A-4CE7-8B3A-275A752C91CB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15365" name="Footer Placeholder 4">
            <a:extLst>
              <a:ext uri="{FF2B5EF4-FFF2-40B4-BE49-F238E27FC236}">
                <a16:creationId xmlns:a16="http://schemas.microsoft.com/office/drawing/2014/main" id="{C31220EF-6645-47F2-82B2-38DF0BD2ED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B7B78D29-0002-4B59-AE42-1CA33D62F9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3E19CB5-6FAD-4DA5-BF43-19A9B5811BD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>
            <a:extLst>
              <a:ext uri="{FF2B5EF4-FFF2-40B4-BE49-F238E27FC236}">
                <a16:creationId xmlns:a16="http://schemas.microsoft.com/office/drawing/2014/main" id="{DFBB2472-FE11-4419-B01F-D6C3C0027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F1CB7006-4EAD-49A5-A266-21A521696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6388" name="Date Placeholder 3">
            <a:extLst>
              <a:ext uri="{FF2B5EF4-FFF2-40B4-BE49-F238E27FC236}">
                <a16:creationId xmlns:a16="http://schemas.microsoft.com/office/drawing/2014/main" id="{3242F385-1EDB-4477-AC28-F5EDA57C40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1069A3-F022-4D1C-9C97-12DBF28A0E7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16389" name="Footer Placeholder 4">
            <a:extLst>
              <a:ext uri="{FF2B5EF4-FFF2-40B4-BE49-F238E27FC236}">
                <a16:creationId xmlns:a16="http://schemas.microsoft.com/office/drawing/2014/main" id="{38EE02D0-A39D-4125-9A49-AAE1889A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90" name="Slide Number Placeholder 5">
            <a:extLst>
              <a:ext uri="{FF2B5EF4-FFF2-40B4-BE49-F238E27FC236}">
                <a16:creationId xmlns:a16="http://schemas.microsoft.com/office/drawing/2014/main" id="{0044EAAC-535F-431A-9F79-EA34B24F86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C2B6E58-DD52-4930-AEB8-4B8DA20EFEF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>
            <a:extLst>
              <a:ext uri="{FF2B5EF4-FFF2-40B4-BE49-F238E27FC236}">
                <a16:creationId xmlns:a16="http://schemas.microsoft.com/office/drawing/2014/main" id="{4AE82777-2DF7-4403-9426-4E1B3291A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1BD3A454-9DBF-4667-A1C8-49BFBD918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21F3BE33-C173-4511-92BA-0C3B12F7D6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66B4AC0-2E59-40FD-8934-80634938F375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17413" name="Footer Placeholder 4">
            <a:extLst>
              <a:ext uri="{FF2B5EF4-FFF2-40B4-BE49-F238E27FC236}">
                <a16:creationId xmlns:a16="http://schemas.microsoft.com/office/drawing/2014/main" id="{4564F2E2-E4F4-4E27-965D-5472C2B7F7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4" name="Slide Number Placeholder 5">
            <a:extLst>
              <a:ext uri="{FF2B5EF4-FFF2-40B4-BE49-F238E27FC236}">
                <a16:creationId xmlns:a16="http://schemas.microsoft.com/office/drawing/2014/main" id="{1DA8F8D3-3366-4952-8693-DEC9CD02C5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5393613-E864-4C3C-90F4-0A7915E151B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>
            <a:extLst>
              <a:ext uri="{FF2B5EF4-FFF2-40B4-BE49-F238E27FC236}">
                <a16:creationId xmlns:a16="http://schemas.microsoft.com/office/drawing/2014/main" id="{FFD1F0FF-5239-48B8-A9DF-0699EBD7A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76B01087-6F7D-4A17-A83A-8FE242775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8436" name="Date Placeholder 3">
            <a:extLst>
              <a:ext uri="{FF2B5EF4-FFF2-40B4-BE49-F238E27FC236}">
                <a16:creationId xmlns:a16="http://schemas.microsoft.com/office/drawing/2014/main" id="{3B945DBA-DB42-4BD9-AD93-D9F6CBF8AB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324AD1-43CA-4CC5-B9A9-AD51897FBA6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18437" name="Footer Placeholder 4">
            <a:extLst>
              <a:ext uri="{FF2B5EF4-FFF2-40B4-BE49-F238E27FC236}">
                <a16:creationId xmlns:a16="http://schemas.microsoft.com/office/drawing/2014/main" id="{CE20BB9D-EB37-47F5-B93E-F0002E181C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438" name="Slide Number Placeholder 5">
            <a:extLst>
              <a:ext uri="{FF2B5EF4-FFF2-40B4-BE49-F238E27FC236}">
                <a16:creationId xmlns:a16="http://schemas.microsoft.com/office/drawing/2014/main" id="{2E372677-E7C0-4BC1-9906-CF7DA7FFC8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B247BA8-CA9F-46A1-87DD-9CD4FBCE181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>
            <a:extLst>
              <a:ext uri="{FF2B5EF4-FFF2-40B4-BE49-F238E27FC236}">
                <a16:creationId xmlns:a16="http://schemas.microsoft.com/office/drawing/2014/main" id="{C79F89D5-6A4A-4900-9244-CAA5B87E2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id="{5A9903D2-EA6F-4715-8ACE-E716E71C3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43FD53A7-5402-4BE0-B2EC-9137EA27D1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041042-C4CE-4D1B-9237-BF21D4558889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19461" name="Footer Placeholder 4">
            <a:extLst>
              <a:ext uri="{FF2B5EF4-FFF2-40B4-BE49-F238E27FC236}">
                <a16:creationId xmlns:a16="http://schemas.microsoft.com/office/drawing/2014/main" id="{022ECF2E-0A15-45ED-9819-6B9B949852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62" name="Slide Number Placeholder 5">
            <a:extLst>
              <a:ext uri="{FF2B5EF4-FFF2-40B4-BE49-F238E27FC236}">
                <a16:creationId xmlns:a16="http://schemas.microsoft.com/office/drawing/2014/main" id="{B0CBCDE2-BF8F-46E3-A611-0F97BD1E83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8EDF73D-3275-4741-A3EB-7E7EAF56EFF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B68C2DEA-656F-4DD5-A7D2-E88E6A0F5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D4AC6B1F-F65A-4A7B-8500-BFE93AE33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52" name="日期占位符 3">
            <a:extLst>
              <a:ext uri="{FF2B5EF4-FFF2-40B4-BE49-F238E27FC236}">
                <a16:creationId xmlns:a16="http://schemas.microsoft.com/office/drawing/2014/main" id="{A1D987DC-63CF-4500-9E7E-38DA774377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5796D00-5FAF-4B6C-8A34-35A4B80AEAEA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2053" name="页脚占位符 4">
            <a:extLst>
              <a:ext uri="{FF2B5EF4-FFF2-40B4-BE49-F238E27FC236}">
                <a16:creationId xmlns:a16="http://schemas.microsoft.com/office/drawing/2014/main" id="{1DB7FED9-DB04-4C05-934A-1A62EB57D4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>
            <a:extLst>
              <a:ext uri="{FF2B5EF4-FFF2-40B4-BE49-F238E27FC236}">
                <a16:creationId xmlns:a16="http://schemas.microsoft.com/office/drawing/2014/main" id="{89345A26-24C2-4EF1-9DE8-AB491074F2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11AD4FD2-2587-4259-89AF-15C5AC29691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4025" indent="-4540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-3778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08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04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00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72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44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16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688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>
            <a:extLst>
              <a:ext uri="{FF2B5EF4-FFF2-40B4-BE49-F238E27FC236}">
                <a16:creationId xmlns:a16="http://schemas.microsoft.com/office/drawing/2014/main" id="{01A5003D-BEE7-49A6-8140-EACEEDD78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F5CC9194-B225-4875-9E2B-BCC5FFDDB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484" name="Date Placeholder 3">
            <a:extLst>
              <a:ext uri="{FF2B5EF4-FFF2-40B4-BE49-F238E27FC236}">
                <a16:creationId xmlns:a16="http://schemas.microsoft.com/office/drawing/2014/main" id="{499B57D5-E821-43C8-8194-4087030120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0757E5-B7A3-445C-836B-E4A8C565D8F8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DAF45B42-0C62-4904-8774-51A82D101B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6" name="Slide Number Placeholder 5">
            <a:extLst>
              <a:ext uri="{FF2B5EF4-FFF2-40B4-BE49-F238E27FC236}">
                <a16:creationId xmlns:a16="http://schemas.microsoft.com/office/drawing/2014/main" id="{BBC2F49B-038D-4864-9F39-FDFC420D1A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8815E56-42FD-4FB2-835E-34499166031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>
            <a:extLst>
              <a:ext uri="{FF2B5EF4-FFF2-40B4-BE49-F238E27FC236}">
                <a16:creationId xmlns:a16="http://schemas.microsoft.com/office/drawing/2014/main" id="{5E0BA3F8-C485-42EB-B25C-5A07734C5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E314C5BC-BEBC-4CAA-B043-C2AAA5FE2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2532" name="Date Placeholder 3">
            <a:extLst>
              <a:ext uri="{FF2B5EF4-FFF2-40B4-BE49-F238E27FC236}">
                <a16:creationId xmlns:a16="http://schemas.microsoft.com/office/drawing/2014/main" id="{88A93690-4CD2-418F-8AE0-1328B7F777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A456B-FB07-4AF6-A330-D1F182CC2774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22533" name="Footer Placeholder 4">
            <a:extLst>
              <a:ext uri="{FF2B5EF4-FFF2-40B4-BE49-F238E27FC236}">
                <a16:creationId xmlns:a16="http://schemas.microsoft.com/office/drawing/2014/main" id="{6F48727D-D7D6-49DB-A42D-77D9E9F46B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62279175-ECAC-4299-AE24-7804357839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51FA5F0-4CF7-4DF4-B9B8-4A52D9ED3B9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>
            <a:extLst>
              <a:ext uri="{FF2B5EF4-FFF2-40B4-BE49-F238E27FC236}">
                <a16:creationId xmlns:a16="http://schemas.microsoft.com/office/drawing/2014/main" id="{F8F9E4AE-3B6D-406D-87FB-E920D9241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7D021D87-5F14-4AD9-831C-6A9ADEB36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10AD96C9-B488-4A18-AAC7-CF3C7649C9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ACE180A-B231-4AE7-BA1D-B9BCBA165D12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AFB5E16D-C954-4422-BB38-3AF4F4B16E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550067C5-86B7-431D-98A2-F680B218AE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A5152FE-319A-455B-A58A-27C4DE1C093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6CE9C6D6-C25F-4033-BE75-9AE9E03BB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0F1E3A46-B614-49C8-ACFB-09BCBE978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4580" name="Date Placeholder 3">
            <a:extLst>
              <a:ext uri="{FF2B5EF4-FFF2-40B4-BE49-F238E27FC236}">
                <a16:creationId xmlns:a16="http://schemas.microsoft.com/office/drawing/2014/main" id="{9F7F60B4-6B86-44CF-90B5-5D36CC9BC8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6738513-1521-46A4-88FC-4B9048D68F43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24581" name="Footer Placeholder 4">
            <a:extLst>
              <a:ext uri="{FF2B5EF4-FFF2-40B4-BE49-F238E27FC236}">
                <a16:creationId xmlns:a16="http://schemas.microsoft.com/office/drawing/2014/main" id="{2F807A2A-4169-403D-B9B9-1F4F2E6EBD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582" name="Slide Number Placeholder 5">
            <a:extLst>
              <a:ext uri="{FF2B5EF4-FFF2-40B4-BE49-F238E27FC236}">
                <a16:creationId xmlns:a16="http://schemas.microsoft.com/office/drawing/2014/main" id="{94A1E623-D3A2-49E2-A19F-FDE4AE191F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9E67285-D228-4551-8D9F-9059F074DAB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>
            <a:extLst>
              <a:ext uri="{FF2B5EF4-FFF2-40B4-BE49-F238E27FC236}">
                <a16:creationId xmlns:a16="http://schemas.microsoft.com/office/drawing/2014/main" id="{A9B7F5EB-1FC4-4FF0-92C6-907CC39C8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6213641C-778F-4323-8749-396886CA0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5604" name="Date Placeholder 3">
            <a:extLst>
              <a:ext uri="{FF2B5EF4-FFF2-40B4-BE49-F238E27FC236}">
                <a16:creationId xmlns:a16="http://schemas.microsoft.com/office/drawing/2014/main" id="{6DCA12C5-D32B-4ABF-9F08-ECFD14963E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6BA2B1-A94E-4AFE-87A2-E3D1F56A3FE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25605" name="Footer Placeholder 4">
            <a:extLst>
              <a:ext uri="{FF2B5EF4-FFF2-40B4-BE49-F238E27FC236}">
                <a16:creationId xmlns:a16="http://schemas.microsoft.com/office/drawing/2014/main" id="{119A8CEC-FFE1-459C-BA05-77683D699A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5606" name="Slide Number Placeholder 5">
            <a:extLst>
              <a:ext uri="{FF2B5EF4-FFF2-40B4-BE49-F238E27FC236}">
                <a16:creationId xmlns:a16="http://schemas.microsoft.com/office/drawing/2014/main" id="{C461B2C3-4300-4F22-9CE7-55DE48A6A5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243D618-8251-42AD-A14B-71EC8EF390F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BA7D5260-F833-4A3C-8349-630D415D4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9E00395F-4207-42C0-8A3C-38B30057B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3076" name="Date Placeholder 3">
            <a:extLst>
              <a:ext uri="{FF2B5EF4-FFF2-40B4-BE49-F238E27FC236}">
                <a16:creationId xmlns:a16="http://schemas.microsoft.com/office/drawing/2014/main" id="{0BE91598-416E-42E5-A5B5-63488B127A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19DC46-FD41-47B6-939F-9186FFDA3840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3077" name="Footer Placeholder 4">
            <a:extLst>
              <a:ext uri="{FF2B5EF4-FFF2-40B4-BE49-F238E27FC236}">
                <a16:creationId xmlns:a16="http://schemas.microsoft.com/office/drawing/2014/main" id="{FD9C827A-ED7C-4B2B-A97E-1BCAEF5900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Slide Number Placeholder 5">
            <a:extLst>
              <a:ext uri="{FF2B5EF4-FFF2-40B4-BE49-F238E27FC236}">
                <a16:creationId xmlns:a16="http://schemas.microsoft.com/office/drawing/2014/main" id="{1F0BD3D4-96F9-4916-B5BB-38136C93C6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B69996-CC99-47B3-96AF-A06D0774CD5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>
            <a:extLst>
              <a:ext uri="{FF2B5EF4-FFF2-40B4-BE49-F238E27FC236}">
                <a16:creationId xmlns:a16="http://schemas.microsoft.com/office/drawing/2014/main" id="{189D15E4-BEA4-4CD4-94BE-6AB4A22962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">
            <a:extLst>
              <a:ext uri="{FF2B5EF4-FFF2-40B4-BE49-F238E27FC236}">
                <a16:creationId xmlns:a16="http://schemas.microsoft.com/office/drawing/2014/main" id="{D4D85B14-4ECC-414C-A1C3-092DCC54D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>
            <a:extLst>
              <a:ext uri="{FF2B5EF4-FFF2-40B4-BE49-F238E27FC236}">
                <a16:creationId xmlns:a16="http://schemas.microsoft.com/office/drawing/2014/main" id="{9FCD2AF4-B2C4-46EA-A722-7B7B016D48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2">
            <a:extLst>
              <a:ext uri="{FF2B5EF4-FFF2-40B4-BE49-F238E27FC236}">
                <a16:creationId xmlns:a16="http://schemas.microsoft.com/office/drawing/2014/main" id="{5839039F-7302-4F38-8CDE-F5E0A4454C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3">
            <a:extLst>
              <a:ext uri="{FF2B5EF4-FFF2-40B4-BE49-F238E27FC236}">
                <a16:creationId xmlns:a16="http://schemas.microsoft.com/office/drawing/2014/main" id="{948FB0F5-9DCD-4CBA-80F0-91540E2EE8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b="36667"/>
          <a:stretch>
            <a:fillRect/>
          </a:stretch>
        </p:blipFill>
        <p:spPr bwMode="auto">
          <a:xfrm>
            <a:off x="1588" y="2171700"/>
            <a:ext cx="12188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>
            <a:extLst>
              <a:ext uri="{FF2B5EF4-FFF2-40B4-BE49-F238E27FC236}">
                <a16:creationId xmlns:a16="http://schemas.microsoft.com/office/drawing/2014/main" id="{79C637C7-EC5C-4C2C-8A3E-AD9B378342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2">
            <a:extLst>
              <a:ext uri="{FF2B5EF4-FFF2-40B4-BE49-F238E27FC236}">
                <a16:creationId xmlns:a16="http://schemas.microsoft.com/office/drawing/2014/main" id="{4279657B-0E41-4FAA-89F5-AD7198EE24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>
            <a:fillRect/>
          </a:stretch>
        </p:blipFill>
        <p:spPr bwMode="auto">
          <a:xfrm>
            <a:off x="1588" y="838200"/>
            <a:ext cx="12188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41946035-D2B0-48EC-BDD6-57E32A8384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日期占位符 6">
            <a:extLst>
              <a:ext uri="{FF2B5EF4-FFF2-40B4-BE49-F238E27FC236}">
                <a16:creationId xmlns:a16="http://schemas.microsoft.com/office/drawing/2014/main" id="{4EE81232-D5B6-4F7C-AF5D-BAAF00A2F5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F436B80-B4CA-450A-9447-CF5393C08387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7172" name="页脚占位符 7">
            <a:extLst>
              <a:ext uri="{FF2B5EF4-FFF2-40B4-BE49-F238E27FC236}">
                <a16:creationId xmlns:a16="http://schemas.microsoft.com/office/drawing/2014/main" id="{0C857332-D3CB-48BF-9A3F-03D481705A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3" name="灯片编号占位符 8">
            <a:extLst>
              <a:ext uri="{FF2B5EF4-FFF2-40B4-BE49-F238E27FC236}">
                <a16:creationId xmlns:a16="http://schemas.microsoft.com/office/drawing/2014/main" id="{3277DC9E-4A0B-4040-8D3C-C5953EB485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02D7C3D-E169-4E58-9765-2EE7BEF8BF7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>
            <a:extLst>
              <a:ext uri="{FF2B5EF4-FFF2-40B4-BE49-F238E27FC236}">
                <a16:creationId xmlns:a16="http://schemas.microsoft.com/office/drawing/2014/main" id="{F931E3BB-7967-4154-AB22-15C21A6B7F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日期占位符 2">
            <a:extLst>
              <a:ext uri="{FF2B5EF4-FFF2-40B4-BE49-F238E27FC236}">
                <a16:creationId xmlns:a16="http://schemas.microsoft.com/office/drawing/2014/main" id="{E871A1B3-B9B2-4503-BDA9-B6AF2FCF19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04339C-5949-4660-BB1A-FE3EAF58DCEC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8196" name="页脚占位符 3">
            <a:extLst>
              <a:ext uri="{FF2B5EF4-FFF2-40B4-BE49-F238E27FC236}">
                <a16:creationId xmlns:a16="http://schemas.microsoft.com/office/drawing/2014/main" id="{26B76C80-6A4D-45E7-9C1F-66F8492A67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7" name="灯片编号占位符 4">
            <a:extLst>
              <a:ext uri="{FF2B5EF4-FFF2-40B4-BE49-F238E27FC236}">
                <a16:creationId xmlns:a16="http://schemas.microsoft.com/office/drawing/2014/main" id="{8F6F85DB-A39B-4838-80BC-849748F6BC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6E26F95-782F-4A4B-975A-12CD45B8A99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>
            <a:extLst>
              <a:ext uri="{FF2B5EF4-FFF2-40B4-BE49-F238E27FC236}">
                <a16:creationId xmlns:a16="http://schemas.microsoft.com/office/drawing/2014/main" id="{CE506D13-F99E-484D-9DE5-4CC2A0235A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日期占位符 1">
            <a:extLst>
              <a:ext uri="{FF2B5EF4-FFF2-40B4-BE49-F238E27FC236}">
                <a16:creationId xmlns:a16="http://schemas.microsoft.com/office/drawing/2014/main" id="{D27A6803-EA9D-4508-B0DC-C19329F09D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EB4B981-5DF3-4399-BA25-13E184FEC402}" type="datetimeFigureOut">
              <a:rPr lang="zh-CN" altLang="en-US"/>
              <a:pPr>
                <a:defRPr/>
              </a:pPr>
              <a:t>2018/11/23</a:t>
            </a:fld>
            <a:endParaRPr lang="zh-CN" altLang="en-US"/>
          </a:p>
        </p:txBody>
      </p:sp>
      <p:sp>
        <p:nvSpPr>
          <p:cNvPr id="9220" name="页脚占位符 2">
            <a:extLst>
              <a:ext uri="{FF2B5EF4-FFF2-40B4-BE49-F238E27FC236}">
                <a16:creationId xmlns:a16="http://schemas.microsoft.com/office/drawing/2014/main" id="{1F730021-0785-4E47-A592-6CA4B136FB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1" name="灯片编号占位符 3">
            <a:extLst>
              <a:ext uri="{FF2B5EF4-FFF2-40B4-BE49-F238E27FC236}">
                <a16:creationId xmlns:a16="http://schemas.microsoft.com/office/drawing/2014/main" id="{090642FD-39F7-45E3-ABD6-6B94256F95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294DB83-CE10-472D-8852-DFB42780502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文本框 10">
            <a:extLst>
              <a:ext uri="{FF2B5EF4-FFF2-40B4-BE49-F238E27FC236}">
                <a16:creationId xmlns:a16="http://schemas.microsoft.com/office/drawing/2014/main" id="{306442FC-BE92-431D-9B08-A11F85E94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4152900"/>
            <a:ext cx="4956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We'll do A great JOB!</a:t>
            </a:r>
          </a:p>
        </p:txBody>
      </p:sp>
      <p:sp>
        <p:nvSpPr>
          <p:cNvPr id="27652" name="文本框 12">
            <a:extLst>
              <a:ext uri="{FF2B5EF4-FFF2-40B4-BE49-F238E27FC236}">
                <a16:creationId xmlns:a16="http://schemas.microsoft.com/office/drawing/2014/main" id="{F4B00275-B62D-44C8-A906-89DBB70DD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3235325"/>
            <a:ext cx="6410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ANNUAL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  <a:ea typeface="微软雅黑" pitchFamily="34" charset="-122"/>
            </a:endParaRPr>
          </a:p>
        </p:txBody>
      </p:sp>
      <p:sp>
        <p:nvSpPr>
          <p:cNvPr id="6" name="文本框 12">
            <a:extLst>
              <a:ext uri="{FF2B5EF4-FFF2-40B4-BE49-F238E27FC236}">
                <a16:creationId xmlns:a16="http://schemas.microsoft.com/office/drawing/2014/main" id="{9582A60E-C418-4E5C-A461-220CA0396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640" y="2151102"/>
            <a:ext cx="72421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微软雅黑" pitchFamily="34" charset="-122"/>
              </a:rPr>
              <a:t>201X E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微软雅黑" pitchFamily="34" charset="-122"/>
              </a:rPr>
              <a:t>Asy-business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2">
            <a:extLst>
              <a:ext uri="{FF2B5EF4-FFF2-40B4-BE49-F238E27FC236}">
                <a16:creationId xmlns:a16="http://schemas.microsoft.com/office/drawing/2014/main" id="{1C39A9CC-E735-43C7-97FF-82DAF207D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34819" name="Group 3">
            <a:extLst>
              <a:ext uri="{FF2B5EF4-FFF2-40B4-BE49-F238E27FC236}">
                <a16:creationId xmlns:a16="http://schemas.microsoft.com/office/drawing/2014/main" id="{152F1BF2-7704-4C33-A598-2C3C9180FC66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4867" name="燕尾形 4">
              <a:extLst>
                <a:ext uri="{FF2B5EF4-FFF2-40B4-BE49-F238E27FC236}">
                  <a16:creationId xmlns:a16="http://schemas.microsoft.com/office/drawing/2014/main" id="{60B8F961-637B-4387-A194-E89CF6117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34868" name="燕尾形 5">
              <a:extLst>
                <a:ext uri="{FF2B5EF4-FFF2-40B4-BE49-F238E27FC236}">
                  <a16:creationId xmlns:a16="http://schemas.microsoft.com/office/drawing/2014/main" id="{B3A4FD59-4D95-4EF9-AF8D-5496A1117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sp>
        <p:nvSpPr>
          <p:cNvPr id="34820" name="Freeform 47">
            <a:extLst>
              <a:ext uri="{FF2B5EF4-FFF2-40B4-BE49-F238E27FC236}">
                <a16:creationId xmlns:a16="http://schemas.microsoft.com/office/drawing/2014/main" id="{7B945F0C-2878-4BF8-93D3-9B96F69D950D}"/>
              </a:ext>
            </a:extLst>
          </p:cNvPr>
          <p:cNvSpPr>
            <a:spLocks noEditPoints="1"/>
          </p:cNvSpPr>
          <p:nvPr/>
        </p:nvSpPr>
        <p:spPr bwMode="auto">
          <a:xfrm>
            <a:off x="1951038" y="2289175"/>
            <a:ext cx="8678862" cy="2943225"/>
          </a:xfrm>
          <a:custGeom>
            <a:avLst/>
            <a:gdLst>
              <a:gd name="T0" fmla="*/ 8379940 w 3426"/>
              <a:gd name="T1" fmla="*/ 965148 h 1232"/>
              <a:gd name="T2" fmla="*/ 7716233 w 3426"/>
              <a:gd name="T3" fmla="*/ 563800 h 1232"/>
              <a:gd name="T4" fmla="*/ 6865066 w 3426"/>
              <a:gd name="T5" fmla="*/ 377459 h 1232"/>
              <a:gd name="T6" fmla="*/ 6388818 w 3426"/>
              <a:gd name="T7" fmla="*/ 425239 h 1232"/>
              <a:gd name="T8" fmla="*/ 6419217 w 3426"/>
              <a:gd name="T9" fmla="*/ 817032 h 1232"/>
              <a:gd name="T10" fmla="*/ 6449615 w 3426"/>
              <a:gd name="T11" fmla="*/ 1404721 h 1232"/>
              <a:gd name="T12" fmla="*/ 5745376 w 3426"/>
              <a:gd name="T13" fmla="*/ 1304384 h 1232"/>
              <a:gd name="T14" fmla="*/ 5664313 w 3426"/>
              <a:gd name="T15" fmla="*/ 826588 h 1232"/>
              <a:gd name="T16" fmla="*/ 5421122 w 3426"/>
              <a:gd name="T17" fmla="*/ 344013 h 1232"/>
              <a:gd name="T18" fmla="*/ 5446455 w 3426"/>
              <a:gd name="T19" fmla="*/ 616357 h 1232"/>
              <a:gd name="T20" fmla="*/ 5542717 w 3426"/>
              <a:gd name="T21" fmla="*/ 1313940 h 1232"/>
              <a:gd name="T22" fmla="*/ 4245701 w 3426"/>
              <a:gd name="T23" fmla="*/ 1170601 h 1232"/>
              <a:gd name="T24" fmla="*/ 4124106 w 3426"/>
              <a:gd name="T25" fmla="*/ 635469 h 1232"/>
              <a:gd name="T26" fmla="*/ 3815051 w 3426"/>
              <a:gd name="T27" fmla="*/ 90781 h 1232"/>
              <a:gd name="T28" fmla="*/ 3911314 w 3426"/>
              <a:gd name="T29" fmla="*/ 487352 h 1232"/>
              <a:gd name="T30" fmla="*/ 4022777 w 3426"/>
              <a:gd name="T31" fmla="*/ 1266160 h 1232"/>
              <a:gd name="T32" fmla="*/ 2406573 w 3426"/>
              <a:gd name="T33" fmla="*/ 1017706 h 1232"/>
              <a:gd name="T34" fmla="*/ 2244446 w 3426"/>
              <a:gd name="T35" fmla="*/ 559022 h 1232"/>
              <a:gd name="T36" fmla="*/ 2026588 w 3426"/>
              <a:gd name="T37" fmla="*/ 267566 h 1232"/>
              <a:gd name="T38" fmla="*/ 2208981 w 3426"/>
              <a:gd name="T39" fmla="*/ 998594 h 1232"/>
              <a:gd name="T40" fmla="*/ 1763131 w 3426"/>
              <a:gd name="T41" fmla="*/ 1342608 h 1232"/>
              <a:gd name="T42" fmla="*/ 1378080 w 3426"/>
              <a:gd name="T43" fmla="*/ 1156267 h 1232"/>
              <a:gd name="T44" fmla="*/ 917031 w 3426"/>
              <a:gd name="T45" fmla="*/ 664137 h 1232"/>
              <a:gd name="T46" fmla="*/ 557312 w 3426"/>
              <a:gd name="T47" fmla="*/ 353569 h 1232"/>
              <a:gd name="T48" fmla="*/ 96263 w 3426"/>
              <a:gd name="T49" fmla="*/ 229342 h 1232"/>
              <a:gd name="T50" fmla="*/ 379985 w 3426"/>
              <a:gd name="T51" fmla="*/ 625913 h 1232"/>
              <a:gd name="T52" fmla="*/ 633309 w 3426"/>
              <a:gd name="T53" fmla="*/ 1141933 h 1232"/>
              <a:gd name="T54" fmla="*/ 638375 w 3426"/>
              <a:gd name="T55" fmla="*/ 1748734 h 1232"/>
              <a:gd name="T56" fmla="*/ 349586 w 3426"/>
              <a:gd name="T57" fmla="*/ 2594434 h 1232"/>
              <a:gd name="T58" fmla="*/ 212792 w 3426"/>
              <a:gd name="T59" fmla="*/ 2919335 h 1232"/>
              <a:gd name="T60" fmla="*/ 359719 w 3426"/>
              <a:gd name="T61" fmla="*/ 2828554 h 1232"/>
              <a:gd name="T62" fmla="*/ 891699 w 3426"/>
              <a:gd name="T63" fmla="*/ 2431983 h 1232"/>
              <a:gd name="T64" fmla="*/ 1332481 w 3426"/>
              <a:gd name="T65" fmla="*/ 1887295 h 1232"/>
              <a:gd name="T66" fmla="*/ 1697267 w 3426"/>
              <a:gd name="T67" fmla="*/ 1634063 h 1232"/>
              <a:gd name="T68" fmla="*/ 2163382 w 3426"/>
              <a:gd name="T69" fmla="*/ 2164417 h 1232"/>
              <a:gd name="T70" fmla="*/ 2107651 w 3426"/>
              <a:gd name="T71" fmla="*/ 2570544 h 1232"/>
              <a:gd name="T72" fmla="*/ 2360975 w 3426"/>
              <a:gd name="T73" fmla="*/ 1968521 h 1232"/>
              <a:gd name="T74" fmla="*/ 4017710 w 3426"/>
              <a:gd name="T75" fmla="*/ 1662731 h 1232"/>
              <a:gd name="T76" fmla="*/ 3855583 w 3426"/>
              <a:gd name="T77" fmla="*/ 2599212 h 1232"/>
              <a:gd name="T78" fmla="*/ 3956913 w 3426"/>
              <a:gd name="T79" fmla="*/ 2580100 h 1232"/>
              <a:gd name="T80" fmla="*/ 4189970 w 3426"/>
              <a:gd name="T81" fmla="*/ 1930297 h 1232"/>
              <a:gd name="T82" fmla="*/ 5527518 w 3426"/>
              <a:gd name="T83" fmla="*/ 1796514 h 1232"/>
              <a:gd name="T84" fmla="*/ 5350192 w 3426"/>
              <a:gd name="T85" fmla="*/ 2613546 h 1232"/>
              <a:gd name="T86" fmla="*/ 5588316 w 3426"/>
              <a:gd name="T87" fmla="*/ 2202641 h 1232"/>
              <a:gd name="T88" fmla="*/ 6586410 w 3426"/>
              <a:gd name="T89" fmla="*/ 1657953 h 1232"/>
              <a:gd name="T90" fmla="*/ 6561078 w 3426"/>
              <a:gd name="T91" fmla="*/ 2331646 h 1232"/>
              <a:gd name="T92" fmla="*/ 7113323 w 3426"/>
              <a:gd name="T93" fmla="*/ 2508430 h 1232"/>
              <a:gd name="T94" fmla="*/ 7842895 w 3426"/>
              <a:gd name="T95" fmla="*/ 2226531 h 1232"/>
              <a:gd name="T96" fmla="*/ 8359674 w 3426"/>
              <a:gd name="T97" fmla="*/ 1758290 h 1232"/>
              <a:gd name="T98" fmla="*/ 7690900 w 3426"/>
              <a:gd name="T99" fmla="*/ 1538504 h 1232"/>
              <a:gd name="T100" fmla="*/ 8557267 w 3426"/>
              <a:gd name="T101" fmla="*/ 1328274 h 1232"/>
              <a:gd name="T102" fmla="*/ 6971462 w 3426"/>
              <a:gd name="T103" fmla="*/ 1032040 h 1232"/>
              <a:gd name="T104" fmla="*/ 6900531 w 3426"/>
              <a:gd name="T105" fmla="*/ 869589 h 1232"/>
              <a:gd name="T106" fmla="*/ 7027193 w 3426"/>
              <a:gd name="T107" fmla="*/ 750140 h 1232"/>
              <a:gd name="T108" fmla="*/ 7199453 w 3426"/>
              <a:gd name="T109" fmla="*/ 817032 h 1232"/>
              <a:gd name="T110" fmla="*/ 7199453 w 3426"/>
              <a:gd name="T111" fmla="*/ 989038 h 123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26"/>
              <a:gd name="T169" fmla="*/ 0 h 1232"/>
              <a:gd name="T170" fmla="*/ 3426 w 3426"/>
              <a:gd name="T171" fmla="*/ 1232 h 123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26" h="1232">
                <a:moveTo>
                  <a:pt x="3426" y="540"/>
                </a:moveTo>
                <a:lnTo>
                  <a:pt x="3426" y="540"/>
                </a:lnTo>
                <a:lnTo>
                  <a:pt x="3400" y="506"/>
                </a:lnTo>
                <a:lnTo>
                  <a:pt x="3372" y="470"/>
                </a:lnTo>
                <a:lnTo>
                  <a:pt x="3342" y="436"/>
                </a:lnTo>
                <a:lnTo>
                  <a:pt x="3308" y="404"/>
                </a:lnTo>
                <a:lnTo>
                  <a:pt x="3270" y="372"/>
                </a:lnTo>
                <a:lnTo>
                  <a:pt x="3230" y="340"/>
                </a:lnTo>
                <a:lnTo>
                  <a:pt x="3188" y="312"/>
                </a:lnTo>
                <a:lnTo>
                  <a:pt x="3142" y="284"/>
                </a:lnTo>
                <a:lnTo>
                  <a:pt x="3094" y="258"/>
                </a:lnTo>
                <a:lnTo>
                  <a:pt x="3046" y="236"/>
                </a:lnTo>
                <a:lnTo>
                  <a:pt x="2994" y="216"/>
                </a:lnTo>
                <a:lnTo>
                  <a:pt x="2940" y="198"/>
                </a:lnTo>
                <a:lnTo>
                  <a:pt x="2884" y="182"/>
                </a:lnTo>
                <a:lnTo>
                  <a:pt x="2828" y="170"/>
                </a:lnTo>
                <a:lnTo>
                  <a:pt x="2770" y="162"/>
                </a:lnTo>
                <a:lnTo>
                  <a:pt x="2710" y="158"/>
                </a:lnTo>
                <a:lnTo>
                  <a:pt x="2646" y="156"/>
                </a:lnTo>
                <a:lnTo>
                  <a:pt x="2612" y="158"/>
                </a:lnTo>
                <a:lnTo>
                  <a:pt x="2580" y="162"/>
                </a:lnTo>
                <a:lnTo>
                  <a:pt x="2550" y="168"/>
                </a:lnTo>
                <a:lnTo>
                  <a:pt x="2536" y="172"/>
                </a:lnTo>
                <a:lnTo>
                  <a:pt x="2522" y="178"/>
                </a:lnTo>
                <a:lnTo>
                  <a:pt x="2510" y="186"/>
                </a:lnTo>
                <a:lnTo>
                  <a:pt x="2498" y="194"/>
                </a:lnTo>
                <a:lnTo>
                  <a:pt x="2488" y="202"/>
                </a:lnTo>
                <a:lnTo>
                  <a:pt x="2480" y="214"/>
                </a:lnTo>
                <a:lnTo>
                  <a:pt x="2516" y="298"/>
                </a:lnTo>
                <a:lnTo>
                  <a:pt x="2534" y="342"/>
                </a:lnTo>
                <a:lnTo>
                  <a:pt x="2548" y="386"/>
                </a:lnTo>
                <a:lnTo>
                  <a:pt x="2562" y="432"/>
                </a:lnTo>
                <a:lnTo>
                  <a:pt x="2576" y="480"/>
                </a:lnTo>
                <a:lnTo>
                  <a:pt x="2586" y="528"/>
                </a:lnTo>
                <a:lnTo>
                  <a:pt x="2592" y="580"/>
                </a:lnTo>
                <a:lnTo>
                  <a:pt x="2546" y="588"/>
                </a:lnTo>
                <a:lnTo>
                  <a:pt x="2496" y="598"/>
                </a:lnTo>
                <a:lnTo>
                  <a:pt x="2412" y="606"/>
                </a:lnTo>
                <a:lnTo>
                  <a:pt x="2358" y="608"/>
                </a:lnTo>
                <a:lnTo>
                  <a:pt x="2268" y="608"/>
                </a:lnTo>
                <a:lnTo>
                  <a:pt x="2270" y="578"/>
                </a:lnTo>
                <a:lnTo>
                  <a:pt x="2268" y="546"/>
                </a:lnTo>
                <a:lnTo>
                  <a:pt x="2266" y="512"/>
                </a:lnTo>
                <a:lnTo>
                  <a:pt x="2264" y="480"/>
                </a:lnTo>
                <a:lnTo>
                  <a:pt x="2258" y="446"/>
                </a:lnTo>
                <a:lnTo>
                  <a:pt x="2252" y="414"/>
                </a:lnTo>
                <a:lnTo>
                  <a:pt x="2244" y="380"/>
                </a:lnTo>
                <a:lnTo>
                  <a:pt x="2236" y="346"/>
                </a:lnTo>
                <a:lnTo>
                  <a:pt x="2224" y="312"/>
                </a:lnTo>
                <a:lnTo>
                  <a:pt x="2212" y="278"/>
                </a:lnTo>
                <a:lnTo>
                  <a:pt x="2196" y="244"/>
                </a:lnTo>
                <a:lnTo>
                  <a:pt x="2180" y="210"/>
                </a:lnTo>
                <a:lnTo>
                  <a:pt x="2160" y="176"/>
                </a:lnTo>
                <a:lnTo>
                  <a:pt x="2140" y="144"/>
                </a:lnTo>
                <a:lnTo>
                  <a:pt x="2116" y="110"/>
                </a:lnTo>
                <a:lnTo>
                  <a:pt x="2092" y="76"/>
                </a:lnTo>
                <a:lnTo>
                  <a:pt x="2106" y="114"/>
                </a:lnTo>
                <a:lnTo>
                  <a:pt x="2122" y="160"/>
                </a:lnTo>
                <a:lnTo>
                  <a:pt x="2140" y="222"/>
                </a:lnTo>
                <a:lnTo>
                  <a:pt x="2150" y="258"/>
                </a:lnTo>
                <a:lnTo>
                  <a:pt x="2158" y="298"/>
                </a:lnTo>
                <a:lnTo>
                  <a:pt x="2166" y="342"/>
                </a:lnTo>
                <a:lnTo>
                  <a:pt x="2174" y="390"/>
                </a:lnTo>
                <a:lnTo>
                  <a:pt x="2180" y="440"/>
                </a:lnTo>
                <a:lnTo>
                  <a:pt x="2186" y="494"/>
                </a:lnTo>
                <a:lnTo>
                  <a:pt x="2188" y="550"/>
                </a:lnTo>
                <a:lnTo>
                  <a:pt x="2190" y="608"/>
                </a:lnTo>
                <a:lnTo>
                  <a:pt x="1954" y="606"/>
                </a:lnTo>
                <a:lnTo>
                  <a:pt x="1680" y="600"/>
                </a:lnTo>
                <a:lnTo>
                  <a:pt x="1680" y="564"/>
                </a:lnTo>
                <a:lnTo>
                  <a:pt x="1680" y="528"/>
                </a:lnTo>
                <a:lnTo>
                  <a:pt x="1676" y="490"/>
                </a:lnTo>
                <a:lnTo>
                  <a:pt x="1672" y="454"/>
                </a:lnTo>
                <a:lnTo>
                  <a:pt x="1668" y="416"/>
                </a:lnTo>
                <a:lnTo>
                  <a:pt x="1660" y="380"/>
                </a:lnTo>
                <a:lnTo>
                  <a:pt x="1650" y="342"/>
                </a:lnTo>
                <a:lnTo>
                  <a:pt x="1640" y="304"/>
                </a:lnTo>
                <a:lnTo>
                  <a:pt x="1628" y="266"/>
                </a:lnTo>
                <a:lnTo>
                  <a:pt x="1612" y="228"/>
                </a:lnTo>
                <a:lnTo>
                  <a:pt x="1596" y="190"/>
                </a:lnTo>
                <a:lnTo>
                  <a:pt x="1576" y="152"/>
                </a:lnTo>
                <a:lnTo>
                  <a:pt x="1556" y="114"/>
                </a:lnTo>
                <a:lnTo>
                  <a:pt x="1532" y="76"/>
                </a:lnTo>
                <a:lnTo>
                  <a:pt x="1506" y="38"/>
                </a:lnTo>
                <a:lnTo>
                  <a:pt x="1478" y="0"/>
                </a:lnTo>
                <a:lnTo>
                  <a:pt x="1482" y="10"/>
                </a:lnTo>
                <a:lnTo>
                  <a:pt x="1494" y="42"/>
                </a:lnTo>
                <a:lnTo>
                  <a:pt x="1512" y="94"/>
                </a:lnTo>
                <a:lnTo>
                  <a:pt x="1532" y="162"/>
                </a:lnTo>
                <a:lnTo>
                  <a:pt x="1544" y="204"/>
                </a:lnTo>
                <a:lnTo>
                  <a:pt x="1554" y="250"/>
                </a:lnTo>
                <a:lnTo>
                  <a:pt x="1562" y="298"/>
                </a:lnTo>
                <a:lnTo>
                  <a:pt x="1572" y="352"/>
                </a:lnTo>
                <a:lnTo>
                  <a:pt x="1578" y="408"/>
                </a:lnTo>
                <a:lnTo>
                  <a:pt x="1584" y="468"/>
                </a:lnTo>
                <a:lnTo>
                  <a:pt x="1588" y="530"/>
                </a:lnTo>
                <a:lnTo>
                  <a:pt x="1588" y="596"/>
                </a:lnTo>
                <a:lnTo>
                  <a:pt x="964" y="580"/>
                </a:lnTo>
                <a:lnTo>
                  <a:pt x="962" y="518"/>
                </a:lnTo>
                <a:lnTo>
                  <a:pt x="958" y="488"/>
                </a:lnTo>
                <a:lnTo>
                  <a:pt x="954" y="456"/>
                </a:lnTo>
                <a:lnTo>
                  <a:pt x="950" y="426"/>
                </a:lnTo>
                <a:lnTo>
                  <a:pt x="942" y="394"/>
                </a:lnTo>
                <a:lnTo>
                  <a:pt x="934" y="362"/>
                </a:lnTo>
                <a:lnTo>
                  <a:pt x="924" y="330"/>
                </a:lnTo>
                <a:lnTo>
                  <a:pt x="914" y="298"/>
                </a:lnTo>
                <a:lnTo>
                  <a:pt x="900" y="266"/>
                </a:lnTo>
                <a:lnTo>
                  <a:pt x="886" y="234"/>
                </a:lnTo>
                <a:lnTo>
                  <a:pt x="870" y="202"/>
                </a:lnTo>
                <a:lnTo>
                  <a:pt x="852" y="172"/>
                </a:lnTo>
                <a:lnTo>
                  <a:pt x="832" y="140"/>
                </a:lnTo>
                <a:lnTo>
                  <a:pt x="810" y="108"/>
                </a:lnTo>
                <a:lnTo>
                  <a:pt x="786" y="76"/>
                </a:lnTo>
                <a:lnTo>
                  <a:pt x="800" y="112"/>
                </a:lnTo>
                <a:lnTo>
                  <a:pt x="816" y="154"/>
                </a:lnTo>
                <a:lnTo>
                  <a:pt x="832" y="212"/>
                </a:lnTo>
                <a:lnTo>
                  <a:pt x="850" y="284"/>
                </a:lnTo>
                <a:lnTo>
                  <a:pt x="858" y="326"/>
                </a:lnTo>
                <a:lnTo>
                  <a:pt x="866" y="370"/>
                </a:lnTo>
                <a:lnTo>
                  <a:pt x="872" y="418"/>
                </a:lnTo>
                <a:lnTo>
                  <a:pt x="878" y="468"/>
                </a:lnTo>
                <a:lnTo>
                  <a:pt x="882" y="522"/>
                </a:lnTo>
                <a:lnTo>
                  <a:pt x="884" y="576"/>
                </a:lnTo>
                <a:lnTo>
                  <a:pt x="762" y="572"/>
                </a:lnTo>
                <a:lnTo>
                  <a:pt x="728" y="568"/>
                </a:lnTo>
                <a:lnTo>
                  <a:pt x="696" y="562"/>
                </a:lnTo>
                <a:lnTo>
                  <a:pt x="666" y="554"/>
                </a:lnTo>
                <a:lnTo>
                  <a:pt x="640" y="542"/>
                </a:lnTo>
                <a:lnTo>
                  <a:pt x="612" y="530"/>
                </a:lnTo>
                <a:lnTo>
                  <a:pt x="588" y="516"/>
                </a:lnTo>
                <a:lnTo>
                  <a:pt x="566" y="500"/>
                </a:lnTo>
                <a:lnTo>
                  <a:pt x="544" y="484"/>
                </a:lnTo>
                <a:lnTo>
                  <a:pt x="524" y="466"/>
                </a:lnTo>
                <a:lnTo>
                  <a:pt x="504" y="446"/>
                </a:lnTo>
                <a:lnTo>
                  <a:pt x="466" y="406"/>
                </a:lnTo>
                <a:lnTo>
                  <a:pt x="432" y="364"/>
                </a:lnTo>
                <a:lnTo>
                  <a:pt x="398" y="320"/>
                </a:lnTo>
                <a:lnTo>
                  <a:pt x="362" y="278"/>
                </a:lnTo>
                <a:lnTo>
                  <a:pt x="326" y="236"/>
                </a:lnTo>
                <a:lnTo>
                  <a:pt x="306" y="216"/>
                </a:lnTo>
                <a:lnTo>
                  <a:pt x="286" y="198"/>
                </a:lnTo>
                <a:lnTo>
                  <a:pt x="266" y="180"/>
                </a:lnTo>
                <a:lnTo>
                  <a:pt x="242" y="164"/>
                </a:lnTo>
                <a:lnTo>
                  <a:pt x="220" y="148"/>
                </a:lnTo>
                <a:lnTo>
                  <a:pt x="194" y="134"/>
                </a:lnTo>
                <a:lnTo>
                  <a:pt x="166" y="122"/>
                </a:lnTo>
                <a:lnTo>
                  <a:pt x="138" y="114"/>
                </a:lnTo>
                <a:lnTo>
                  <a:pt x="106" y="106"/>
                </a:lnTo>
                <a:lnTo>
                  <a:pt x="74" y="100"/>
                </a:lnTo>
                <a:lnTo>
                  <a:pt x="38" y="96"/>
                </a:lnTo>
                <a:lnTo>
                  <a:pt x="0" y="96"/>
                </a:lnTo>
                <a:lnTo>
                  <a:pt x="52" y="146"/>
                </a:lnTo>
                <a:lnTo>
                  <a:pt x="78" y="172"/>
                </a:lnTo>
                <a:lnTo>
                  <a:pt x="102" y="200"/>
                </a:lnTo>
                <a:lnTo>
                  <a:pt x="126" y="230"/>
                </a:lnTo>
                <a:lnTo>
                  <a:pt x="150" y="262"/>
                </a:lnTo>
                <a:lnTo>
                  <a:pt x="172" y="294"/>
                </a:lnTo>
                <a:lnTo>
                  <a:pt x="192" y="328"/>
                </a:lnTo>
                <a:lnTo>
                  <a:pt x="210" y="362"/>
                </a:lnTo>
                <a:lnTo>
                  <a:pt x="226" y="400"/>
                </a:lnTo>
                <a:lnTo>
                  <a:pt x="240" y="438"/>
                </a:lnTo>
                <a:lnTo>
                  <a:pt x="250" y="478"/>
                </a:lnTo>
                <a:lnTo>
                  <a:pt x="258" y="520"/>
                </a:lnTo>
                <a:lnTo>
                  <a:pt x="264" y="562"/>
                </a:lnTo>
                <a:lnTo>
                  <a:pt x="264" y="608"/>
                </a:lnTo>
                <a:lnTo>
                  <a:pt x="262" y="654"/>
                </a:lnTo>
                <a:lnTo>
                  <a:pt x="258" y="694"/>
                </a:lnTo>
                <a:lnTo>
                  <a:pt x="252" y="732"/>
                </a:lnTo>
                <a:lnTo>
                  <a:pt x="244" y="770"/>
                </a:lnTo>
                <a:lnTo>
                  <a:pt x="236" y="806"/>
                </a:lnTo>
                <a:lnTo>
                  <a:pt x="216" y="880"/>
                </a:lnTo>
                <a:lnTo>
                  <a:pt x="192" y="952"/>
                </a:lnTo>
                <a:lnTo>
                  <a:pt x="166" y="1020"/>
                </a:lnTo>
                <a:lnTo>
                  <a:pt x="138" y="1086"/>
                </a:lnTo>
                <a:lnTo>
                  <a:pt x="86" y="1212"/>
                </a:lnTo>
                <a:lnTo>
                  <a:pt x="90" y="1208"/>
                </a:lnTo>
                <a:lnTo>
                  <a:pt x="92" y="1208"/>
                </a:lnTo>
                <a:lnTo>
                  <a:pt x="90" y="1212"/>
                </a:lnTo>
                <a:lnTo>
                  <a:pt x="82" y="1222"/>
                </a:lnTo>
                <a:lnTo>
                  <a:pt x="84" y="1222"/>
                </a:lnTo>
                <a:lnTo>
                  <a:pt x="94" y="1218"/>
                </a:lnTo>
                <a:lnTo>
                  <a:pt x="100" y="1218"/>
                </a:lnTo>
                <a:lnTo>
                  <a:pt x="102" y="1216"/>
                </a:lnTo>
                <a:lnTo>
                  <a:pt x="104" y="1214"/>
                </a:lnTo>
                <a:lnTo>
                  <a:pt x="108" y="1202"/>
                </a:lnTo>
                <a:lnTo>
                  <a:pt x="142" y="1184"/>
                </a:lnTo>
                <a:lnTo>
                  <a:pt x="176" y="1164"/>
                </a:lnTo>
                <a:lnTo>
                  <a:pt x="208" y="1144"/>
                </a:lnTo>
                <a:lnTo>
                  <a:pt x="238" y="1120"/>
                </a:lnTo>
                <a:lnTo>
                  <a:pt x="268" y="1098"/>
                </a:lnTo>
                <a:lnTo>
                  <a:pt x="296" y="1072"/>
                </a:lnTo>
                <a:lnTo>
                  <a:pt x="352" y="1018"/>
                </a:lnTo>
                <a:lnTo>
                  <a:pt x="374" y="994"/>
                </a:lnTo>
                <a:lnTo>
                  <a:pt x="394" y="970"/>
                </a:lnTo>
                <a:lnTo>
                  <a:pt x="434" y="918"/>
                </a:lnTo>
                <a:lnTo>
                  <a:pt x="470" y="866"/>
                </a:lnTo>
                <a:lnTo>
                  <a:pt x="506" y="814"/>
                </a:lnTo>
                <a:lnTo>
                  <a:pt x="526" y="790"/>
                </a:lnTo>
                <a:lnTo>
                  <a:pt x="546" y="766"/>
                </a:lnTo>
                <a:lnTo>
                  <a:pt x="568" y="746"/>
                </a:lnTo>
                <a:lnTo>
                  <a:pt x="590" y="726"/>
                </a:lnTo>
                <a:lnTo>
                  <a:pt x="614" y="710"/>
                </a:lnTo>
                <a:lnTo>
                  <a:pt x="642" y="694"/>
                </a:lnTo>
                <a:lnTo>
                  <a:pt x="670" y="684"/>
                </a:lnTo>
                <a:lnTo>
                  <a:pt x="702" y="676"/>
                </a:lnTo>
                <a:lnTo>
                  <a:pt x="882" y="678"/>
                </a:lnTo>
                <a:lnTo>
                  <a:pt x="878" y="732"/>
                </a:lnTo>
                <a:lnTo>
                  <a:pt x="872" y="788"/>
                </a:lnTo>
                <a:lnTo>
                  <a:pt x="866" y="846"/>
                </a:lnTo>
                <a:lnTo>
                  <a:pt x="854" y="906"/>
                </a:lnTo>
                <a:lnTo>
                  <a:pt x="842" y="966"/>
                </a:lnTo>
                <a:lnTo>
                  <a:pt x="826" y="1028"/>
                </a:lnTo>
                <a:lnTo>
                  <a:pt x="808" y="1092"/>
                </a:lnTo>
                <a:lnTo>
                  <a:pt x="786" y="1156"/>
                </a:lnTo>
                <a:lnTo>
                  <a:pt x="808" y="1120"/>
                </a:lnTo>
                <a:lnTo>
                  <a:pt x="832" y="1076"/>
                </a:lnTo>
                <a:lnTo>
                  <a:pt x="860" y="1020"/>
                </a:lnTo>
                <a:lnTo>
                  <a:pt x="876" y="986"/>
                </a:lnTo>
                <a:lnTo>
                  <a:pt x="890" y="950"/>
                </a:lnTo>
                <a:lnTo>
                  <a:pt x="904" y="910"/>
                </a:lnTo>
                <a:lnTo>
                  <a:pt x="918" y="868"/>
                </a:lnTo>
                <a:lnTo>
                  <a:pt x="932" y="824"/>
                </a:lnTo>
                <a:lnTo>
                  <a:pt x="942" y="778"/>
                </a:lnTo>
                <a:lnTo>
                  <a:pt x="952" y="730"/>
                </a:lnTo>
                <a:lnTo>
                  <a:pt x="958" y="680"/>
                </a:lnTo>
                <a:lnTo>
                  <a:pt x="1258" y="686"/>
                </a:lnTo>
                <a:lnTo>
                  <a:pt x="1582" y="696"/>
                </a:lnTo>
                <a:lnTo>
                  <a:pt x="1586" y="696"/>
                </a:lnTo>
                <a:lnTo>
                  <a:pt x="1582" y="758"/>
                </a:lnTo>
                <a:lnTo>
                  <a:pt x="1576" y="820"/>
                </a:lnTo>
                <a:lnTo>
                  <a:pt x="1566" y="884"/>
                </a:lnTo>
                <a:lnTo>
                  <a:pt x="1556" y="952"/>
                </a:lnTo>
                <a:lnTo>
                  <a:pt x="1540" y="1020"/>
                </a:lnTo>
                <a:lnTo>
                  <a:pt x="1522" y="1088"/>
                </a:lnTo>
                <a:lnTo>
                  <a:pt x="1502" y="1160"/>
                </a:lnTo>
                <a:lnTo>
                  <a:pt x="1478" y="1232"/>
                </a:lnTo>
                <a:lnTo>
                  <a:pt x="1484" y="1222"/>
                </a:lnTo>
                <a:lnTo>
                  <a:pt x="1502" y="1192"/>
                </a:lnTo>
                <a:lnTo>
                  <a:pt x="1530" y="1144"/>
                </a:lnTo>
                <a:lnTo>
                  <a:pt x="1562" y="1080"/>
                </a:lnTo>
                <a:lnTo>
                  <a:pt x="1578" y="1042"/>
                </a:lnTo>
                <a:lnTo>
                  <a:pt x="1594" y="1002"/>
                </a:lnTo>
                <a:lnTo>
                  <a:pt x="1612" y="958"/>
                </a:lnTo>
                <a:lnTo>
                  <a:pt x="1626" y="910"/>
                </a:lnTo>
                <a:lnTo>
                  <a:pt x="1642" y="860"/>
                </a:lnTo>
                <a:lnTo>
                  <a:pt x="1654" y="808"/>
                </a:lnTo>
                <a:lnTo>
                  <a:pt x="1664" y="754"/>
                </a:lnTo>
                <a:lnTo>
                  <a:pt x="1672" y="698"/>
                </a:lnTo>
                <a:lnTo>
                  <a:pt x="1794" y="700"/>
                </a:lnTo>
                <a:lnTo>
                  <a:pt x="1922" y="702"/>
                </a:lnTo>
                <a:lnTo>
                  <a:pt x="2186" y="700"/>
                </a:lnTo>
                <a:lnTo>
                  <a:pt x="2182" y="752"/>
                </a:lnTo>
                <a:lnTo>
                  <a:pt x="2176" y="806"/>
                </a:lnTo>
                <a:lnTo>
                  <a:pt x="2168" y="862"/>
                </a:lnTo>
                <a:lnTo>
                  <a:pt x="2158" y="918"/>
                </a:lnTo>
                <a:lnTo>
                  <a:pt x="2146" y="976"/>
                </a:lnTo>
                <a:lnTo>
                  <a:pt x="2130" y="1034"/>
                </a:lnTo>
                <a:lnTo>
                  <a:pt x="2112" y="1094"/>
                </a:lnTo>
                <a:lnTo>
                  <a:pt x="2092" y="1156"/>
                </a:lnTo>
                <a:lnTo>
                  <a:pt x="2112" y="1122"/>
                </a:lnTo>
                <a:lnTo>
                  <a:pt x="2136" y="1080"/>
                </a:lnTo>
                <a:lnTo>
                  <a:pt x="2164" y="1026"/>
                </a:lnTo>
                <a:lnTo>
                  <a:pt x="2192" y="958"/>
                </a:lnTo>
                <a:lnTo>
                  <a:pt x="2206" y="922"/>
                </a:lnTo>
                <a:lnTo>
                  <a:pt x="2220" y="882"/>
                </a:lnTo>
                <a:lnTo>
                  <a:pt x="2232" y="838"/>
                </a:lnTo>
                <a:lnTo>
                  <a:pt x="2244" y="794"/>
                </a:lnTo>
                <a:lnTo>
                  <a:pt x="2254" y="748"/>
                </a:lnTo>
                <a:lnTo>
                  <a:pt x="2262" y="700"/>
                </a:lnTo>
                <a:lnTo>
                  <a:pt x="2600" y="694"/>
                </a:lnTo>
                <a:lnTo>
                  <a:pt x="2604" y="736"/>
                </a:lnTo>
                <a:lnTo>
                  <a:pt x="2606" y="782"/>
                </a:lnTo>
                <a:lnTo>
                  <a:pt x="2604" y="830"/>
                </a:lnTo>
                <a:lnTo>
                  <a:pt x="2602" y="878"/>
                </a:lnTo>
                <a:lnTo>
                  <a:pt x="2596" y="926"/>
                </a:lnTo>
                <a:lnTo>
                  <a:pt x="2590" y="976"/>
                </a:lnTo>
                <a:lnTo>
                  <a:pt x="2582" y="1022"/>
                </a:lnTo>
                <a:lnTo>
                  <a:pt x="2572" y="1068"/>
                </a:lnTo>
                <a:lnTo>
                  <a:pt x="2634" y="1070"/>
                </a:lnTo>
                <a:lnTo>
                  <a:pt x="2694" y="1066"/>
                </a:lnTo>
                <a:lnTo>
                  <a:pt x="2752" y="1060"/>
                </a:lnTo>
                <a:lnTo>
                  <a:pt x="2808" y="1050"/>
                </a:lnTo>
                <a:lnTo>
                  <a:pt x="2862" y="1038"/>
                </a:lnTo>
                <a:lnTo>
                  <a:pt x="2914" y="1022"/>
                </a:lnTo>
                <a:lnTo>
                  <a:pt x="2962" y="1004"/>
                </a:lnTo>
                <a:lnTo>
                  <a:pt x="3010" y="982"/>
                </a:lnTo>
                <a:lnTo>
                  <a:pt x="3054" y="958"/>
                </a:lnTo>
                <a:lnTo>
                  <a:pt x="3096" y="932"/>
                </a:lnTo>
                <a:lnTo>
                  <a:pt x="3136" y="904"/>
                </a:lnTo>
                <a:lnTo>
                  <a:pt x="3174" y="874"/>
                </a:lnTo>
                <a:lnTo>
                  <a:pt x="3208" y="842"/>
                </a:lnTo>
                <a:lnTo>
                  <a:pt x="3242" y="808"/>
                </a:lnTo>
                <a:lnTo>
                  <a:pt x="3272" y="772"/>
                </a:lnTo>
                <a:lnTo>
                  <a:pt x="3300" y="736"/>
                </a:lnTo>
                <a:lnTo>
                  <a:pt x="3218" y="716"/>
                </a:lnTo>
                <a:lnTo>
                  <a:pt x="3178" y="704"/>
                </a:lnTo>
                <a:lnTo>
                  <a:pt x="3140" y="692"/>
                </a:lnTo>
                <a:lnTo>
                  <a:pt x="3102" y="678"/>
                </a:lnTo>
                <a:lnTo>
                  <a:pt x="3068" y="662"/>
                </a:lnTo>
                <a:lnTo>
                  <a:pt x="3036" y="644"/>
                </a:lnTo>
                <a:lnTo>
                  <a:pt x="3006" y="624"/>
                </a:lnTo>
                <a:lnTo>
                  <a:pt x="3114" y="608"/>
                </a:lnTo>
                <a:lnTo>
                  <a:pt x="3222" y="590"/>
                </a:lnTo>
                <a:lnTo>
                  <a:pt x="3276" y="580"/>
                </a:lnTo>
                <a:lnTo>
                  <a:pt x="3326" y="570"/>
                </a:lnTo>
                <a:lnTo>
                  <a:pt x="3378" y="556"/>
                </a:lnTo>
                <a:lnTo>
                  <a:pt x="3426" y="540"/>
                </a:lnTo>
                <a:close/>
                <a:moveTo>
                  <a:pt x="2788" y="444"/>
                </a:moveTo>
                <a:lnTo>
                  <a:pt x="2788" y="444"/>
                </a:lnTo>
                <a:lnTo>
                  <a:pt x="2774" y="442"/>
                </a:lnTo>
                <a:lnTo>
                  <a:pt x="2762" y="438"/>
                </a:lnTo>
                <a:lnTo>
                  <a:pt x="2752" y="432"/>
                </a:lnTo>
                <a:lnTo>
                  <a:pt x="2742" y="424"/>
                </a:lnTo>
                <a:lnTo>
                  <a:pt x="2734" y="414"/>
                </a:lnTo>
                <a:lnTo>
                  <a:pt x="2728" y="404"/>
                </a:lnTo>
                <a:lnTo>
                  <a:pt x="2724" y="392"/>
                </a:lnTo>
                <a:lnTo>
                  <a:pt x="2722" y="378"/>
                </a:lnTo>
                <a:lnTo>
                  <a:pt x="2724" y="364"/>
                </a:lnTo>
                <a:lnTo>
                  <a:pt x="2728" y="352"/>
                </a:lnTo>
                <a:lnTo>
                  <a:pt x="2734" y="342"/>
                </a:lnTo>
                <a:lnTo>
                  <a:pt x="2742" y="332"/>
                </a:lnTo>
                <a:lnTo>
                  <a:pt x="2752" y="324"/>
                </a:lnTo>
                <a:lnTo>
                  <a:pt x="2762" y="318"/>
                </a:lnTo>
                <a:lnTo>
                  <a:pt x="2774" y="314"/>
                </a:lnTo>
                <a:lnTo>
                  <a:pt x="2788" y="312"/>
                </a:lnTo>
                <a:lnTo>
                  <a:pt x="2802" y="314"/>
                </a:lnTo>
                <a:lnTo>
                  <a:pt x="2814" y="318"/>
                </a:lnTo>
                <a:lnTo>
                  <a:pt x="2824" y="324"/>
                </a:lnTo>
                <a:lnTo>
                  <a:pt x="2834" y="332"/>
                </a:lnTo>
                <a:lnTo>
                  <a:pt x="2842" y="342"/>
                </a:lnTo>
                <a:lnTo>
                  <a:pt x="2848" y="352"/>
                </a:lnTo>
                <a:lnTo>
                  <a:pt x="2852" y="364"/>
                </a:lnTo>
                <a:lnTo>
                  <a:pt x="2854" y="378"/>
                </a:lnTo>
                <a:lnTo>
                  <a:pt x="2852" y="392"/>
                </a:lnTo>
                <a:lnTo>
                  <a:pt x="2848" y="404"/>
                </a:lnTo>
                <a:lnTo>
                  <a:pt x="2842" y="414"/>
                </a:lnTo>
                <a:lnTo>
                  <a:pt x="2834" y="424"/>
                </a:lnTo>
                <a:lnTo>
                  <a:pt x="2824" y="432"/>
                </a:lnTo>
                <a:lnTo>
                  <a:pt x="2814" y="438"/>
                </a:lnTo>
                <a:lnTo>
                  <a:pt x="2802" y="442"/>
                </a:lnTo>
                <a:lnTo>
                  <a:pt x="2788" y="4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1" name="KSO_GT6">
            <a:extLst>
              <a:ext uri="{FF2B5EF4-FFF2-40B4-BE49-F238E27FC236}">
                <a16:creationId xmlns:a16="http://schemas.microsoft.com/office/drawing/2014/main" id="{965A78C3-2093-486C-A28D-85C014FFF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Good Thoughts</a:t>
            </a:r>
          </a:p>
        </p:txBody>
      </p:sp>
      <p:sp>
        <p:nvSpPr>
          <p:cNvPr id="34822" name="KSO_GT5">
            <a:extLst>
              <a:ext uri="{FF2B5EF4-FFF2-40B4-BE49-F238E27FC236}">
                <a16:creationId xmlns:a16="http://schemas.microsoft.com/office/drawing/2014/main" id="{75DD83D3-BBD2-4DB0-920C-C8BB11A3B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Empathy</a:t>
            </a:r>
          </a:p>
        </p:txBody>
      </p:sp>
      <p:sp>
        <p:nvSpPr>
          <p:cNvPr id="34823" name="KSO_GT4">
            <a:extLst>
              <a:ext uri="{FF2B5EF4-FFF2-40B4-BE49-F238E27FC236}">
                <a16:creationId xmlns:a16="http://schemas.microsoft.com/office/drawing/2014/main" id="{C2EF3011-1D0A-4016-9A7B-2BC24C921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Achievement</a:t>
            </a:r>
          </a:p>
        </p:txBody>
      </p:sp>
      <p:sp>
        <p:nvSpPr>
          <p:cNvPr id="34824" name="KSO_GT3">
            <a:extLst>
              <a:ext uri="{FF2B5EF4-FFF2-40B4-BE49-F238E27FC236}">
                <a16:creationId xmlns:a16="http://schemas.microsoft.com/office/drawing/2014/main" id="{279D63DF-C1CD-49F7-8D72-A765F5134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Control</a:t>
            </a:r>
          </a:p>
        </p:txBody>
      </p:sp>
      <p:sp>
        <p:nvSpPr>
          <p:cNvPr id="34825" name="KSO_GT2">
            <a:extLst>
              <a:ext uri="{FF2B5EF4-FFF2-40B4-BE49-F238E27FC236}">
                <a16:creationId xmlns:a16="http://schemas.microsoft.com/office/drawing/2014/main" id="{429B8383-65E8-44AA-AD1A-D0088EA42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Self-cognition</a:t>
            </a:r>
          </a:p>
        </p:txBody>
      </p:sp>
      <p:sp>
        <p:nvSpPr>
          <p:cNvPr id="34826" name="KSO_GT1">
            <a:extLst>
              <a:ext uri="{FF2B5EF4-FFF2-40B4-BE49-F238E27FC236}">
                <a16:creationId xmlns:a16="http://schemas.microsoft.com/office/drawing/2014/main" id="{A1E6D4B6-F320-4933-AA2D-8030E1726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Focus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7" name="KSO_GT2">
            <a:extLst>
              <a:ext uri="{FF2B5EF4-FFF2-40B4-BE49-F238E27FC236}">
                <a16:creationId xmlns:a16="http://schemas.microsoft.com/office/drawing/2014/main" id="{8DC44621-B09F-4140-A374-0CA162234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Self-cognition</a:t>
            </a:r>
          </a:p>
        </p:txBody>
      </p:sp>
      <p:sp>
        <p:nvSpPr>
          <p:cNvPr id="34828" name="KSO_GT1">
            <a:extLst>
              <a:ext uri="{FF2B5EF4-FFF2-40B4-BE49-F238E27FC236}">
                <a16:creationId xmlns:a16="http://schemas.microsoft.com/office/drawing/2014/main" id="{3B067549-1CFC-46BB-9CF0-B1FB8104A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Focus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9" name="KSO_GT3">
            <a:extLst>
              <a:ext uri="{FF2B5EF4-FFF2-40B4-BE49-F238E27FC236}">
                <a16:creationId xmlns:a16="http://schemas.microsoft.com/office/drawing/2014/main" id="{E290F7A3-CC73-48C0-A06C-FE8AC04FF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Control</a:t>
            </a:r>
          </a:p>
        </p:txBody>
      </p:sp>
      <p:sp>
        <p:nvSpPr>
          <p:cNvPr id="34830" name="KSO_GT2">
            <a:extLst>
              <a:ext uri="{FF2B5EF4-FFF2-40B4-BE49-F238E27FC236}">
                <a16:creationId xmlns:a16="http://schemas.microsoft.com/office/drawing/2014/main" id="{ACCE033F-8AB3-4E06-9D51-FADDEFF5B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Self-cognition</a:t>
            </a:r>
          </a:p>
        </p:txBody>
      </p:sp>
      <p:sp>
        <p:nvSpPr>
          <p:cNvPr id="34831" name="KSO_GT1">
            <a:extLst>
              <a:ext uri="{FF2B5EF4-FFF2-40B4-BE49-F238E27FC236}">
                <a16:creationId xmlns:a16="http://schemas.microsoft.com/office/drawing/2014/main" id="{6B2A49DC-C7AC-4788-837E-BFBB7ACDB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Focus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2" name="KSO_GT4">
            <a:extLst>
              <a:ext uri="{FF2B5EF4-FFF2-40B4-BE49-F238E27FC236}">
                <a16:creationId xmlns:a16="http://schemas.microsoft.com/office/drawing/2014/main" id="{F93174CC-BE9A-4C56-870E-093D74BE6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Achievement</a:t>
            </a:r>
          </a:p>
        </p:txBody>
      </p:sp>
      <p:sp>
        <p:nvSpPr>
          <p:cNvPr id="34833" name="KSO_GT3">
            <a:extLst>
              <a:ext uri="{FF2B5EF4-FFF2-40B4-BE49-F238E27FC236}">
                <a16:creationId xmlns:a16="http://schemas.microsoft.com/office/drawing/2014/main" id="{DA535CA5-AF98-4FD7-8C7F-C85433474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Control</a:t>
            </a:r>
          </a:p>
        </p:txBody>
      </p:sp>
      <p:sp>
        <p:nvSpPr>
          <p:cNvPr id="34834" name="KSO_GT2">
            <a:extLst>
              <a:ext uri="{FF2B5EF4-FFF2-40B4-BE49-F238E27FC236}">
                <a16:creationId xmlns:a16="http://schemas.microsoft.com/office/drawing/2014/main" id="{B6CAE090-6F3C-4FC6-AB7E-3FD430CA5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Self-cognition</a:t>
            </a:r>
          </a:p>
        </p:txBody>
      </p:sp>
      <p:sp>
        <p:nvSpPr>
          <p:cNvPr id="34835" name="KSO_GT1">
            <a:extLst>
              <a:ext uri="{FF2B5EF4-FFF2-40B4-BE49-F238E27FC236}">
                <a16:creationId xmlns:a16="http://schemas.microsoft.com/office/drawing/2014/main" id="{34BE4099-DF1E-4ABC-A1D3-F26F269F4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Focus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6" name="KSO_GT5">
            <a:extLst>
              <a:ext uri="{FF2B5EF4-FFF2-40B4-BE49-F238E27FC236}">
                <a16:creationId xmlns:a16="http://schemas.microsoft.com/office/drawing/2014/main" id="{2F0BC499-EBD9-45B5-83FE-C7D80EB83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Empathy</a:t>
            </a:r>
          </a:p>
        </p:txBody>
      </p:sp>
      <p:sp>
        <p:nvSpPr>
          <p:cNvPr id="34837" name="KSO_GT4">
            <a:extLst>
              <a:ext uri="{FF2B5EF4-FFF2-40B4-BE49-F238E27FC236}">
                <a16:creationId xmlns:a16="http://schemas.microsoft.com/office/drawing/2014/main" id="{A0B21E7E-2F3D-43EA-8992-3DF7CB307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Achievement</a:t>
            </a:r>
          </a:p>
        </p:txBody>
      </p:sp>
      <p:sp>
        <p:nvSpPr>
          <p:cNvPr id="34838" name="KSO_GT3">
            <a:extLst>
              <a:ext uri="{FF2B5EF4-FFF2-40B4-BE49-F238E27FC236}">
                <a16:creationId xmlns:a16="http://schemas.microsoft.com/office/drawing/2014/main" id="{82DB1638-1FE3-46EF-AC63-224E86346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Control</a:t>
            </a:r>
          </a:p>
        </p:txBody>
      </p:sp>
      <p:sp>
        <p:nvSpPr>
          <p:cNvPr id="34839" name="KSO_GT2">
            <a:extLst>
              <a:ext uri="{FF2B5EF4-FFF2-40B4-BE49-F238E27FC236}">
                <a16:creationId xmlns:a16="http://schemas.microsoft.com/office/drawing/2014/main" id="{359ECC39-10A9-4797-AA63-F321240A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Self-cognition</a:t>
            </a:r>
          </a:p>
        </p:txBody>
      </p:sp>
      <p:sp>
        <p:nvSpPr>
          <p:cNvPr id="34840" name="KSO_GT1">
            <a:extLst>
              <a:ext uri="{FF2B5EF4-FFF2-40B4-BE49-F238E27FC236}">
                <a16:creationId xmlns:a16="http://schemas.microsoft.com/office/drawing/2014/main" id="{D671BD04-E73E-4A9E-91B4-13BD78BB7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Focus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41" name="KSO_GT6">
            <a:extLst>
              <a:ext uri="{FF2B5EF4-FFF2-40B4-BE49-F238E27FC236}">
                <a16:creationId xmlns:a16="http://schemas.microsoft.com/office/drawing/2014/main" id="{0887D37A-2FE8-4D3B-B7C5-0C3047186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Good Thoughts</a:t>
            </a:r>
          </a:p>
        </p:txBody>
      </p:sp>
      <p:sp>
        <p:nvSpPr>
          <p:cNvPr id="34842" name="KSO_GT5">
            <a:extLst>
              <a:ext uri="{FF2B5EF4-FFF2-40B4-BE49-F238E27FC236}">
                <a16:creationId xmlns:a16="http://schemas.microsoft.com/office/drawing/2014/main" id="{CAC58F3F-D9BC-4C8A-951A-AC611B0BA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Empathy</a:t>
            </a:r>
          </a:p>
        </p:txBody>
      </p:sp>
      <p:sp>
        <p:nvSpPr>
          <p:cNvPr id="34843" name="KSO_GT4">
            <a:extLst>
              <a:ext uri="{FF2B5EF4-FFF2-40B4-BE49-F238E27FC236}">
                <a16:creationId xmlns:a16="http://schemas.microsoft.com/office/drawing/2014/main" id="{DC5FD308-EB0F-4B9A-B234-8C1B856EC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Achievement</a:t>
            </a:r>
          </a:p>
        </p:txBody>
      </p:sp>
      <p:sp>
        <p:nvSpPr>
          <p:cNvPr id="34844" name="KSO_GT3">
            <a:extLst>
              <a:ext uri="{FF2B5EF4-FFF2-40B4-BE49-F238E27FC236}">
                <a16:creationId xmlns:a16="http://schemas.microsoft.com/office/drawing/2014/main" id="{27C959EA-381F-4C12-B813-3D8E33D7A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Control</a:t>
            </a:r>
          </a:p>
        </p:txBody>
      </p:sp>
      <p:sp>
        <p:nvSpPr>
          <p:cNvPr id="34845" name="KSO_GT2">
            <a:extLst>
              <a:ext uri="{FF2B5EF4-FFF2-40B4-BE49-F238E27FC236}">
                <a16:creationId xmlns:a16="http://schemas.microsoft.com/office/drawing/2014/main" id="{589A1923-1AB0-4C1C-A02A-8B7AFC15B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Self-cognition</a:t>
            </a:r>
          </a:p>
        </p:txBody>
      </p:sp>
      <p:sp>
        <p:nvSpPr>
          <p:cNvPr id="34846" name="KSO_GT1">
            <a:extLst>
              <a:ext uri="{FF2B5EF4-FFF2-40B4-BE49-F238E27FC236}">
                <a16:creationId xmlns:a16="http://schemas.microsoft.com/office/drawing/2014/main" id="{A2AE8720-2741-46FF-A7C2-B86AC1EA1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Focus</a:t>
            </a:r>
          </a:p>
        </p:txBody>
      </p:sp>
      <p:sp>
        <p:nvSpPr>
          <p:cNvPr id="34847" name="KSO_GT2">
            <a:extLst>
              <a:ext uri="{FF2B5EF4-FFF2-40B4-BE49-F238E27FC236}">
                <a16:creationId xmlns:a16="http://schemas.microsoft.com/office/drawing/2014/main" id="{1DC052F8-A533-49A5-B42D-B5F2B1520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Self-cognition</a:t>
            </a:r>
          </a:p>
        </p:txBody>
      </p:sp>
      <p:sp>
        <p:nvSpPr>
          <p:cNvPr id="34848" name="KSO_GT1">
            <a:extLst>
              <a:ext uri="{FF2B5EF4-FFF2-40B4-BE49-F238E27FC236}">
                <a16:creationId xmlns:a16="http://schemas.microsoft.com/office/drawing/2014/main" id="{88E206F9-F202-4FA4-BE80-42EBFBC01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Focus</a:t>
            </a:r>
          </a:p>
        </p:txBody>
      </p:sp>
      <p:sp>
        <p:nvSpPr>
          <p:cNvPr id="34849" name="KSO_GT3">
            <a:extLst>
              <a:ext uri="{FF2B5EF4-FFF2-40B4-BE49-F238E27FC236}">
                <a16:creationId xmlns:a16="http://schemas.microsoft.com/office/drawing/2014/main" id="{F8C95D7B-2D59-4083-8C48-D0565CE6B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Control</a:t>
            </a:r>
          </a:p>
        </p:txBody>
      </p:sp>
      <p:sp>
        <p:nvSpPr>
          <p:cNvPr id="34850" name="KSO_GT2">
            <a:extLst>
              <a:ext uri="{FF2B5EF4-FFF2-40B4-BE49-F238E27FC236}">
                <a16:creationId xmlns:a16="http://schemas.microsoft.com/office/drawing/2014/main" id="{366EC3EF-F68A-4A7E-B0E7-C39317C6D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Self-cognition</a:t>
            </a:r>
          </a:p>
        </p:txBody>
      </p:sp>
      <p:sp>
        <p:nvSpPr>
          <p:cNvPr id="34851" name="KSO_GT1">
            <a:extLst>
              <a:ext uri="{FF2B5EF4-FFF2-40B4-BE49-F238E27FC236}">
                <a16:creationId xmlns:a16="http://schemas.microsoft.com/office/drawing/2014/main" id="{9AB0B7C6-0663-410B-809D-616420849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Focus</a:t>
            </a:r>
          </a:p>
        </p:txBody>
      </p:sp>
      <p:sp>
        <p:nvSpPr>
          <p:cNvPr id="34852" name="KSO_GT6">
            <a:extLst>
              <a:ext uri="{FF2B5EF4-FFF2-40B4-BE49-F238E27FC236}">
                <a16:creationId xmlns:a16="http://schemas.microsoft.com/office/drawing/2014/main" id="{E1E90B63-C75B-4E8A-9604-042B4A761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Good Thoughts</a:t>
            </a:r>
          </a:p>
        </p:txBody>
      </p:sp>
      <p:sp>
        <p:nvSpPr>
          <p:cNvPr id="34853" name="KSO_GT3">
            <a:extLst>
              <a:ext uri="{FF2B5EF4-FFF2-40B4-BE49-F238E27FC236}">
                <a16:creationId xmlns:a16="http://schemas.microsoft.com/office/drawing/2014/main" id="{0D55F341-E038-441A-9AA5-B7D6E64BA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Control</a:t>
            </a:r>
          </a:p>
        </p:txBody>
      </p:sp>
      <p:sp>
        <p:nvSpPr>
          <p:cNvPr id="34854" name="KSO_GT2">
            <a:extLst>
              <a:ext uri="{FF2B5EF4-FFF2-40B4-BE49-F238E27FC236}">
                <a16:creationId xmlns:a16="http://schemas.microsoft.com/office/drawing/2014/main" id="{952C52A5-2FA8-4D59-B504-3B347BDFF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Self-cognition</a:t>
            </a:r>
          </a:p>
        </p:txBody>
      </p:sp>
      <p:sp>
        <p:nvSpPr>
          <p:cNvPr id="34855" name="KSO_GT1">
            <a:extLst>
              <a:ext uri="{FF2B5EF4-FFF2-40B4-BE49-F238E27FC236}">
                <a16:creationId xmlns:a16="http://schemas.microsoft.com/office/drawing/2014/main" id="{26D674E6-9F63-4E04-A925-61A1127D8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Focus</a:t>
            </a:r>
          </a:p>
        </p:txBody>
      </p:sp>
      <p:sp>
        <p:nvSpPr>
          <p:cNvPr id="34856" name="KSO_GT5">
            <a:extLst>
              <a:ext uri="{FF2B5EF4-FFF2-40B4-BE49-F238E27FC236}">
                <a16:creationId xmlns:a16="http://schemas.microsoft.com/office/drawing/2014/main" id="{1CC61F5C-1CEE-4660-9515-72322D8F4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Empathy</a:t>
            </a:r>
          </a:p>
        </p:txBody>
      </p:sp>
      <p:sp>
        <p:nvSpPr>
          <p:cNvPr id="34857" name="KSO_GT6">
            <a:extLst>
              <a:ext uri="{FF2B5EF4-FFF2-40B4-BE49-F238E27FC236}">
                <a16:creationId xmlns:a16="http://schemas.microsoft.com/office/drawing/2014/main" id="{724F4C39-2FE5-4093-8FDD-3930A45AE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Good Thoughts</a:t>
            </a:r>
          </a:p>
        </p:txBody>
      </p:sp>
      <p:sp>
        <p:nvSpPr>
          <p:cNvPr id="34858" name="KSO_GT3">
            <a:extLst>
              <a:ext uri="{FF2B5EF4-FFF2-40B4-BE49-F238E27FC236}">
                <a16:creationId xmlns:a16="http://schemas.microsoft.com/office/drawing/2014/main" id="{F236086B-F162-4A43-A13A-6E7908970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Control</a:t>
            </a:r>
          </a:p>
        </p:txBody>
      </p:sp>
      <p:sp>
        <p:nvSpPr>
          <p:cNvPr id="34859" name="KSO_GT2">
            <a:extLst>
              <a:ext uri="{FF2B5EF4-FFF2-40B4-BE49-F238E27FC236}">
                <a16:creationId xmlns:a16="http://schemas.microsoft.com/office/drawing/2014/main" id="{9D6BD146-46CB-4554-B670-7EDF8D4CA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Self-cognition</a:t>
            </a:r>
          </a:p>
        </p:txBody>
      </p:sp>
      <p:sp>
        <p:nvSpPr>
          <p:cNvPr id="34860" name="KSO_GT1">
            <a:extLst>
              <a:ext uri="{FF2B5EF4-FFF2-40B4-BE49-F238E27FC236}">
                <a16:creationId xmlns:a16="http://schemas.microsoft.com/office/drawing/2014/main" id="{52BC4FE4-C214-4E32-B20D-50CBA7A2D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Focus</a:t>
            </a:r>
          </a:p>
        </p:txBody>
      </p:sp>
      <p:sp>
        <p:nvSpPr>
          <p:cNvPr id="34861" name="KSO_GT4">
            <a:extLst>
              <a:ext uri="{FF2B5EF4-FFF2-40B4-BE49-F238E27FC236}">
                <a16:creationId xmlns:a16="http://schemas.microsoft.com/office/drawing/2014/main" id="{DB8D68B2-1BDD-4186-979D-FC9815CBD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4862" name="KSO_GT5">
            <a:extLst>
              <a:ext uri="{FF2B5EF4-FFF2-40B4-BE49-F238E27FC236}">
                <a16:creationId xmlns:a16="http://schemas.microsoft.com/office/drawing/2014/main" id="{684DA481-6802-4894-9A99-8D4A0E138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4863" name="KSO_GT6">
            <a:extLst>
              <a:ext uri="{FF2B5EF4-FFF2-40B4-BE49-F238E27FC236}">
                <a16:creationId xmlns:a16="http://schemas.microsoft.com/office/drawing/2014/main" id="{DC4E0313-E79D-47E5-8B98-B16B05F30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4864" name="KSO_GT3">
            <a:extLst>
              <a:ext uri="{FF2B5EF4-FFF2-40B4-BE49-F238E27FC236}">
                <a16:creationId xmlns:a16="http://schemas.microsoft.com/office/drawing/2014/main" id="{A2FDA180-70F5-4D77-A336-9B9E47E6B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4865" name="KSO_GT2">
            <a:extLst>
              <a:ext uri="{FF2B5EF4-FFF2-40B4-BE49-F238E27FC236}">
                <a16:creationId xmlns:a16="http://schemas.microsoft.com/office/drawing/2014/main" id="{DF060120-9BBB-43B8-9FDA-0C9EA3C4B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4866" name="KSO_GT1">
            <a:extLst>
              <a:ext uri="{FF2B5EF4-FFF2-40B4-BE49-F238E27FC236}">
                <a16:creationId xmlns:a16="http://schemas.microsoft.com/office/drawing/2014/main" id="{626F1633-83DB-4F10-88E8-78F5E130E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2" name="直接连接符 6">
            <a:extLst>
              <a:ext uri="{FF2B5EF4-FFF2-40B4-BE49-F238E27FC236}">
                <a16:creationId xmlns:a16="http://schemas.microsoft.com/office/drawing/2014/main" id="{0A2AEEE4-5394-4DF3-8D38-622B801B4A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3" name="KSO_GT2.1">
            <a:extLst>
              <a:ext uri="{FF2B5EF4-FFF2-40B4-BE49-F238E27FC236}">
                <a16:creationId xmlns:a16="http://schemas.microsoft.com/office/drawing/2014/main" id="{0ECBAFF7-CFAD-4159-BF5C-FBEB894ED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334962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difference in needs and desires of presenters and audiences has become more noticeable.</a:t>
            </a:r>
          </a:p>
        </p:txBody>
      </p:sp>
      <p:grpSp>
        <p:nvGrpSpPr>
          <p:cNvPr id="35844" name="Group 4">
            <a:extLst>
              <a:ext uri="{FF2B5EF4-FFF2-40B4-BE49-F238E27FC236}">
                <a16:creationId xmlns:a16="http://schemas.microsoft.com/office/drawing/2014/main" id="{A2863D35-73E5-45C0-8CB5-FFBD46A89137}"/>
              </a:ext>
            </a:extLst>
          </p:cNvPr>
          <p:cNvGrpSpPr>
            <a:grpSpLocks/>
          </p:cNvGrpSpPr>
          <p:nvPr/>
        </p:nvGrpSpPr>
        <p:grpSpPr bwMode="auto">
          <a:xfrm>
            <a:off x="3021013" y="2433638"/>
            <a:ext cx="1536700" cy="1987550"/>
            <a:chOff x="0" y="0"/>
            <a:chExt cx="1152785" cy="1490412"/>
          </a:xfrm>
        </p:grpSpPr>
        <p:grpSp>
          <p:nvGrpSpPr>
            <p:cNvPr id="35846" name="Group 5">
              <a:extLst>
                <a:ext uri="{FF2B5EF4-FFF2-40B4-BE49-F238E27FC236}">
                  <a16:creationId xmlns:a16="http://schemas.microsoft.com/office/drawing/2014/main" id="{672E0F03-191E-4965-B3EB-D67562A9B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402" y="0"/>
              <a:ext cx="1014383" cy="1490412"/>
              <a:chOff x="0" y="0"/>
              <a:chExt cx="1014383" cy="1490412"/>
            </a:xfrm>
          </p:grpSpPr>
          <p:sp>
            <p:nvSpPr>
              <p:cNvPr id="35848" name="圆角矩形 11">
                <a:extLst>
                  <a:ext uri="{FF2B5EF4-FFF2-40B4-BE49-F238E27FC236}">
                    <a16:creationId xmlns:a16="http://schemas.microsoft.com/office/drawing/2014/main" id="{5817E29B-9462-4666-9950-76995F8CC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name="adj" fmla="val 12134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49" name="KSO_GN2">
                <a:extLst>
                  <a:ext uri="{FF2B5EF4-FFF2-40B4-BE49-F238E27FC236}">
                    <a16:creationId xmlns:a16="http://schemas.microsoft.com/office/drawing/2014/main" id="{3E847C98-ACB0-4560-B241-E88D2087D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name="adj" fmla="val 12134"/>
                </a:avLst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6400">
                    <a:solidFill>
                      <a:srgbClr val="FFFFFF"/>
                    </a:solidFill>
                    <a:latin typeface="Impact" panose="020B0806030902050204" pitchFamily="34" charset="0"/>
                    <a:ea typeface="Gungsuh" panose="020B0503020000020004" pitchFamily="18" charset="-127"/>
                  </a:rPr>
                  <a:t>02</a:t>
                </a:r>
                <a:endParaRPr lang="zh-CN" altLang="en-US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B0503020000020004" pitchFamily="18" charset="-127"/>
                </a:endParaRPr>
              </a:p>
            </p:txBody>
          </p:sp>
        </p:grpSp>
        <p:sp>
          <p:nvSpPr>
            <p:cNvPr id="35847" name="圆角矩形 26">
              <a:extLst>
                <a:ext uri="{FF2B5EF4-FFF2-40B4-BE49-F238E27FC236}">
                  <a16:creationId xmlns:a16="http://schemas.microsoft.com/office/drawing/2014/main" id="{E6B5995C-7C88-46A9-BDEE-BCEE825728A8}"/>
                </a:ext>
              </a:extLst>
            </p:cNvPr>
            <p:cNvSpPr>
              <a:spLocks/>
            </p:cNvSpPr>
            <p:nvPr/>
          </p:nvSpPr>
          <p:spPr bwMode="auto">
            <a:xfrm rot="1132031">
              <a:off x="0" y="832988"/>
              <a:ext cx="1014383" cy="634430"/>
            </a:xfrm>
            <a:custGeom>
              <a:avLst/>
              <a:gdLst>
                <a:gd name="T0" fmla="*/ 0 w 1321797"/>
                <a:gd name="T1" fmla="*/ 346652 h 826698"/>
                <a:gd name="T2" fmla="*/ 1014383 w 1321797"/>
                <a:gd name="T3" fmla="*/ 0 h 826698"/>
                <a:gd name="T4" fmla="*/ 1014383 w 1321797"/>
                <a:gd name="T5" fmla="*/ 511365 h 826698"/>
                <a:gd name="T6" fmla="*/ 891318 w 1321797"/>
                <a:gd name="T7" fmla="*/ 634430 h 826698"/>
                <a:gd name="T8" fmla="*/ 123065 w 1321797"/>
                <a:gd name="T9" fmla="*/ 634430 h 826698"/>
                <a:gd name="T10" fmla="*/ 0 w 1321797"/>
                <a:gd name="T11" fmla="*/ 511365 h 826698"/>
                <a:gd name="T12" fmla="*/ 0 w 1321797"/>
                <a:gd name="T13" fmla="*/ 346652 h 826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797" h="826698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>
                <a:alphaModFix amt="66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5845" name="KSO_GT2">
            <a:extLst>
              <a:ext uri="{FF2B5EF4-FFF2-40B4-BE49-F238E27FC236}">
                <a16:creationId xmlns:a16="http://schemas.microsoft.com/office/drawing/2014/main" id="{713E8185-2C66-4FBC-B5E0-426805D6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US" altLang="zh-CN" sz="24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 INPUT YOUR TITLE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2">
            <a:extLst>
              <a:ext uri="{FF2B5EF4-FFF2-40B4-BE49-F238E27FC236}">
                <a16:creationId xmlns:a16="http://schemas.microsoft.com/office/drawing/2014/main" id="{741BD748-4EF2-483C-812B-5F63FA986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36867" name="Group 3">
            <a:extLst>
              <a:ext uri="{FF2B5EF4-FFF2-40B4-BE49-F238E27FC236}">
                <a16:creationId xmlns:a16="http://schemas.microsoft.com/office/drawing/2014/main" id="{F93277EB-1DDD-4B92-B6F6-1EB759131047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6878" name="燕尾形 4">
              <a:extLst>
                <a:ext uri="{FF2B5EF4-FFF2-40B4-BE49-F238E27FC236}">
                  <a16:creationId xmlns:a16="http://schemas.microsoft.com/office/drawing/2014/main" id="{8E7B7BBC-5222-47C5-B950-8A9F1505E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36879" name="燕尾形 5">
              <a:extLst>
                <a:ext uri="{FF2B5EF4-FFF2-40B4-BE49-F238E27FC236}">
                  <a16:creationId xmlns:a16="http://schemas.microsoft.com/office/drawing/2014/main" id="{D6BECF92-8BFB-4213-8CA9-99DCD72A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sp>
        <p:nvSpPr>
          <p:cNvPr id="36868" name="任意多边形 70">
            <a:extLst>
              <a:ext uri="{FF2B5EF4-FFF2-40B4-BE49-F238E27FC236}">
                <a16:creationId xmlns:a16="http://schemas.microsoft.com/office/drawing/2014/main" id="{17129D5B-99A7-4EA5-BE83-76121938D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13" y="2020888"/>
            <a:ext cx="1517650" cy="2065337"/>
          </a:xfrm>
          <a:custGeom>
            <a:avLst/>
            <a:gdLst>
              <a:gd name="T0" fmla="*/ 987434 w 1138390"/>
              <a:gd name="T1" fmla="*/ 246335 h 1550820"/>
              <a:gd name="T2" fmla="*/ 322242 w 1138390"/>
              <a:gd name="T3" fmla="*/ 910146 h 1550820"/>
              <a:gd name="T4" fmla="*/ 987434 w 1138390"/>
              <a:gd name="T5" fmla="*/ 1573960 h 1550820"/>
              <a:gd name="T6" fmla="*/ 1652628 w 1138390"/>
              <a:gd name="T7" fmla="*/ 910148 h 1550820"/>
              <a:gd name="T8" fmla="*/ 987434 w 1138390"/>
              <a:gd name="T9" fmla="*/ 246335 h 1550820"/>
              <a:gd name="T10" fmla="*/ 1042888 w 1138390"/>
              <a:gd name="T11" fmla="*/ 485 h 1550820"/>
              <a:gd name="T12" fmla="*/ 1748720 w 1138390"/>
              <a:gd name="T13" fmla="*/ 318085 h 1550820"/>
              <a:gd name="T14" fmla="*/ 1704517 w 1138390"/>
              <a:gd name="T15" fmla="*/ 1745094 h 1550820"/>
              <a:gd name="T16" fmla="*/ 957701 w 1138390"/>
              <a:gd name="T17" fmla="*/ 2750556 h 1550820"/>
              <a:gd name="T18" fmla="*/ 274542 w 1138390"/>
              <a:gd name="T19" fmla="*/ 1700983 h 1550820"/>
              <a:gd name="T20" fmla="*/ 318745 w 1138390"/>
              <a:gd name="T21" fmla="*/ 273972 h 1550820"/>
              <a:gd name="T22" fmla="*/ 1042888 w 1138390"/>
              <a:gd name="T23" fmla="*/ 485 h 15508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8390"/>
              <a:gd name="T37" fmla="*/ 0 h 1550820"/>
              <a:gd name="T38" fmla="*/ 1138390 w 1138390"/>
              <a:gd name="T39" fmla="*/ 1550820 h 15508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8390" h="155082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148C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6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6869" name="Oval 65">
            <a:extLst>
              <a:ext uri="{FF2B5EF4-FFF2-40B4-BE49-F238E27FC236}">
                <a16:creationId xmlns:a16="http://schemas.microsoft.com/office/drawing/2014/main" id="{14F13D92-180D-4EFC-BE54-43D0DEE41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0738" y="4046538"/>
            <a:ext cx="936625" cy="185737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6870" name="Oval 65">
            <a:extLst>
              <a:ext uri="{FF2B5EF4-FFF2-40B4-BE49-F238E27FC236}">
                <a16:creationId xmlns:a16="http://schemas.microsoft.com/office/drawing/2014/main" id="{4B9D34C0-8338-4DEA-A1AC-33D8A5E33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900" y="4710113"/>
            <a:ext cx="1473200" cy="29686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6871" name="Oval 65">
            <a:extLst>
              <a:ext uri="{FF2B5EF4-FFF2-40B4-BE49-F238E27FC236}">
                <a16:creationId xmlns:a16="http://schemas.microsoft.com/office/drawing/2014/main" id="{2A3FC589-97AA-42C2-9D0A-1C5264CF5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263" y="4046538"/>
            <a:ext cx="935037" cy="185737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6872" name="Oval 65">
            <a:extLst>
              <a:ext uri="{FF2B5EF4-FFF2-40B4-BE49-F238E27FC236}">
                <a16:creationId xmlns:a16="http://schemas.microsoft.com/office/drawing/2014/main" id="{37E48B50-6A7E-4758-A88D-EC81EB1DE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4710113"/>
            <a:ext cx="1474787" cy="29686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6873" name="Oval 65">
            <a:extLst>
              <a:ext uri="{FF2B5EF4-FFF2-40B4-BE49-F238E27FC236}">
                <a16:creationId xmlns:a16="http://schemas.microsoft.com/office/drawing/2014/main" id="{079C2C77-079B-4D0B-B693-276493F87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5316538"/>
            <a:ext cx="1889125" cy="376237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6874" name="任意多边形 76">
            <a:extLst>
              <a:ext uri="{FF2B5EF4-FFF2-40B4-BE49-F238E27FC236}">
                <a16:creationId xmlns:a16="http://schemas.microsoft.com/office/drawing/2014/main" id="{0E527F11-9F77-49B9-ACA4-381DC1891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6738" y="2020888"/>
            <a:ext cx="1517650" cy="2065337"/>
          </a:xfrm>
          <a:custGeom>
            <a:avLst/>
            <a:gdLst>
              <a:gd name="T0" fmla="*/ 987434 w 1138390"/>
              <a:gd name="T1" fmla="*/ 246335 h 1550820"/>
              <a:gd name="T2" fmla="*/ 322242 w 1138390"/>
              <a:gd name="T3" fmla="*/ 910146 h 1550820"/>
              <a:gd name="T4" fmla="*/ 987434 w 1138390"/>
              <a:gd name="T5" fmla="*/ 1573960 h 1550820"/>
              <a:gd name="T6" fmla="*/ 1652628 w 1138390"/>
              <a:gd name="T7" fmla="*/ 910148 h 1550820"/>
              <a:gd name="T8" fmla="*/ 987434 w 1138390"/>
              <a:gd name="T9" fmla="*/ 246335 h 1550820"/>
              <a:gd name="T10" fmla="*/ 1042888 w 1138390"/>
              <a:gd name="T11" fmla="*/ 485 h 1550820"/>
              <a:gd name="T12" fmla="*/ 1748720 w 1138390"/>
              <a:gd name="T13" fmla="*/ 318085 h 1550820"/>
              <a:gd name="T14" fmla="*/ 1704517 w 1138390"/>
              <a:gd name="T15" fmla="*/ 1745094 h 1550820"/>
              <a:gd name="T16" fmla="*/ 957701 w 1138390"/>
              <a:gd name="T17" fmla="*/ 2750556 h 1550820"/>
              <a:gd name="T18" fmla="*/ 274542 w 1138390"/>
              <a:gd name="T19" fmla="*/ 1700983 h 1550820"/>
              <a:gd name="T20" fmla="*/ 318745 w 1138390"/>
              <a:gd name="T21" fmla="*/ 273972 h 1550820"/>
              <a:gd name="T22" fmla="*/ 1042888 w 1138390"/>
              <a:gd name="T23" fmla="*/ 485 h 15508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8390"/>
              <a:gd name="T37" fmla="*/ 0 h 1550820"/>
              <a:gd name="T38" fmla="*/ 1138390 w 1138390"/>
              <a:gd name="T39" fmla="*/ 1550820 h 15508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8390" h="155082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148C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6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6875" name="任意多边形 77">
            <a:extLst>
              <a:ext uri="{FF2B5EF4-FFF2-40B4-BE49-F238E27FC236}">
                <a16:creationId xmlns:a16="http://schemas.microsoft.com/office/drawing/2014/main" id="{76D76F5B-3764-4C55-AC1F-E1DCAC4B9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838325"/>
            <a:ext cx="2179638" cy="2971800"/>
          </a:xfrm>
          <a:custGeom>
            <a:avLst/>
            <a:gdLst>
              <a:gd name="T0" fmla="*/ 2036733 w 1138390"/>
              <a:gd name="T1" fmla="*/ 510017 h 1550820"/>
              <a:gd name="T2" fmla="*/ 664673 w 1138390"/>
              <a:gd name="T3" fmla="*/ 1884380 h 1550820"/>
              <a:gd name="T4" fmla="*/ 2036733 w 1138390"/>
              <a:gd name="T5" fmla="*/ 3258749 h 1550820"/>
              <a:gd name="T6" fmla="*/ 3408791 w 1138390"/>
              <a:gd name="T7" fmla="*/ 1884382 h 1550820"/>
              <a:gd name="T8" fmla="*/ 2036733 w 1138390"/>
              <a:gd name="T9" fmla="*/ 510017 h 1550820"/>
              <a:gd name="T10" fmla="*/ 2151113 w 1138390"/>
              <a:gd name="T11" fmla="*/ 1002 h 1550820"/>
              <a:gd name="T12" fmla="*/ 3606998 w 1138390"/>
              <a:gd name="T13" fmla="*/ 658569 h 1550820"/>
              <a:gd name="T14" fmla="*/ 3515823 w 1138390"/>
              <a:gd name="T15" fmla="*/ 3613069 h 1550820"/>
              <a:gd name="T16" fmla="*/ 1975400 w 1138390"/>
              <a:gd name="T17" fmla="*/ 5694791 h 1550820"/>
              <a:gd name="T18" fmla="*/ 566284 w 1138390"/>
              <a:gd name="T19" fmla="*/ 3521739 h 1550820"/>
              <a:gd name="T20" fmla="*/ 657458 w 1138390"/>
              <a:gd name="T21" fmla="*/ 567235 h 1550820"/>
              <a:gd name="T22" fmla="*/ 2151113 w 1138390"/>
              <a:gd name="T23" fmla="*/ 1002 h 15508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8390"/>
              <a:gd name="T37" fmla="*/ 0 h 1550820"/>
              <a:gd name="T38" fmla="*/ 1138390 w 1138390"/>
              <a:gd name="T39" fmla="*/ 1550820 h 15508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8390" h="155082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6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6876" name="任意多边形 78">
            <a:extLst>
              <a:ext uri="{FF2B5EF4-FFF2-40B4-BE49-F238E27FC236}">
                <a16:creationId xmlns:a16="http://schemas.microsoft.com/office/drawing/2014/main" id="{E1BC9BFC-27B3-4FF6-9DCE-BE95D9AA3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3" y="1838325"/>
            <a:ext cx="2179637" cy="2971800"/>
          </a:xfrm>
          <a:custGeom>
            <a:avLst/>
            <a:gdLst>
              <a:gd name="T0" fmla="*/ 2036730 w 1138390"/>
              <a:gd name="T1" fmla="*/ 510017 h 1550820"/>
              <a:gd name="T2" fmla="*/ 664673 w 1138390"/>
              <a:gd name="T3" fmla="*/ 1884380 h 1550820"/>
              <a:gd name="T4" fmla="*/ 2036730 w 1138390"/>
              <a:gd name="T5" fmla="*/ 3258749 h 1550820"/>
              <a:gd name="T6" fmla="*/ 3408788 w 1138390"/>
              <a:gd name="T7" fmla="*/ 1884382 h 1550820"/>
              <a:gd name="T8" fmla="*/ 2036730 w 1138390"/>
              <a:gd name="T9" fmla="*/ 510017 h 1550820"/>
              <a:gd name="T10" fmla="*/ 2151112 w 1138390"/>
              <a:gd name="T11" fmla="*/ 1002 h 1550820"/>
              <a:gd name="T12" fmla="*/ 3606996 w 1138390"/>
              <a:gd name="T13" fmla="*/ 658569 h 1550820"/>
              <a:gd name="T14" fmla="*/ 3515819 w 1138390"/>
              <a:gd name="T15" fmla="*/ 3613069 h 1550820"/>
              <a:gd name="T16" fmla="*/ 1975400 w 1138390"/>
              <a:gd name="T17" fmla="*/ 5694791 h 1550820"/>
              <a:gd name="T18" fmla="*/ 566282 w 1138390"/>
              <a:gd name="T19" fmla="*/ 3521739 h 1550820"/>
              <a:gd name="T20" fmla="*/ 657458 w 1138390"/>
              <a:gd name="T21" fmla="*/ 567235 h 1550820"/>
              <a:gd name="T22" fmla="*/ 2151112 w 1138390"/>
              <a:gd name="T23" fmla="*/ 1002 h 15508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8390"/>
              <a:gd name="T37" fmla="*/ 0 h 1550820"/>
              <a:gd name="T38" fmla="*/ 1138390 w 1138390"/>
              <a:gd name="T39" fmla="*/ 1550820 h 15508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8390" h="155082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6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6877" name="任意多边形 79">
            <a:extLst>
              <a:ext uri="{FF2B5EF4-FFF2-40B4-BE49-F238E27FC236}">
                <a16:creationId xmlns:a16="http://schemas.microsoft.com/office/drawing/2014/main" id="{5A3B99B3-7974-4FAE-945B-C9FF7B862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1628775"/>
            <a:ext cx="2819400" cy="3840163"/>
          </a:xfrm>
          <a:custGeom>
            <a:avLst/>
            <a:gdLst>
              <a:gd name="T0" fmla="*/ 3407836 w 1138390"/>
              <a:gd name="T1" fmla="*/ 851617 h 1550820"/>
              <a:gd name="T2" fmla="*/ 1112122 w 1138390"/>
              <a:gd name="T3" fmla="*/ 3146506 h 1550820"/>
              <a:gd name="T4" fmla="*/ 3407836 w 1138390"/>
              <a:gd name="T5" fmla="*/ 5441407 h 1550820"/>
              <a:gd name="T6" fmla="*/ 5703547 w 1138390"/>
              <a:gd name="T7" fmla="*/ 3146511 h 1550820"/>
              <a:gd name="T8" fmla="*/ 3407836 w 1138390"/>
              <a:gd name="T9" fmla="*/ 851617 h 1550820"/>
              <a:gd name="T10" fmla="*/ 3599217 w 1138390"/>
              <a:gd name="T11" fmla="*/ 1674 h 1550820"/>
              <a:gd name="T12" fmla="*/ 6035186 w 1138390"/>
              <a:gd name="T13" fmla="*/ 1099667 h 1550820"/>
              <a:gd name="T14" fmla="*/ 5882632 w 1138390"/>
              <a:gd name="T15" fmla="*/ 6033042 h 1550820"/>
              <a:gd name="T16" fmla="*/ 3305216 w 1138390"/>
              <a:gd name="T17" fmla="*/ 9509067 h 1550820"/>
              <a:gd name="T18" fmla="*/ 947497 w 1138390"/>
              <a:gd name="T19" fmla="*/ 5880541 h 1550820"/>
              <a:gd name="T20" fmla="*/ 1100051 w 1138390"/>
              <a:gd name="T21" fmla="*/ 947159 h 1550820"/>
              <a:gd name="T22" fmla="*/ 3599217 w 1138390"/>
              <a:gd name="T23" fmla="*/ 1674 h 15508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8390"/>
              <a:gd name="T37" fmla="*/ 0 h 1550820"/>
              <a:gd name="T38" fmla="*/ 1138390 w 1138390"/>
              <a:gd name="T39" fmla="*/ 1550820 h 15508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8390" h="155082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29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2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2">
            <a:extLst>
              <a:ext uri="{FF2B5EF4-FFF2-40B4-BE49-F238E27FC236}">
                <a16:creationId xmlns:a16="http://schemas.microsoft.com/office/drawing/2014/main" id="{A0FF6DDB-26ED-4CB4-84A6-9E41D7302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37891" name="Group 3">
            <a:extLst>
              <a:ext uri="{FF2B5EF4-FFF2-40B4-BE49-F238E27FC236}">
                <a16:creationId xmlns:a16="http://schemas.microsoft.com/office/drawing/2014/main" id="{FA6264D2-6297-473D-9D70-9001E729DF6F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7897" name="燕尾形 4">
              <a:extLst>
                <a:ext uri="{FF2B5EF4-FFF2-40B4-BE49-F238E27FC236}">
                  <a16:creationId xmlns:a16="http://schemas.microsoft.com/office/drawing/2014/main" id="{BD866FBC-BD02-4FC4-8C63-3369C077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37898" name="燕尾形 5">
              <a:extLst>
                <a:ext uri="{FF2B5EF4-FFF2-40B4-BE49-F238E27FC236}">
                  <a16:creationId xmlns:a16="http://schemas.microsoft.com/office/drawing/2014/main" id="{74A7E310-5A79-458C-A2EC-A6A8A2F90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sp>
        <p:nvSpPr>
          <p:cNvPr id="37892" name="任意多边形 17">
            <a:extLst>
              <a:ext uri="{FF2B5EF4-FFF2-40B4-BE49-F238E27FC236}">
                <a16:creationId xmlns:a16="http://schemas.microsoft.com/office/drawing/2014/main" id="{973217B1-9693-46EE-882D-107D51ADB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2084388"/>
            <a:ext cx="4367212" cy="576262"/>
          </a:xfrm>
          <a:custGeom>
            <a:avLst/>
            <a:gdLst>
              <a:gd name="T0" fmla="*/ 48664 w 3275513"/>
              <a:gd name="T1" fmla="*/ 0 h 431880"/>
              <a:gd name="T2" fmla="*/ 5438065 w 3275513"/>
              <a:gd name="T3" fmla="*/ 0 h 431880"/>
              <a:gd name="T4" fmla="*/ 5821875 w 3275513"/>
              <a:gd name="T5" fmla="*/ 384385 h 431880"/>
              <a:gd name="T6" fmla="*/ 5438065 w 3275513"/>
              <a:gd name="T7" fmla="*/ 768770 h 431880"/>
              <a:gd name="T8" fmla="*/ 1552431 w 3275513"/>
              <a:gd name="T9" fmla="*/ 768770 h 431880"/>
              <a:gd name="T10" fmla="*/ 1429477 w 3275513"/>
              <a:gd name="T11" fmla="*/ 633286 h 431880"/>
              <a:gd name="T12" fmla="*/ 123619 w 3275513"/>
              <a:gd name="T13" fmla="*/ 11164 h 431880"/>
              <a:gd name="T14" fmla="*/ 0 w 3275513"/>
              <a:gd name="T15" fmla="*/ 4912 h 4318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5513"/>
              <a:gd name="T25" fmla="*/ 0 h 431880"/>
              <a:gd name="T26" fmla="*/ 3275513 w 3275513"/>
              <a:gd name="T27" fmla="*/ 431880 h 4318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5513" h="431880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0000" rIns="24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7893" name="任意多边形 18">
            <a:extLst>
              <a:ext uri="{FF2B5EF4-FFF2-40B4-BE49-F238E27FC236}">
                <a16:creationId xmlns:a16="http://schemas.microsoft.com/office/drawing/2014/main" id="{53E1447A-43BD-43B1-B49A-3DB14896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100" y="4748213"/>
            <a:ext cx="4373563" cy="574675"/>
          </a:xfrm>
          <a:custGeom>
            <a:avLst/>
            <a:gdLst>
              <a:gd name="T0" fmla="*/ 384159 w 3279285"/>
              <a:gd name="T1" fmla="*/ 0 h 431880"/>
              <a:gd name="T2" fmla="*/ 4186055 w 3279285"/>
              <a:gd name="T3" fmla="*/ 0 h 431880"/>
              <a:gd name="T4" fmla="*/ 4309120 w 3279285"/>
              <a:gd name="T5" fmla="*/ 134742 h 431880"/>
              <a:gd name="T6" fmla="*/ 5616162 w 3279285"/>
              <a:gd name="T7" fmla="*/ 753439 h 431880"/>
              <a:gd name="T8" fmla="*/ 5833867 w 3279285"/>
              <a:gd name="T9" fmla="*/ 764380 h 431880"/>
              <a:gd name="T10" fmla="*/ 5832248 w 3279285"/>
              <a:gd name="T11" fmla="*/ 764542 h 431880"/>
              <a:gd name="T12" fmla="*/ 384159 w 3279285"/>
              <a:gd name="T13" fmla="*/ 764542 h 431880"/>
              <a:gd name="T14" fmla="*/ 0 w 3279285"/>
              <a:gd name="T15" fmla="*/ 382270 h 431880"/>
              <a:gd name="T16" fmla="*/ 384159 w 3279285"/>
              <a:gd name="T17" fmla="*/ 0 h 431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9285"/>
              <a:gd name="T28" fmla="*/ 0 h 431880"/>
              <a:gd name="T29" fmla="*/ 3279285 w 3279285"/>
              <a:gd name="T30" fmla="*/ 431880 h 431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9285" h="431880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0000" rIns="24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7894" name="同心圆 17">
            <a:extLst>
              <a:ext uri="{FF2B5EF4-FFF2-40B4-BE49-F238E27FC236}">
                <a16:creationId xmlns:a16="http://schemas.microsoft.com/office/drawing/2014/main" id="{579DD2C1-3EBD-4EA0-B824-A25543B2A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2249488"/>
            <a:ext cx="2903538" cy="2906712"/>
          </a:xfrm>
          <a:custGeom>
            <a:avLst/>
            <a:gdLst>
              <a:gd name="T0" fmla="*/ 0 w 2903538"/>
              <a:gd name="T1" fmla="*/ 1453356 h 2906712"/>
              <a:gd name="T2" fmla="*/ 1451769 w 2903538"/>
              <a:gd name="T3" fmla="*/ 0 h 2906712"/>
              <a:gd name="T4" fmla="*/ 2903538 w 2903538"/>
              <a:gd name="T5" fmla="*/ 1453356 h 2906712"/>
              <a:gd name="T6" fmla="*/ 1451769 w 2903538"/>
              <a:gd name="T7" fmla="*/ 2906712 h 2906712"/>
              <a:gd name="T8" fmla="*/ 0 w 2903538"/>
              <a:gd name="T9" fmla="*/ 1453356 h 2906712"/>
              <a:gd name="T10" fmla="*/ 183707 w 2903538"/>
              <a:gd name="T11" fmla="*/ 1453356 h 2906712"/>
              <a:gd name="T12" fmla="*/ 1451769 w 2903538"/>
              <a:gd name="T13" fmla="*/ 2723005 h 2906712"/>
              <a:gd name="T14" fmla="*/ 2719831 w 2903538"/>
              <a:gd name="T15" fmla="*/ 1453356 h 2906712"/>
              <a:gd name="T16" fmla="*/ 1451769 w 2903538"/>
              <a:gd name="T17" fmla="*/ 183707 h 2906712"/>
              <a:gd name="T18" fmla="*/ 183707 w 2903538"/>
              <a:gd name="T19" fmla="*/ 1453356 h 29067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03538"/>
              <a:gd name="T31" fmla="*/ 0 h 2906712"/>
              <a:gd name="T32" fmla="*/ 2903538 w 2903538"/>
              <a:gd name="T33" fmla="*/ 2906712 h 29067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03538" h="2906712">
                <a:moveTo>
                  <a:pt x="0" y="1453356"/>
                </a:moveTo>
                <a:cubicBezTo>
                  <a:pt x="0" y="650690"/>
                  <a:pt x="649979" y="0"/>
                  <a:pt x="1451769" y="0"/>
                </a:cubicBezTo>
                <a:cubicBezTo>
                  <a:pt x="2253559" y="0"/>
                  <a:pt x="2903538" y="650690"/>
                  <a:pt x="2903538" y="1453356"/>
                </a:cubicBezTo>
                <a:cubicBezTo>
                  <a:pt x="2903538" y="2256022"/>
                  <a:pt x="2253559" y="2906712"/>
                  <a:pt x="1451769" y="2906712"/>
                </a:cubicBezTo>
                <a:cubicBezTo>
                  <a:pt x="649979" y="2906712"/>
                  <a:pt x="0" y="2256022"/>
                  <a:pt x="0" y="1453356"/>
                </a:cubicBezTo>
                <a:close/>
                <a:moveTo>
                  <a:pt x="183707" y="1453356"/>
                </a:moveTo>
                <a:cubicBezTo>
                  <a:pt x="183707" y="2154564"/>
                  <a:pt x="751438" y="2723005"/>
                  <a:pt x="1451769" y="2723005"/>
                </a:cubicBezTo>
                <a:cubicBezTo>
                  <a:pt x="2152100" y="2723005"/>
                  <a:pt x="2719831" y="2154564"/>
                  <a:pt x="2719831" y="1453356"/>
                </a:cubicBezTo>
                <a:cubicBezTo>
                  <a:pt x="2719831" y="752148"/>
                  <a:pt x="2152100" y="183707"/>
                  <a:pt x="1451769" y="183707"/>
                </a:cubicBezTo>
                <a:cubicBezTo>
                  <a:pt x="751438" y="183707"/>
                  <a:pt x="183707" y="752148"/>
                  <a:pt x="183707" y="1453356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2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7895" name="矩形 3">
            <a:extLst>
              <a:ext uri="{FF2B5EF4-FFF2-40B4-BE49-F238E27FC236}">
                <a16:creationId xmlns:a16="http://schemas.microsoft.com/office/drawing/2014/main" id="{3A690865-8759-4304-9A86-8F95CC99D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290763"/>
            <a:ext cx="2303462" cy="189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3063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content</a:t>
            </a:r>
            <a:endParaRPr lang="en-US" altLang="zh-CN" sz="1600" dirty="0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content</a:t>
            </a:r>
            <a:endParaRPr lang="en-US" altLang="zh-CN" sz="1600" dirty="0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content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content</a:t>
            </a:r>
            <a:endParaRPr lang="en-US" altLang="zh-CN" sz="1600" dirty="0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content</a:t>
            </a:r>
            <a:endParaRPr lang="en-US" altLang="zh-CN" sz="1600" dirty="0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6" name="矩形 23">
            <a:extLst>
              <a:ext uri="{FF2B5EF4-FFF2-40B4-BE49-F238E27FC236}">
                <a16:creationId xmlns:a16="http://schemas.microsoft.com/office/drawing/2014/main" id="{ABEF06B5-FBE1-4A6B-9DAE-CB60127B9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888" y="2768600"/>
            <a:ext cx="2303462" cy="189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3063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content</a:t>
            </a:r>
            <a:endParaRPr lang="en-US" altLang="zh-CN" sz="1600" dirty="0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content</a:t>
            </a:r>
            <a:endParaRPr lang="en-US" altLang="zh-CN" sz="1600" dirty="0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content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content</a:t>
            </a:r>
            <a:endParaRPr lang="en-US" altLang="zh-CN" sz="1600" dirty="0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content</a:t>
            </a:r>
            <a:endParaRPr lang="en-US" altLang="zh-CN" sz="1600" dirty="0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2">
            <a:extLst>
              <a:ext uri="{FF2B5EF4-FFF2-40B4-BE49-F238E27FC236}">
                <a16:creationId xmlns:a16="http://schemas.microsoft.com/office/drawing/2014/main" id="{6469190E-B8A3-4AE6-842C-FD2BEAD3D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38915" name="Group 3">
            <a:extLst>
              <a:ext uri="{FF2B5EF4-FFF2-40B4-BE49-F238E27FC236}">
                <a16:creationId xmlns:a16="http://schemas.microsoft.com/office/drawing/2014/main" id="{ED68D8B8-7DC7-4243-BB67-94CFC490A324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8933" name="燕尾形 4">
              <a:extLst>
                <a:ext uri="{FF2B5EF4-FFF2-40B4-BE49-F238E27FC236}">
                  <a16:creationId xmlns:a16="http://schemas.microsoft.com/office/drawing/2014/main" id="{97C8AEF1-24B6-4284-9D54-839CEB2F4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38934" name="燕尾形 5">
              <a:extLst>
                <a:ext uri="{FF2B5EF4-FFF2-40B4-BE49-F238E27FC236}">
                  <a16:creationId xmlns:a16="http://schemas.microsoft.com/office/drawing/2014/main" id="{0244246F-3FD4-4069-8A3E-E3D4C5022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sp>
        <p:nvSpPr>
          <p:cNvPr id="38916" name="椭圆 10">
            <a:extLst>
              <a:ext uri="{FF2B5EF4-FFF2-40B4-BE49-F238E27FC236}">
                <a16:creationId xmlns:a16="http://schemas.microsoft.com/office/drawing/2014/main" id="{F7FD8C03-6FD9-428C-8866-C81AC43A0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2400300"/>
            <a:ext cx="936625" cy="935038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05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7" name="椭圆 11">
            <a:extLst>
              <a:ext uri="{FF2B5EF4-FFF2-40B4-BE49-F238E27FC236}">
                <a16:creationId xmlns:a16="http://schemas.microsoft.com/office/drawing/2014/main" id="{DF7B2B97-7140-416E-8AF6-89D00F84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2492375"/>
            <a:ext cx="938213" cy="936625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8" name="椭圆 12">
            <a:extLst>
              <a:ext uri="{FF2B5EF4-FFF2-40B4-BE49-F238E27FC236}">
                <a16:creationId xmlns:a16="http://schemas.microsoft.com/office/drawing/2014/main" id="{798ACC03-26DE-4CF7-AEC5-FB22D94E3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2400300"/>
            <a:ext cx="938212" cy="935038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9" name="椭圆 13">
            <a:extLst>
              <a:ext uri="{FF2B5EF4-FFF2-40B4-BE49-F238E27FC236}">
                <a16:creationId xmlns:a16="http://schemas.microsoft.com/office/drawing/2014/main" id="{BC604126-DA61-4179-85FC-1796CBC27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2492375"/>
            <a:ext cx="935038" cy="936625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20" name="椭圆 14">
            <a:extLst>
              <a:ext uri="{FF2B5EF4-FFF2-40B4-BE49-F238E27FC236}">
                <a16:creationId xmlns:a16="http://schemas.microsoft.com/office/drawing/2014/main" id="{66A80B8C-EC3A-4874-AEEF-2634814BA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2400300"/>
            <a:ext cx="935037" cy="935038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21" name="燕尾形 20">
            <a:extLst>
              <a:ext uri="{FF2B5EF4-FFF2-40B4-BE49-F238E27FC236}">
                <a16:creationId xmlns:a16="http://schemas.microsoft.com/office/drawing/2014/main" id="{7C2DBCE7-5FA7-4B8A-8AD5-5151A4108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2162175"/>
            <a:ext cx="207962" cy="207963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8922" name="燕尾形 21">
            <a:extLst>
              <a:ext uri="{FF2B5EF4-FFF2-40B4-BE49-F238E27FC236}">
                <a16:creationId xmlns:a16="http://schemas.microsoft.com/office/drawing/2014/main" id="{E683F52D-8C24-4B9A-AD49-0A4B1EFF9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2162175"/>
            <a:ext cx="206375" cy="207963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8923" name="燕尾形 22">
            <a:extLst>
              <a:ext uri="{FF2B5EF4-FFF2-40B4-BE49-F238E27FC236}">
                <a16:creationId xmlns:a16="http://schemas.microsoft.com/office/drawing/2014/main" id="{2CAEB9D9-B1A4-40C2-8C37-C7D34AF36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2162175"/>
            <a:ext cx="207963" cy="207963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8924" name="椭圆 1">
            <a:extLst>
              <a:ext uri="{FF2B5EF4-FFF2-40B4-BE49-F238E27FC236}">
                <a16:creationId xmlns:a16="http://schemas.microsoft.com/office/drawing/2014/main" id="{B621A975-54DC-434F-9D4E-2BCAE6A12B30}"/>
              </a:ext>
            </a:extLst>
          </p:cNvPr>
          <p:cNvSpPr>
            <a:spLocks/>
          </p:cNvSpPr>
          <p:nvPr/>
        </p:nvSpPr>
        <p:spPr bwMode="auto">
          <a:xfrm flipV="1">
            <a:off x="2201863" y="2159000"/>
            <a:ext cx="7835900" cy="1508125"/>
          </a:xfrm>
          <a:custGeom>
            <a:avLst/>
            <a:gdLst>
              <a:gd name="T0" fmla="*/ 0 w 7835363"/>
              <a:gd name="T1" fmla="*/ 1508125 h 1509993"/>
              <a:gd name="T2" fmla="*/ 669930 w 7835363"/>
              <a:gd name="T3" fmla="*/ 762782 h 1509993"/>
              <a:gd name="T4" fmla="*/ 671695 w 7835363"/>
              <a:gd name="T5" fmla="*/ 762782 h 1509993"/>
              <a:gd name="T6" fmla="*/ 1243232 w 7835363"/>
              <a:gd name="T7" fmla="*/ 197234 h 1509993"/>
              <a:gd name="T8" fmla="*/ 1814769 w 7835363"/>
              <a:gd name="T9" fmla="*/ 762782 h 1509993"/>
              <a:gd name="T10" fmla="*/ 1819834 w 7835363"/>
              <a:gd name="T11" fmla="*/ 762782 h 1509993"/>
              <a:gd name="T12" fmla="*/ 2581589 w 7835363"/>
              <a:gd name="T13" fmla="*/ 1503283 h 1509993"/>
              <a:gd name="T14" fmla="*/ 3343392 w 7835363"/>
              <a:gd name="T15" fmla="*/ 761838 h 1509993"/>
              <a:gd name="T16" fmla="*/ 3346976 w 7835363"/>
              <a:gd name="T17" fmla="*/ 761838 h 1509993"/>
              <a:gd name="T18" fmla="*/ 3918514 w 7835363"/>
              <a:gd name="T19" fmla="*/ 196290 h 1509993"/>
              <a:gd name="T20" fmla="*/ 4490051 w 7835363"/>
              <a:gd name="T21" fmla="*/ 761838 h 1509993"/>
              <a:gd name="T22" fmla="*/ 4492498 w 7835363"/>
              <a:gd name="T23" fmla="*/ 761838 h 1509993"/>
              <a:gd name="T24" fmla="*/ 5254253 w 7835363"/>
              <a:gd name="T25" fmla="*/ 1502339 h 1509993"/>
              <a:gd name="T26" fmla="*/ 6016008 w 7835363"/>
              <a:gd name="T27" fmla="*/ 761838 h 1509993"/>
              <a:gd name="T28" fmla="*/ 6018455 w 7835363"/>
              <a:gd name="T29" fmla="*/ 761838 h 1509993"/>
              <a:gd name="T30" fmla="*/ 6589993 w 7835363"/>
              <a:gd name="T31" fmla="*/ 196290 h 1509993"/>
              <a:gd name="T32" fmla="*/ 7161530 w 7835363"/>
              <a:gd name="T33" fmla="*/ 761838 h 1509993"/>
              <a:gd name="T34" fmla="*/ 7166691 w 7835363"/>
              <a:gd name="T35" fmla="*/ 761838 h 1509993"/>
              <a:gd name="T36" fmla="*/ 7835900 w 7835363"/>
              <a:gd name="T37" fmla="*/ 1499468 h 1509993"/>
              <a:gd name="T38" fmla="*/ 7739028 w 7835363"/>
              <a:gd name="T39" fmla="*/ 1378914 h 1509993"/>
              <a:gd name="T40" fmla="*/ 7835900 w 7835363"/>
              <a:gd name="T41" fmla="*/ 1300037 h 1509993"/>
              <a:gd name="T42" fmla="*/ 7356291 w 7835363"/>
              <a:gd name="T43" fmla="*/ 743686 h 1509993"/>
              <a:gd name="T44" fmla="*/ 7351910 w 7835363"/>
              <a:gd name="T45" fmla="*/ 743686 h 1509993"/>
              <a:gd name="T46" fmla="*/ 6589993 w 7835363"/>
              <a:gd name="T47" fmla="*/ 0 h 1509993"/>
              <a:gd name="T48" fmla="*/ 5828237 w 7835363"/>
              <a:gd name="T49" fmla="*/ 740501 h 1509993"/>
              <a:gd name="T50" fmla="*/ 5825790 w 7835363"/>
              <a:gd name="T51" fmla="*/ 740501 h 1509993"/>
              <a:gd name="T52" fmla="*/ 5254253 w 7835363"/>
              <a:gd name="T53" fmla="*/ 1306049 h 1509993"/>
              <a:gd name="T54" fmla="*/ 4682716 w 7835363"/>
              <a:gd name="T55" fmla="*/ 740501 h 1509993"/>
              <a:gd name="T56" fmla="*/ 4680269 w 7835363"/>
              <a:gd name="T57" fmla="*/ 740501 h 1509993"/>
              <a:gd name="T58" fmla="*/ 3918514 w 7835363"/>
              <a:gd name="T59" fmla="*/ 0 h 1509993"/>
              <a:gd name="T60" fmla="*/ 3156710 w 7835363"/>
              <a:gd name="T61" fmla="*/ 741445 h 1509993"/>
              <a:gd name="T62" fmla="*/ 3153126 w 7835363"/>
              <a:gd name="T63" fmla="*/ 741445 h 1509993"/>
              <a:gd name="T64" fmla="*/ 2581589 w 7835363"/>
              <a:gd name="T65" fmla="*/ 1306993 h 1509993"/>
              <a:gd name="T66" fmla="*/ 2010052 w 7835363"/>
              <a:gd name="T67" fmla="*/ 741445 h 1509993"/>
              <a:gd name="T68" fmla="*/ 2004987 w 7835363"/>
              <a:gd name="T69" fmla="*/ 741445 h 1509993"/>
              <a:gd name="T70" fmla="*/ 1243232 w 7835363"/>
              <a:gd name="T71" fmla="*/ 944 h 1509993"/>
              <a:gd name="T72" fmla="*/ 480926 w 7835363"/>
              <a:gd name="T73" fmla="*/ 752343 h 1509993"/>
              <a:gd name="T74" fmla="*/ 479609 w 7835363"/>
              <a:gd name="T75" fmla="*/ 752343 h 1509993"/>
              <a:gd name="T76" fmla="*/ 0 w 7835363"/>
              <a:gd name="T77" fmla="*/ 1308694 h 1509993"/>
              <a:gd name="T78" fmla="*/ 96872 w 7835363"/>
              <a:gd name="T79" fmla="*/ 1387571 h 1509993"/>
              <a:gd name="T80" fmla="*/ 93395 w 7835363"/>
              <a:gd name="T81" fmla="*/ 1391523 h 1509993"/>
              <a:gd name="T82" fmla="*/ 0 w 7835363"/>
              <a:gd name="T83" fmla="*/ 1508125 h 15099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835363" h="1509993">
                <a:moveTo>
                  <a:pt x="0" y="1509993"/>
                </a:moveTo>
                <a:cubicBezTo>
                  <a:pt x="374580" y="1465544"/>
                  <a:pt x="665607" y="1149153"/>
                  <a:pt x="669884" y="763727"/>
                </a:cubicBezTo>
                <a:lnTo>
                  <a:pt x="671649" y="763727"/>
                </a:lnTo>
                <a:cubicBezTo>
                  <a:pt x="674225" y="450458"/>
                  <a:pt x="929142" y="197478"/>
                  <a:pt x="1243147" y="197478"/>
                </a:cubicBezTo>
                <a:cubicBezTo>
                  <a:pt x="1557152" y="197478"/>
                  <a:pt x="1812070" y="450458"/>
                  <a:pt x="1814645" y="763727"/>
                </a:cubicBezTo>
                <a:lnTo>
                  <a:pt x="1819709" y="763727"/>
                </a:lnTo>
                <a:cubicBezTo>
                  <a:pt x="1830248" y="1175133"/>
                  <a:pt x="2167291" y="1505145"/>
                  <a:pt x="2581412" y="1505145"/>
                </a:cubicBezTo>
                <a:cubicBezTo>
                  <a:pt x="2995850" y="1505145"/>
                  <a:pt x="3333092" y="1174627"/>
                  <a:pt x="3343163" y="762782"/>
                </a:cubicBezTo>
                <a:lnTo>
                  <a:pt x="3346747" y="762782"/>
                </a:lnTo>
                <a:cubicBezTo>
                  <a:pt x="3349323" y="449513"/>
                  <a:pt x="3604240" y="196533"/>
                  <a:pt x="3918245" y="196533"/>
                </a:cubicBezTo>
                <a:cubicBezTo>
                  <a:pt x="4232250" y="196533"/>
                  <a:pt x="4487168" y="449513"/>
                  <a:pt x="4489743" y="762782"/>
                </a:cubicBezTo>
                <a:lnTo>
                  <a:pt x="4492190" y="762782"/>
                </a:lnTo>
                <a:cubicBezTo>
                  <a:pt x="4502730" y="1174188"/>
                  <a:pt x="4839772" y="1504200"/>
                  <a:pt x="5253893" y="1504200"/>
                </a:cubicBezTo>
                <a:cubicBezTo>
                  <a:pt x="5668014" y="1504200"/>
                  <a:pt x="6005057" y="1174188"/>
                  <a:pt x="6015596" y="762782"/>
                </a:cubicBezTo>
                <a:lnTo>
                  <a:pt x="6018043" y="762782"/>
                </a:lnTo>
                <a:cubicBezTo>
                  <a:pt x="6020619" y="449513"/>
                  <a:pt x="6275536" y="196533"/>
                  <a:pt x="6589541" y="196533"/>
                </a:cubicBezTo>
                <a:cubicBezTo>
                  <a:pt x="6903546" y="196533"/>
                  <a:pt x="7158464" y="449513"/>
                  <a:pt x="7161039" y="762782"/>
                </a:cubicBezTo>
                <a:lnTo>
                  <a:pt x="7166200" y="762782"/>
                </a:lnTo>
                <a:cubicBezTo>
                  <a:pt x="7173663" y="1144717"/>
                  <a:pt x="7463295" y="1457174"/>
                  <a:pt x="7835363" y="1501325"/>
                </a:cubicBezTo>
                <a:cubicBezTo>
                  <a:pt x="7825227" y="1499858"/>
                  <a:pt x="7737557" y="1376550"/>
                  <a:pt x="7738498" y="1380622"/>
                </a:cubicBezTo>
                <a:cubicBezTo>
                  <a:pt x="7737557" y="1370912"/>
                  <a:pt x="7830766" y="1294742"/>
                  <a:pt x="7835363" y="1301647"/>
                </a:cubicBezTo>
                <a:cubicBezTo>
                  <a:pt x="7564830" y="1259668"/>
                  <a:pt x="7358105" y="1026556"/>
                  <a:pt x="7355787" y="744607"/>
                </a:cubicBezTo>
                <a:lnTo>
                  <a:pt x="7351406" y="744607"/>
                </a:lnTo>
                <a:cubicBezTo>
                  <a:pt x="7342448" y="331721"/>
                  <a:pt x="7004734" y="0"/>
                  <a:pt x="6589541" y="0"/>
                </a:cubicBezTo>
                <a:cubicBezTo>
                  <a:pt x="6175420" y="0"/>
                  <a:pt x="5838378" y="330012"/>
                  <a:pt x="5827838" y="741418"/>
                </a:cubicBezTo>
                <a:lnTo>
                  <a:pt x="5825391" y="741418"/>
                </a:lnTo>
                <a:cubicBezTo>
                  <a:pt x="5822816" y="1054687"/>
                  <a:pt x="5567898" y="1307667"/>
                  <a:pt x="5253893" y="1307667"/>
                </a:cubicBezTo>
                <a:cubicBezTo>
                  <a:pt x="4939888" y="1307667"/>
                  <a:pt x="4684971" y="1054687"/>
                  <a:pt x="4682395" y="741418"/>
                </a:cubicBezTo>
                <a:lnTo>
                  <a:pt x="4679948" y="741418"/>
                </a:lnTo>
                <a:cubicBezTo>
                  <a:pt x="4669409" y="330012"/>
                  <a:pt x="4332366" y="0"/>
                  <a:pt x="3918245" y="0"/>
                </a:cubicBezTo>
                <a:cubicBezTo>
                  <a:pt x="3503807" y="0"/>
                  <a:pt x="3166565" y="330518"/>
                  <a:pt x="3156494" y="742363"/>
                </a:cubicBezTo>
                <a:lnTo>
                  <a:pt x="3152910" y="742363"/>
                </a:lnTo>
                <a:cubicBezTo>
                  <a:pt x="3150335" y="1055632"/>
                  <a:pt x="2895417" y="1308612"/>
                  <a:pt x="2581412" y="1308612"/>
                </a:cubicBezTo>
                <a:cubicBezTo>
                  <a:pt x="2267407" y="1308612"/>
                  <a:pt x="2012490" y="1055632"/>
                  <a:pt x="2009914" y="742363"/>
                </a:cubicBezTo>
                <a:lnTo>
                  <a:pt x="2004850" y="742363"/>
                </a:lnTo>
                <a:cubicBezTo>
                  <a:pt x="1994310" y="330957"/>
                  <a:pt x="1657268" y="945"/>
                  <a:pt x="1243147" y="945"/>
                </a:cubicBezTo>
                <a:cubicBezTo>
                  <a:pt x="825366" y="945"/>
                  <a:pt x="486031" y="336817"/>
                  <a:pt x="480893" y="753275"/>
                </a:cubicBezTo>
                <a:lnTo>
                  <a:pt x="479576" y="753275"/>
                </a:lnTo>
                <a:cubicBezTo>
                  <a:pt x="477258" y="1035224"/>
                  <a:pt x="270533" y="1268336"/>
                  <a:pt x="0" y="1310315"/>
                </a:cubicBezTo>
                <a:cubicBezTo>
                  <a:pt x="4598" y="1303410"/>
                  <a:pt x="97806" y="1379580"/>
                  <a:pt x="96865" y="1389290"/>
                </a:cubicBezTo>
                <a:lnTo>
                  <a:pt x="93389" y="1393247"/>
                </a:lnTo>
                <a:cubicBezTo>
                  <a:pt x="77100" y="1414141"/>
                  <a:pt x="8869" y="1508710"/>
                  <a:pt x="0" y="1509993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8925" name="燕尾形 24">
            <a:extLst>
              <a:ext uri="{FF2B5EF4-FFF2-40B4-BE49-F238E27FC236}">
                <a16:creationId xmlns:a16="http://schemas.microsoft.com/office/drawing/2014/main" id="{B1A08A8F-A3F8-40F7-B0CB-CEB088FAE4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026650" y="2154238"/>
            <a:ext cx="209550" cy="209550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8926" name="燕尾形 25">
            <a:extLst>
              <a:ext uri="{FF2B5EF4-FFF2-40B4-BE49-F238E27FC236}">
                <a16:creationId xmlns:a16="http://schemas.microsoft.com/office/drawing/2014/main" id="{F7BA43B5-4699-4C76-BBC9-D30480D2DC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17150" y="2154238"/>
            <a:ext cx="209550" cy="209550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8927" name="燕尾形 26">
            <a:extLst>
              <a:ext uri="{FF2B5EF4-FFF2-40B4-BE49-F238E27FC236}">
                <a16:creationId xmlns:a16="http://schemas.microsoft.com/office/drawing/2014/main" id="{037D2C38-9691-47EB-85FD-4FEC3B31EB1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15588" y="2154238"/>
            <a:ext cx="207962" cy="209550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8928" name="文本框 27">
            <a:extLst>
              <a:ext uri="{FF2B5EF4-FFF2-40B4-BE49-F238E27FC236}">
                <a16:creationId xmlns:a16="http://schemas.microsoft.com/office/drawing/2014/main" id="{21025DB1-3772-4B92-B7D5-F3C598590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068340"/>
            <a:ext cx="719137" cy="126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</a:t>
            </a:r>
          </a:p>
        </p:txBody>
      </p:sp>
      <p:sp>
        <p:nvSpPr>
          <p:cNvPr id="38929" name="文本框 28">
            <a:extLst>
              <a:ext uri="{FF2B5EF4-FFF2-40B4-BE49-F238E27FC236}">
                <a16:creationId xmlns:a16="http://schemas.microsoft.com/office/drawing/2014/main" id="{27268AE9-E429-4F81-8B5E-53100F4E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0" y="4068340"/>
            <a:ext cx="719138" cy="126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</a:t>
            </a:r>
          </a:p>
        </p:txBody>
      </p:sp>
      <p:sp>
        <p:nvSpPr>
          <p:cNvPr id="38930" name="文本框 29">
            <a:extLst>
              <a:ext uri="{FF2B5EF4-FFF2-40B4-BE49-F238E27FC236}">
                <a16:creationId xmlns:a16="http://schemas.microsoft.com/office/drawing/2014/main" id="{F4B6F390-6B1B-43CB-B1D3-362E38419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38" y="4068340"/>
            <a:ext cx="722312" cy="126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</a:t>
            </a:r>
          </a:p>
        </p:txBody>
      </p:sp>
      <p:sp>
        <p:nvSpPr>
          <p:cNvPr id="38931" name="文本框 30">
            <a:extLst>
              <a:ext uri="{FF2B5EF4-FFF2-40B4-BE49-F238E27FC236}">
                <a16:creationId xmlns:a16="http://schemas.microsoft.com/office/drawing/2014/main" id="{1D8F8508-5DF7-423F-82FA-B8DDC9595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068340"/>
            <a:ext cx="719138" cy="126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</a:t>
            </a:r>
          </a:p>
        </p:txBody>
      </p:sp>
      <p:sp>
        <p:nvSpPr>
          <p:cNvPr id="38932" name="文本框 31">
            <a:extLst>
              <a:ext uri="{FF2B5EF4-FFF2-40B4-BE49-F238E27FC236}">
                <a16:creationId xmlns:a16="http://schemas.microsoft.com/office/drawing/2014/main" id="{36936209-DB93-4BD4-8F33-50848FAF2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863" y="4068340"/>
            <a:ext cx="720725" cy="126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2">
            <a:extLst>
              <a:ext uri="{FF2B5EF4-FFF2-40B4-BE49-F238E27FC236}">
                <a16:creationId xmlns:a16="http://schemas.microsoft.com/office/drawing/2014/main" id="{AF9419FE-856E-4C37-94D4-BCF2FC2CD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39939" name="Group 3">
            <a:extLst>
              <a:ext uri="{FF2B5EF4-FFF2-40B4-BE49-F238E27FC236}">
                <a16:creationId xmlns:a16="http://schemas.microsoft.com/office/drawing/2014/main" id="{9268A420-B5D5-48EB-9EA2-A17123BC1661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9950" name="燕尾形 4">
              <a:extLst>
                <a:ext uri="{FF2B5EF4-FFF2-40B4-BE49-F238E27FC236}">
                  <a16:creationId xmlns:a16="http://schemas.microsoft.com/office/drawing/2014/main" id="{7E95B4F4-5666-4270-8893-DD47CF539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39951" name="燕尾形 5">
              <a:extLst>
                <a:ext uri="{FF2B5EF4-FFF2-40B4-BE49-F238E27FC236}">
                  <a16:creationId xmlns:a16="http://schemas.microsoft.com/office/drawing/2014/main" id="{10E518F9-4A02-4549-9E0D-AEAA3DA09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sp>
        <p:nvSpPr>
          <p:cNvPr id="39940" name="任意多边形 32">
            <a:extLst>
              <a:ext uri="{FF2B5EF4-FFF2-40B4-BE49-F238E27FC236}">
                <a16:creationId xmlns:a16="http://schemas.microsoft.com/office/drawing/2014/main" id="{68DBE8DC-0588-4222-BB9A-A012CE181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1989138"/>
            <a:ext cx="2027237" cy="3038475"/>
          </a:xfrm>
          <a:custGeom>
            <a:avLst/>
            <a:gdLst>
              <a:gd name="T0" fmla="*/ 1430015 w 1906929"/>
              <a:gd name="T1" fmla="*/ 489916 h 2855728"/>
              <a:gd name="T2" fmla="*/ 1138247 w 1906929"/>
              <a:gd name="T3" fmla="*/ 782180 h 2855728"/>
              <a:gd name="T4" fmla="*/ 1430015 w 1906929"/>
              <a:gd name="T5" fmla="*/ 1074444 h 2855728"/>
              <a:gd name="T6" fmla="*/ 1721784 w 1906929"/>
              <a:gd name="T7" fmla="*/ 782180 h 2855728"/>
              <a:gd name="T8" fmla="*/ 1430015 w 1906929"/>
              <a:gd name="T9" fmla="*/ 489916 h 2855728"/>
              <a:gd name="T10" fmla="*/ 890414 w 1906929"/>
              <a:gd name="T11" fmla="*/ 114489 h 2855728"/>
              <a:gd name="T12" fmla="*/ 1542279 w 1906929"/>
              <a:gd name="T13" fmla="*/ 17792 h 2855728"/>
              <a:gd name="T14" fmla="*/ 1926456 w 1906929"/>
              <a:gd name="T15" fmla="*/ 221102 h 2855728"/>
              <a:gd name="T16" fmla="*/ 2124741 w 1906929"/>
              <a:gd name="T17" fmla="*/ 994671 h 2855728"/>
              <a:gd name="T18" fmla="*/ 1901671 w 1906929"/>
              <a:gd name="T19" fmla="*/ 1346743 h 2855728"/>
              <a:gd name="T20" fmla="*/ 1519972 w 1906929"/>
              <a:gd name="T21" fmla="*/ 1624435 h 2855728"/>
              <a:gd name="T22" fmla="*/ 1133314 w 1906929"/>
              <a:gd name="T23" fmla="*/ 2016178 h 2855728"/>
              <a:gd name="T24" fmla="*/ 1046564 w 1906929"/>
              <a:gd name="T25" fmla="*/ 2311226 h 2855728"/>
              <a:gd name="T26" fmla="*/ 1443135 w 1906929"/>
              <a:gd name="T27" fmla="*/ 3092233 h 2855728"/>
              <a:gd name="T28" fmla="*/ 1619114 w 1906929"/>
              <a:gd name="T29" fmla="*/ 3176532 h 2855728"/>
              <a:gd name="T30" fmla="*/ 1802527 w 1906929"/>
              <a:gd name="T31" fmla="*/ 3216201 h 2855728"/>
              <a:gd name="T32" fmla="*/ 1805007 w 1906929"/>
              <a:gd name="T33" fmla="*/ 3221160 h 2855728"/>
              <a:gd name="T34" fmla="*/ 1299379 w 1906929"/>
              <a:gd name="T35" fmla="*/ 3196366 h 2855728"/>
              <a:gd name="T36" fmla="*/ 241029 w 1906929"/>
              <a:gd name="T37" fmla="*/ 2440154 h 2855728"/>
              <a:gd name="T38" fmla="*/ 176588 w 1906929"/>
              <a:gd name="T39" fmla="*/ 2326101 h 2855728"/>
              <a:gd name="T40" fmla="*/ 149323 w 1906929"/>
              <a:gd name="T41" fmla="*/ 895496 h 2855728"/>
              <a:gd name="T42" fmla="*/ 890414 w 1906929"/>
              <a:gd name="T43" fmla="*/ 114489 h 28557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06929"/>
              <a:gd name="T67" fmla="*/ 0 h 2855728"/>
              <a:gd name="T68" fmla="*/ 1906929 w 1906929"/>
              <a:gd name="T69" fmla="*/ 2855728 h 285572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06929" h="2855728">
                <a:moveTo>
                  <a:pt x="1265321" y="432757"/>
                </a:moveTo>
                <a:cubicBezTo>
                  <a:pt x="1122740" y="432757"/>
                  <a:pt x="1007156" y="548341"/>
                  <a:pt x="1007156" y="690922"/>
                </a:cubicBezTo>
                <a:cubicBezTo>
                  <a:pt x="1007156" y="833503"/>
                  <a:pt x="1122740" y="949087"/>
                  <a:pt x="1265321" y="949087"/>
                </a:cubicBezTo>
                <a:cubicBezTo>
                  <a:pt x="1407902" y="949087"/>
                  <a:pt x="1523486" y="833503"/>
                  <a:pt x="1523486" y="690922"/>
                </a:cubicBezTo>
                <a:cubicBezTo>
                  <a:pt x="1523486" y="548341"/>
                  <a:pt x="1407902" y="432757"/>
                  <a:pt x="1265321" y="432757"/>
                </a:cubicBezTo>
                <a:close/>
                <a:moveTo>
                  <a:pt x="787866" y="101131"/>
                </a:moveTo>
                <a:cubicBezTo>
                  <a:pt x="993288" y="-28086"/>
                  <a:pt x="1237455" y="-3995"/>
                  <a:pt x="1364655" y="15716"/>
                </a:cubicBezTo>
                <a:cubicBezTo>
                  <a:pt x="1491855" y="35427"/>
                  <a:pt x="1608090" y="103321"/>
                  <a:pt x="1704587" y="195306"/>
                </a:cubicBezTo>
                <a:cubicBezTo>
                  <a:pt x="1880036" y="374895"/>
                  <a:pt x="1950216" y="644279"/>
                  <a:pt x="1880036" y="878621"/>
                </a:cubicBezTo>
                <a:cubicBezTo>
                  <a:pt x="1844946" y="994697"/>
                  <a:pt x="1774767" y="1106393"/>
                  <a:pt x="1682656" y="1189617"/>
                </a:cubicBezTo>
                <a:cubicBezTo>
                  <a:pt x="1568614" y="1268462"/>
                  <a:pt x="1454572" y="1342925"/>
                  <a:pt x="1344917" y="1434910"/>
                </a:cubicBezTo>
                <a:cubicBezTo>
                  <a:pt x="1213330" y="1529085"/>
                  <a:pt x="1066391" y="1629830"/>
                  <a:pt x="1002791" y="1780948"/>
                </a:cubicBezTo>
                <a:cubicBezTo>
                  <a:pt x="952350" y="1857602"/>
                  <a:pt x="943577" y="1949587"/>
                  <a:pt x="926032" y="2041572"/>
                </a:cubicBezTo>
                <a:cubicBezTo>
                  <a:pt x="897522" y="2310956"/>
                  <a:pt x="1031302" y="2589100"/>
                  <a:pt x="1276930" y="2731458"/>
                </a:cubicBezTo>
                <a:cubicBezTo>
                  <a:pt x="1325179" y="2764309"/>
                  <a:pt x="1382200" y="2779640"/>
                  <a:pt x="1432641" y="2805922"/>
                </a:cubicBezTo>
                <a:cubicBezTo>
                  <a:pt x="1489662" y="2816872"/>
                  <a:pt x="1540104" y="2840963"/>
                  <a:pt x="1594931" y="2840963"/>
                </a:cubicBezTo>
                <a:cubicBezTo>
                  <a:pt x="1599318" y="2843153"/>
                  <a:pt x="1592738" y="2843153"/>
                  <a:pt x="1597125" y="2845344"/>
                </a:cubicBezTo>
                <a:cubicBezTo>
                  <a:pt x="1463345" y="2867245"/>
                  <a:pt x="1290089" y="2851914"/>
                  <a:pt x="1149730" y="2823442"/>
                </a:cubicBezTo>
                <a:cubicBezTo>
                  <a:pt x="772514" y="2744598"/>
                  <a:pt x="412844" y="2492735"/>
                  <a:pt x="213270" y="2155458"/>
                </a:cubicBezTo>
                <a:lnTo>
                  <a:pt x="156250" y="2054712"/>
                </a:lnTo>
                <a:cubicBezTo>
                  <a:pt x="-43324" y="1680203"/>
                  <a:pt x="-52096" y="1165526"/>
                  <a:pt x="132125" y="791017"/>
                </a:cubicBezTo>
                <a:cubicBezTo>
                  <a:pt x="252746" y="506302"/>
                  <a:pt x="507148" y="234728"/>
                  <a:pt x="787866" y="101131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9941" name="任意多边形 33">
            <a:extLst>
              <a:ext uri="{FF2B5EF4-FFF2-40B4-BE49-F238E27FC236}">
                <a16:creationId xmlns:a16="http://schemas.microsoft.com/office/drawing/2014/main" id="{60A23391-D858-47F1-814A-9ACFFA068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138" y="1919288"/>
            <a:ext cx="2028825" cy="3038475"/>
          </a:xfrm>
          <a:custGeom>
            <a:avLst/>
            <a:gdLst>
              <a:gd name="T0" fmla="*/ 726257 w 1906929"/>
              <a:gd name="T1" fmla="*/ 2158474 h 2855727"/>
              <a:gd name="T2" fmla="*/ 434033 w 1906929"/>
              <a:gd name="T3" fmla="*/ 2450737 h 2855727"/>
              <a:gd name="T4" fmla="*/ 726257 w 1906929"/>
              <a:gd name="T5" fmla="*/ 2743001 h 2855727"/>
              <a:gd name="T6" fmla="*/ 1018483 w 1906929"/>
              <a:gd name="T7" fmla="*/ 2450737 h 2855727"/>
              <a:gd name="T8" fmla="*/ 726257 w 1906929"/>
              <a:gd name="T9" fmla="*/ 2158474 h 2855727"/>
              <a:gd name="T10" fmla="*/ 471349 w 1906929"/>
              <a:gd name="T11" fmla="*/ 636 h 2855727"/>
              <a:gd name="T12" fmla="*/ 857098 w 1906929"/>
              <a:gd name="T13" fmla="*/ 36549 h 2855727"/>
              <a:gd name="T14" fmla="*/ 1917107 w 1906929"/>
              <a:gd name="T15" fmla="*/ 792762 h 2855727"/>
              <a:gd name="T16" fmla="*/ 1981650 w 1906929"/>
              <a:gd name="T17" fmla="*/ 906815 h 2855727"/>
              <a:gd name="T18" fmla="*/ 2008957 w 1906929"/>
              <a:gd name="T19" fmla="*/ 2337421 h 2855727"/>
              <a:gd name="T20" fmla="*/ 1266704 w 1906929"/>
              <a:gd name="T21" fmla="*/ 3118429 h 2855727"/>
              <a:gd name="T22" fmla="*/ 613818 w 1906929"/>
              <a:gd name="T23" fmla="*/ 3215126 h 2855727"/>
              <a:gd name="T24" fmla="*/ 229038 w 1906929"/>
              <a:gd name="T25" fmla="*/ 3011816 h 2855727"/>
              <a:gd name="T26" fmla="*/ 30442 w 1906929"/>
              <a:gd name="T27" fmla="*/ 2238247 h 2855727"/>
              <a:gd name="T28" fmla="*/ 253863 w 1906929"/>
              <a:gd name="T29" fmla="*/ 1886173 h 2855727"/>
              <a:gd name="T30" fmla="*/ 636160 w 1906929"/>
              <a:gd name="T31" fmla="*/ 1608482 h 2855727"/>
              <a:gd name="T32" fmla="*/ 1023423 w 1906929"/>
              <a:gd name="T33" fmla="*/ 1216738 h 2855727"/>
              <a:gd name="T34" fmla="*/ 1110310 w 1906929"/>
              <a:gd name="T35" fmla="*/ 921691 h 2855727"/>
              <a:gd name="T36" fmla="*/ 713117 w 1906929"/>
              <a:gd name="T37" fmla="*/ 140682 h 2855727"/>
              <a:gd name="T38" fmla="*/ 536863 w 1906929"/>
              <a:gd name="T39" fmla="*/ 56383 h 2855727"/>
              <a:gd name="T40" fmla="*/ 353162 w 1906929"/>
              <a:gd name="T41" fmla="*/ 16714 h 2855727"/>
              <a:gd name="T42" fmla="*/ 350678 w 1906929"/>
              <a:gd name="T43" fmla="*/ 11754 h 2855727"/>
              <a:gd name="T44" fmla="*/ 471349 w 1906929"/>
              <a:gd name="T45" fmla="*/ 636 h 285572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06929"/>
              <a:gd name="T70" fmla="*/ 0 h 2855727"/>
              <a:gd name="T71" fmla="*/ 1906929 w 1906929"/>
              <a:gd name="T72" fmla="*/ 2855727 h 285572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06929" h="2855727">
                <a:moveTo>
                  <a:pt x="641609" y="1906640"/>
                </a:moveTo>
                <a:cubicBezTo>
                  <a:pt x="499028" y="1906640"/>
                  <a:pt x="383444" y="2022224"/>
                  <a:pt x="383444" y="2164805"/>
                </a:cubicBezTo>
                <a:cubicBezTo>
                  <a:pt x="383444" y="2307386"/>
                  <a:pt x="499028" y="2422970"/>
                  <a:pt x="641609" y="2422970"/>
                </a:cubicBezTo>
                <a:cubicBezTo>
                  <a:pt x="784190" y="2422970"/>
                  <a:pt x="899774" y="2307386"/>
                  <a:pt x="899774" y="2164805"/>
                </a:cubicBezTo>
                <a:cubicBezTo>
                  <a:pt x="899774" y="2022224"/>
                  <a:pt x="784190" y="1906640"/>
                  <a:pt x="641609" y="1906640"/>
                </a:cubicBezTo>
                <a:close/>
                <a:moveTo>
                  <a:pt x="416411" y="562"/>
                </a:moveTo>
                <a:cubicBezTo>
                  <a:pt x="528157" y="-3031"/>
                  <a:pt x="651931" y="10931"/>
                  <a:pt x="757200" y="32285"/>
                </a:cubicBezTo>
                <a:cubicBezTo>
                  <a:pt x="1134416" y="111129"/>
                  <a:pt x="1494086" y="362992"/>
                  <a:pt x="1693660" y="700269"/>
                </a:cubicBezTo>
                <a:lnTo>
                  <a:pt x="1750680" y="801015"/>
                </a:lnTo>
                <a:cubicBezTo>
                  <a:pt x="1950254" y="1175524"/>
                  <a:pt x="1959026" y="1690201"/>
                  <a:pt x="1774805" y="2064710"/>
                </a:cubicBezTo>
                <a:cubicBezTo>
                  <a:pt x="1654184" y="2349425"/>
                  <a:pt x="1399782" y="2620999"/>
                  <a:pt x="1119064" y="2754596"/>
                </a:cubicBezTo>
                <a:cubicBezTo>
                  <a:pt x="913642" y="2883813"/>
                  <a:pt x="669475" y="2859722"/>
                  <a:pt x="542275" y="2840011"/>
                </a:cubicBezTo>
                <a:cubicBezTo>
                  <a:pt x="415075" y="2820300"/>
                  <a:pt x="298840" y="2752406"/>
                  <a:pt x="202343" y="2660421"/>
                </a:cubicBezTo>
                <a:cubicBezTo>
                  <a:pt x="26894" y="2480832"/>
                  <a:pt x="-43286" y="2211448"/>
                  <a:pt x="26894" y="1977106"/>
                </a:cubicBezTo>
                <a:cubicBezTo>
                  <a:pt x="61984" y="1861030"/>
                  <a:pt x="132163" y="1749334"/>
                  <a:pt x="224274" y="1666110"/>
                </a:cubicBezTo>
                <a:cubicBezTo>
                  <a:pt x="338316" y="1587265"/>
                  <a:pt x="452358" y="1512802"/>
                  <a:pt x="562013" y="1420817"/>
                </a:cubicBezTo>
                <a:cubicBezTo>
                  <a:pt x="693600" y="1326642"/>
                  <a:pt x="840539" y="1225897"/>
                  <a:pt x="904139" y="1074779"/>
                </a:cubicBezTo>
                <a:cubicBezTo>
                  <a:pt x="954580" y="998125"/>
                  <a:pt x="963353" y="906140"/>
                  <a:pt x="980898" y="814155"/>
                </a:cubicBezTo>
                <a:cubicBezTo>
                  <a:pt x="1009408" y="544771"/>
                  <a:pt x="875628" y="266627"/>
                  <a:pt x="630000" y="124269"/>
                </a:cubicBezTo>
                <a:cubicBezTo>
                  <a:pt x="581751" y="91418"/>
                  <a:pt x="524730" y="76087"/>
                  <a:pt x="474289" y="49805"/>
                </a:cubicBezTo>
                <a:cubicBezTo>
                  <a:pt x="417268" y="38855"/>
                  <a:pt x="366826" y="14764"/>
                  <a:pt x="311999" y="14764"/>
                </a:cubicBezTo>
                <a:cubicBezTo>
                  <a:pt x="307612" y="12574"/>
                  <a:pt x="314192" y="12574"/>
                  <a:pt x="309805" y="10383"/>
                </a:cubicBezTo>
                <a:cubicBezTo>
                  <a:pt x="343250" y="4908"/>
                  <a:pt x="379163" y="1759"/>
                  <a:pt x="416411" y="562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9942" name="矩形 34">
            <a:extLst>
              <a:ext uri="{FF2B5EF4-FFF2-40B4-BE49-F238E27FC236}">
                <a16:creationId xmlns:a16="http://schemas.microsoft.com/office/drawing/2014/main" id="{41B4777C-69BC-4B2B-97FB-BDDCA8B8E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3048000"/>
            <a:ext cx="2757487" cy="87313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300">
              <a:solidFill>
                <a:srgbClr val="007068"/>
              </a:solidFill>
            </a:endParaRPr>
          </a:p>
        </p:txBody>
      </p:sp>
      <p:sp>
        <p:nvSpPr>
          <p:cNvPr id="39943" name="矩形 35">
            <a:extLst>
              <a:ext uri="{FF2B5EF4-FFF2-40B4-BE49-F238E27FC236}">
                <a16:creationId xmlns:a16="http://schemas.microsoft.com/office/drawing/2014/main" id="{D6180316-D134-41A9-BDBF-9623D8852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3048000"/>
            <a:ext cx="2759075" cy="87313"/>
          </a:xfrm>
          <a:prstGeom prst="rect">
            <a:avLst/>
          </a:pr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300">
              <a:solidFill>
                <a:srgbClr val="007068"/>
              </a:solidFill>
            </a:endParaRPr>
          </a:p>
        </p:txBody>
      </p:sp>
      <p:sp>
        <p:nvSpPr>
          <p:cNvPr id="39944" name="矩形 35">
            <a:extLst>
              <a:ext uri="{FF2B5EF4-FFF2-40B4-BE49-F238E27FC236}">
                <a16:creationId xmlns:a16="http://schemas.microsoft.com/office/drawing/2014/main" id="{3B509F74-EE46-461C-9E6E-D10F3B00B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2525713"/>
            <a:ext cx="1841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94162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TITLE here</a:t>
            </a:r>
            <a:endParaRPr lang="zh-CN" altLang="en-US" sz="2800">
              <a:solidFill>
                <a:srgbClr val="094162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39945" name="矩形 36">
            <a:extLst>
              <a:ext uri="{FF2B5EF4-FFF2-40B4-BE49-F238E27FC236}">
                <a16:creationId xmlns:a16="http://schemas.microsoft.com/office/drawing/2014/main" id="{66A7D5EF-534A-4266-8952-81E00B415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4638" y="2525713"/>
            <a:ext cx="1843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106FAA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TITLE here</a:t>
            </a:r>
            <a:endParaRPr lang="zh-CN" altLang="en-US" sz="2800">
              <a:solidFill>
                <a:srgbClr val="106FAA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39946" name="矩形 38">
            <a:extLst>
              <a:ext uri="{FF2B5EF4-FFF2-40B4-BE49-F238E27FC236}">
                <a16:creationId xmlns:a16="http://schemas.microsoft.com/office/drawing/2014/main" id="{0228D030-D9AE-448A-8713-AFFCCF8DA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3297238"/>
            <a:ext cx="2759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</a:pPr>
            <a:r>
              <a:rPr lang="en-US" altLang="zh-CN" sz="1200">
                <a:solidFill>
                  <a:srgbClr val="094162"/>
                </a:solidFill>
              </a:rPr>
              <a:t>The difference in needs and desires of presenters and audiences has become more noticeable.</a:t>
            </a:r>
            <a:endParaRPr lang="zh-CN" altLang="en-US" sz="1300">
              <a:solidFill>
                <a:srgbClr val="09416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9947" name="矩形 39">
            <a:extLst>
              <a:ext uri="{FF2B5EF4-FFF2-40B4-BE49-F238E27FC236}">
                <a16:creationId xmlns:a16="http://schemas.microsoft.com/office/drawing/2014/main" id="{C871B172-5F7C-48D0-956C-A3030F912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4125913"/>
            <a:ext cx="27590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</a:pPr>
            <a:r>
              <a:rPr lang="en-US" altLang="zh-CN" sz="1200">
                <a:solidFill>
                  <a:srgbClr val="094162"/>
                </a:solidFill>
              </a:rPr>
              <a:t>The difference in needs and desires of presenters and audiences has become more noticeable.</a:t>
            </a:r>
            <a:endParaRPr lang="zh-CN" altLang="en-US" sz="1300">
              <a:solidFill>
                <a:srgbClr val="09416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9948" name="矩形 40">
            <a:extLst>
              <a:ext uri="{FF2B5EF4-FFF2-40B4-BE49-F238E27FC236}">
                <a16:creationId xmlns:a16="http://schemas.microsoft.com/office/drawing/2014/main" id="{78BBC0A3-B516-4AC6-B242-13FD89CB6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3297238"/>
            <a:ext cx="2759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algn="r" eaLnBrk="1" hangingPunct="1">
              <a:lnSpc>
                <a:spcPct val="130000"/>
              </a:lnSpc>
              <a:spcAft>
                <a:spcPct val="15000"/>
              </a:spcAft>
            </a:pPr>
            <a:r>
              <a:rPr lang="en-US" altLang="zh-CN" sz="1200">
                <a:solidFill>
                  <a:srgbClr val="106FAA"/>
                </a:solidFill>
              </a:rPr>
              <a:t>The difference in needs and desires of presenters and audiences has become more noticeable.</a:t>
            </a:r>
            <a:endParaRPr lang="zh-CN" altLang="en-US" sz="1300">
              <a:solidFill>
                <a:srgbClr val="106FAA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9949" name="矩形 41">
            <a:extLst>
              <a:ext uri="{FF2B5EF4-FFF2-40B4-BE49-F238E27FC236}">
                <a16:creationId xmlns:a16="http://schemas.microsoft.com/office/drawing/2014/main" id="{EF4584BA-7FB5-4C00-A030-4964B5218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4125913"/>
            <a:ext cx="27590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algn="r" eaLnBrk="1" hangingPunct="1">
              <a:lnSpc>
                <a:spcPct val="130000"/>
              </a:lnSpc>
              <a:spcAft>
                <a:spcPct val="15000"/>
              </a:spcAft>
            </a:pPr>
            <a:r>
              <a:rPr lang="en-US" altLang="zh-CN" sz="1200">
                <a:solidFill>
                  <a:srgbClr val="106FAA"/>
                </a:solidFill>
              </a:rPr>
              <a:t>The difference in needs and desires of presenters and audiences has become more noticeable.</a:t>
            </a:r>
            <a:endParaRPr lang="zh-CN" altLang="en-US" sz="1300">
              <a:solidFill>
                <a:srgbClr val="106FAA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62" name="直接连接符 6">
            <a:extLst>
              <a:ext uri="{FF2B5EF4-FFF2-40B4-BE49-F238E27FC236}">
                <a16:creationId xmlns:a16="http://schemas.microsoft.com/office/drawing/2014/main" id="{D3C33EF5-7FC2-46D9-BD17-5AB1948C4D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3" name="KSO_GT2.1">
            <a:extLst>
              <a:ext uri="{FF2B5EF4-FFF2-40B4-BE49-F238E27FC236}">
                <a16:creationId xmlns:a16="http://schemas.microsoft.com/office/drawing/2014/main" id="{3AD7BF5E-0CEB-431A-9B9D-8194E2DAE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334962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difference in needs and desires of presenters and audiences has become more noticeable.</a:t>
            </a:r>
          </a:p>
        </p:txBody>
      </p:sp>
      <p:grpSp>
        <p:nvGrpSpPr>
          <p:cNvPr id="40964" name="Group 4">
            <a:extLst>
              <a:ext uri="{FF2B5EF4-FFF2-40B4-BE49-F238E27FC236}">
                <a16:creationId xmlns:a16="http://schemas.microsoft.com/office/drawing/2014/main" id="{11F09570-0D6F-4452-9A79-C5D4C54DB1F5}"/>
              </a:ext>
            </a:extLst>
          </p:cNvPr>
          <p:cNvGrpSpPr>
            <a:grpSpLocks/>
          </p:cNvGrpSpPr>
          <p:nvPr/>
        </p:nvGrpSpPr>
        <p:grpSpPr bwMode="auto">
          <a:xfrm>
            <a:off x="3021013" y="2433638"/>
            <a:ext cx="1536700" cy="1987550"/>
            <a:chOff x="0" y="0"/>
            <a:chExt cx="1152785" cy="1490412"/>
          </a:xfrm>
        </p:grpSpPr>
        <p:grpSp>
          <p:nvGrpSpPr>
            <p:cNvPr id="40966" name="Group 5">
              <a:extLst>
                <a:ext uri="{FF2B5EF4-FFF2-40B4-BE49-F238E27FC236}">
                  <a16:creationId xmlns:a16="http://schemas.microsoft.com/office/drawing/2014/main" id="{90284D37-EA6B-4A28-90E8-EE7DF8A7B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402" y="0"/>
              <a:ext cx="1014383" cy="1490412"/>
              <a:chOff x="0" y="0"/>
              <a:chExt cx="1014383" cy="1490412"/>
            </a:xfrm>
          </p:grpSpPr>
          <p:sp>
            <p:nvSpPr>
              <p:cNvPr id="40968" name="圆角矩形 11">
                <a:extLst>
                  <a:ext uri="{FF2B5EF4-FFF2-40B4-BE49-F238E27FC236}">
                    <a16:creationId xmlns:a16="http://schemas.microsoft.com/office/drawing/2014/main" id="{DACD024D-82F0-483A-A353-9D56815E9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name="adj" fmla="val 12134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969" name="KSO_GN2">
                <a:extLst>
                  <a:ext uri="{FF2B5EF4-FFF2-40B4-BE49-F238E27FC236}">
                    <a16:creationId xmlns:a16="http://schemas.microsoft.com/office/drawing/2014/main" id="{628DE808-0376-4B4F-9403-74E7A5DF2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name="adj" fmla="val 12134"/>
                </a:avLst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6400">
                    <a:solidFill>
                      <a:srgbClr val="FFFFFF"/>
                    </a:solidFill>
                    <a:latin typeface="Impact" panose="020B0806030902050204" pitchFamily="34" charset="0"/>
                    <a:ea typeface="Gungsuh" panose="020B0503020000020004" pitchFamily="18" charset="-127"/>
                  </a:rPr>
                  <a:t>03</a:t>
                </a:r>
                <a:endParaRPr lang="zh-CN" altLang="en-US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B0503020000020004" pitchFamily="18" charset="-127"/>
                </a:endParaRPr>
              </a:p>
            </p:txBody>
          </p:sp>
        </p:grpSp>
        <p:sp>
          <p:nvSpPr>
            <p:cNvPr id="40967" name="圆角矩形 26">
              <a:extLst>
                <a:ext uri="{FF2B5EF4-FFF2-40B4-BE49-F238E27FC236}">
                  <a16:creationId xmlns:a16="http://schemas.microsoft.com/office/drawing/2014/main" id="{D374C008-B109-49F6-8BF2-67EF00D5761A}"/>
                </a:ext>
              </a:extLst>
            </p:cNvPr>
            <p:cNvSpPr>
              <a:spLocks/>
            </p:cNvSpPr>
            <p:nvPr/>
          </p:nvSpPr>
          <p:spPr bwMode="auto">
            <a:xfrm rot="1132031">
              <a:off x="0" y="832988"/>
              <a:ext cx="1014383" cy="634430"/>
            </a:xfrm>
            <a:custGeom>
              <a:avLst/>
              <a:gdLst>
                <a:gd name="T0" fmla="*/ 0 w 1321797"/>
                <a:gd name="T1" fmla="*/ 346652 h 826698"/>
                <a:gd name="T2" fmla="*/ 1014383 w 1321797"/>
                <a:gd name="T3" fmla="*/ 0 h 826698"/>
                <a:gd name="T4" fmla="*/ 1014383 w 1321797"/>
                <a:gd name="T5" fmla="*/ 511365 h 826698"/>
                <a:gd name="T6" fmla="*/ 891318 w 1321797"/>
                <a:gd name="T7" fmla="*/ 634430 h 826698"/>
                <a:gd name="T8" fmla="*/ 123065 w 1321797"/>
                <a:gd name="T9" fmla="*/ 634430 h 826698"/>
                <a:gd name="T10" fmla="*/ 0 w 1321797"/>
                <a:gd name="T11" fmla="*/ 511365 h 826698"/>
                <a:gd name="T12" fmla="*/ 0 w 1321797"/>
                <a:gd name="T13" fmla="*/ 346652 h 826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797" h="826698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>
                <a:alphaModFix amt="66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0965" name="KSO_GT2">
            <a:extLst>
              <a:ext uri="{FF2B5EF4-FFF2-40B4-BE49-F238E27FC236}">
                <a16:creationId xmlns:a16="http://schemas.microsoft.com/office/drawing/2014/main" id="{F54FC2E2-C1CA-4948-B997-148A46499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US" altLang="zh-CN" sz="24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 INPUT YOUR TITLE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2">
            <a:extLst>
              <a:ext uri="{FF2B5EF4-FFF2-40B4-BE49-F238E27FC236}">
                <a16:creationId xmlns:a16="http://schemas.microsoft.com/office/drawing/2014/main" id="{E87AA978-463B-4B3E-A1A5-145A6D1BE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41987" name="Group 3">
            <a:extLst>
              <a:ext uri="{FF2B5EF4-FFF2-40B4-BE49-F238E27FC236}">
                <a16:creationId xmlns:a16="http://schemas.microsoft.com/office/drawing/2014/main" id="{D450E57C-1688-48BF-BA90-6355CD71705A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2008" name="燕尾形 4">
              <a:extLst>
                <a:ext uri="{FF2B5EF4-FFF2-40B4-BE49-F238E27FC236}">
                  <a16:creationId xmlns:a16="http://schemas.microsoft.com/office/drawing/2014/main" id="{95C2D200-CA60-46DA-81A4-EF8DADD0C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42009" name="燕尾形 5">
              <a:extLst>
                <a:ext uri="{FF2B5EF4-FFF2-40B4-BE49-F238E27FC236}">
                  <a16:creationId xmlns:a16="http://schemas.microsoft.com/office/drawing/2014/main" id="{BE60F37D-B884-4ECC-804F-C0927B769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grpSp>
        <p:nvGrpSpPr>
          <p:cNvPr id="41988" name="Group 6">
            <a:extLst>
              <a:ext uri="{FF2B5EF4-FFF2-40B4-BE49-F238E27FC236}">
                <a16:creationId xmlns:a16="http://schemas.microsoft.com/office/drawing/2014/main" id="{B87B85D3-1E20-422D-BEE1-1EF8923322FA}"/>
              </a:ext>
            </a:extLst>
          </p:cNvPr>
          <p:cNvGrpSpPr>
            <a:grpSpLocks/>
          </p:cNvGrpSpPr>
          <p:nvPr/>
        </p:nvGrpSpPr>
        <p:grpSpPr bwMode="auto">
          <a:xfrm>
            <a:off x="3290888" y="3727450"/>
            <a:ext cx="1955800" cy="1949450"/>
            <a:chOff x="0" y="0"/>
            <a:chExt cx="1775638" cy="1768635"/>
          </a:xfrm>
        </p:grpSpPr>
        <p:sp>
          <p:nvSpPr>
            <p:cNvPr id="42006" name="Line 25">
              <a:extLst>
                <a:ext uri="{FF2B5EF4-FFF2-40B4-BE49-F238E27FC236}">
                  <a16:creationId xmlns:a16="http://schemas.microsoft.com/office/drawing/2014/main" id="{93346A2B-F795-4AE1-928B-7B5325E50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8904" y="0"/>
              <a:ext cx="926734" cy="79358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7" name="Text Box 55">
              <a:extLst>
                <a:ext uri="{FF2B5EF4-FFF2-40B4-BE49-F238E27FC236}">
                  <a16:creationId xmlns:a16="http://schemas.microsoft.com/office/drawing/2014/main" id="{DBC21B14-C664-4426-AB0B-C2E76B5A5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959211"/>
              <a:ext cx="1563772" cy="809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text here</a:t>
              </a:r>
              <a:endParaRPr lang="en-US" altLang="zh-CN" sz="200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text here</a:t>
              </a:r>
              <a:endParaRPr lang="ko-KR" altLang="en-US" sz="2000">
                <a:solidFill>
                  <a:srgbClr val="999999"/>
                </a:solidFill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</p:grpSp>
      <p:grpSp>
        <p:nvGrpSpPr>
          <p:cNvPr id="41989" name="Group 9">
            <a:extLst>
              <a:ext uri="{FF2B5EF4-FFF2-40B4-BE49-F238E27FC236}">
                <a16:creationId xmlns:a16="http://schemas.microsoft.com/office/drawing/2014/main" id="{D5CFD190-39A3-4D4A-9A34-E277930A61E4}"/>
              </a:ext>
            </a:extLst>
          </p:cNvPr>
          <p:cNvGrpSpPr>
            <a:grpSpLocks/>
          </p:cNvGrpSpPr>
          <p:nvPr/>
        </p:nvGrpSpPr>
        <p:grpSpPr bwMode="auto">
          <a:xfrm>
            <a:off x="5186363" y="4044950"/>
            <a:ext cx="1724025" cy="2159000"/>
            <a:chOff x="0" y="0"/>
            <a:chExt cx="1563724" cy="1959135"/>
          </a:xfrm>
        </p:grpSpPr>
        <p:sp>
          <p:nvSpPr>
            <p:cNvPr id="42004" name="Line 26">
              <a:extLst>
                <a:ext uri="{FF2B5EF4-FFF2-40B4-BE49-F238E27FC236}">
                  <a16:creationId xmlns:a16="http://schemas.microsoft.com/office/drawing/2014/main" id="{9F77374E-4453-4D6F-9A16-1E187C606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862" y="0"/>
              <a:ext cx="0" cy="993973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5" name="Text Box 55">
              <a:extLst>
                <a:ext uri="{FF2B5EF4-FFF2-40B4-BE49-F238E27FC236}">
                  <a16:creationId xmlns:a16="http://schemas.microsoft.com/office/drawing/2014/main" id="{E1B03407-DAA4-45CD-B125-CCD81C1C4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49551"/>
              <a:ext cx="1563724" cy="80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text here</a:t>
              </a:r>
              <a:endParaRPr lang="en-US" altLang="zh-CN" sz="200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text here</a:t>
              </a:r>
              <a:endParaRPr lang="ko-KR" altLang="en-US" sz="2000">
                <a:solidFill>
                  <a:srgbClr val="999999"/>
                </a:solidFill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</p:grpSp>
      <p:grpSp>
        <p:nvGrpSpPr>
          <p:cNvPr id="41990" name="Group 12">
            <a:extLst>
              <a:ext uri="{FF2B5EF4-FFF2-40B4-BE49-F238E27FC236}">
                <a16:creationId xmlns:a16="http://schemas.microsoft.com/office/drawing/2014/main" id="{DAB759EA-FD1A-488C-869E-3CB19DF73D8A}"/>
              </a:ext>
            </a:extLst>
          </p:cNvPr>
          <p:cNvGrpSpPr>
            <a:grpSpLocks/>
          </p:cNvGrpSpPr>
          <p:nvPr/>
        </p:nvGrpSpPr>
        <p:grpSpPr bwMode="auto">
          <a:xfrm>
            <a:off x="6923088" y="3656013"/>
            <a:ext cx="1900237" cy="2068512"/>
            <a:chOff x="0" y="0"/>
            <a:chExt cx="1723250" cy="1876586"/>
          </a:xfrm>
        </p:grpSpPr>
        <p:sp>
          <p:nvSpPr>
            <p:cNvPr id="42002" name="Line 27">
              <a:extLst>
                <a:ext uri="{FF2B5EF4-FFF2-40B4-BE49-F238E27FC236}">
                  <a16:creationId xmlns:a16="http://schemas.microsoft.com/office/drawing/2014/main" id="{8D04CD2C-853B-4D0B-84A8-59AB1F8F2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860905" cy="85836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3" name="Text Box 55">
              <a:extLst>
                <a:ext uri="{FF2B5EF4-FFF2-40B4-BE49-F238E27FC236}">
                  <a16:creationId xmlns:a16="http://schemas.microsoft.com/office/drawing/2014/main" id="{CBA9FC98-3A8C-4B08-A1C7-378D5588B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00" y="1067191"/>
              <a:ext cx="1563450" cy="809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text here</a:t>
              </a:r>
              <a:endParaRPr lang="en-US" altLang="zh-CN" sz="200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text here</a:t>
              </a:r>
              <a:endParaRPr lang="ko-KR" altLang="en-US" sz="2000">
                <a:solidFill>
                  <a:srgbClr val="999999"/>
                </a:solidFill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</p:grpSp>
      <p:grpSp>
        <p:nvGrpSpPr>
          <p:cNvPr id="41991" name="Group 15">
            <a:extLst>
              <a:ext uri="{FF2B5EF4-FFF2-40B4-BE49-F238E27FC236}">
                <a16:creationId xmlns:a16="http://schemas.microsoft.com/office/drawing/2014/main" id="{43E82C43-F135-47BB-B327-D51FEF6F11F9}"/>
              </a:ext>
            </a:extLst>
          </p:cNvPr>
          <p:cNvGrpSpPr>
            <a:grpSpLocks/>
          </p:cNvGrpSpPr>
          <p:nvPr/>
        </p:nvGrpSpPr>
        <p:grpSpPr bwMode="auto">
          <a:xfrm>
            <a:off x="7180263" y="2900363"/>
            <a:ext cx="2265362" cy="1081087"/>
            <a:chOff x="0" y="0"/>
            <a:chExt cx="2055038" cy="981235"/>
          </a:xfrm>
        </p:grpSpPr>
        <p:sp>
          <p:nvSpPr>
            <p:cNvPr id="42000" name="Line 29">
              <a:extLst>
                <a:ext uri="{FF2B5EF4-FFF2-40B4-BE49-F238E27FC236}">
                  <a16:creationId xmlns:a16="http://schemas.microsoft.com/office/drawing/2014/main" id="{32C48988-AC4C-4476-83B8-D9D8A06BB5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1257216" cy="0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1" name="Text Box 55">
              <a:extLst>
                <a:ext uri="{FF2B5EF4-FFF2-40B4-BE49-F238E27FC236}">
                  <a16:creationId xmlns:a16="http://schemas.microsoft.com/office/drawing/2014/main" id="{DF401095-F2D0-4278-8BEC-E279B7ABB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077" y="171464"/>
              <a:ext cx="1563961" cy="809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text here</a:t>
              </a:r>
              <a:endParaRPr lang="en-US" altLang="zh-CN" sz="200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text here</a:t>
              </a:r>
              <a:endParaRPr lang="ko-KR" altLang="en-US" sz="2000">
                <a:solidFill>
                  <a:srgbClr val="999999"/>
                </a:solidFill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</p:grpSp>
      <p:sp>
        <p:nvSpPr>
          <p:cNvPr id="41992" name="Oval 62">
            <a:extLst>
              <a:ext uri="{FF2B5EF4-FFF2-40B4-BE49-F238E27FC236}">
                <a16:creationId xmlns:a16="http://schemas.microsoft.com/office/drawing/2014/main" id="{D74F7033-AD0A-4CDC-A30C-FBE2EF134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3929063"/>
            <a:ext cx="1822450" cy="584200"/>
          </a:xfrm>
          <a:prstGeom prst="ellipse">
            <a:avLst/>
          </a:prstGeom>
          <a:gradFill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93" name="AutoShape 40">
            <a:extLst>
              <a:ext uri="{FF2B5EF4-FFF2-40B4-BE49-F238E27FC236}">
                <a16:creationId xmlns:a16="http://schemas.microsoft.com/office/drawing/2014/main" id="{555B080F-1087-49CD-96E2-931412747D3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168900" y="1971675"/>
            <a:ext cx="29225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994" name="Group 20">
            <a:extLst>
              <a:ext uri="{FF2B5EF4-FFF2-40B4-BE49-F238E27FC236}">
                <a16:creationId xmlns:a16="http://schemas.microsoft.com/office/drawing/2014/main" id="{19475828-8A0E-445F-B0FB-3626032D850C}"/>
              </a:ext>
            </a:extLst>
          </p:cNvPr>
          <p:cNvGrpSpPr>
            <a:grpSpLocks/>
          </p:cNvGrpSpPr>
          <p:nvPr/>
        </p:nvGrpSpPr>
        <p:grpSpPr bwMode="auto">
          <a:xfrm>
            <a:off x="2524125" y="2900363"/>
            <a:ext cx="2378075" cy="1112837"/>
            <a:chOff x="0" y="0"/>
            <a:chExt cx="2158225" cy="1009811"/>
          </a:xfrm>
        </p:grpSpPr>
        <p:sp>
          <p:nvSpPr>
            <p:cNvPr id="41998" name="Line 28">
              <a:extLst>
                <a:ext uri="{FF2B5EF4-FFF2-40B4-BE49-F238E27FC236}">
                  <a16:creationId xmlns:a16="http://schemas.microsoft.com/office/drawing/2014/main" id="{0B23B6FC-28C8-4220-8070-9E18FEAE3C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9354" y="0"/>
              <a:ext cx="1388871" cy="0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9" name="Text Box 55">
              <a:extLst>
                <a:ext uri="{FF2B5EF4-FFF2-40B4-BE49-F238E27FC236}">
                  <a16:creationId xmlns:a16="http://schemas.microsoft.com/office/drawing/2014/main" id="{E371BBD4-F9AF-4338-8F10-763C7137E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00233"/>
              <a:ext cx="1563201" cy="809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text here</a:t>
              </a:r>
              <a:endParaRPr lang="en-US" altLang="zh-CN" sz="200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text here</a:t>
              </a:r>
              <a:endParaRPr lang="ko-KR" altLang="en-US" sz="2000">
                <a:solidFill>
                  <a:srgbClr val="999999"/>
                </a:solidFill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</p:grpSp>
      <p:grpSp>
        <p:nvGrpSpPr>
          <p:cNvPr id="41995" name="Group 23">
            <a:extLst>
              <a:ext uri="{FF2B5EF4-FFF2-40B4-BE49-F238E27FC236}">
                <a16:creationId xmlns:a16="http://schemas.microsoft.com/office/drawing/2014/main" id="{70809E3F-FFF8-463F-A262-AC9A26CDC2CD}"/>
              </a:ext>
            </a:extLst>
          </p:cNvPr>
          <p:cNvGrpSpPr>
            <a:grpSpLocks/>
          </p:cNvGrpSpPr>
          <p:nvPr/>
        </p:nvGrpSpPr>
        <p:grpSpPr bwMode="auto">
          <a:xfrm>
            <a:off x="4662488" y="1514475"/>
            <a:ext cx="2771775" cy="2771775"/>
            <a:chOff x="0" y="0"/>
            <a:chExt cx="2514600" cy="2514600"/>
          </a:xfrm>
        </p:grpSpPr>
        <p:sp>
          <p:nvSpPr>
            <p:cNvPr id="41996" name="Freeform 42">
              <a:extLst>
                <a:ext uri="{FF2B5EF4-FFF2-40B4-BE49-F238E27FC236}">
                  <a16:creationId xmlns:a16="http://schemas.microsoft.com/office/drawing/2014/main" id="{48A18BFD-FBCA-49E5-8BEF-417E9489C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25" y="452225"/>
              <a:ext cx="1610151" cy="1610151"/>
            </a:xfrm>
            <a:custGeom>
              <a:avLst/>
              <a:gdLst>
                <a:gd name="T0" fmla="*/ 2147483647 w 720"/>
                <a:gd name="T1" fmla="*/ 1800408231 h 720"/>
                <a:gd name="T2" fmla="*/ 2147483647 w 720"/>
                <a:gd name="T3" fmla="*/ 2147483647 h 720"/>
                <a:gd name="T4" fmla="*/ 2147483647 w 720"/>
                <a:gd name="T5" fmla="*/ 2147483647 h 720"/>
                <a:gd name="T6" fmla="*/ 2147483647 w 720"/>
                <a:gd name="T7" fmla="*/ 2147483647 h 720"/>
                <a:gd name="T8" fmla="*/ 2147483647 w 720"/>
                <a:gd name="T9" fmla="*/ 2147483647 h 720"/>
                <a:gd name="T10" fmla="*/ 2147483647 w 720"/>
                <a:gd name="T11" fmla="*/ 2147483647 h 720"/>
                <a:gd name="T12" fmla="*/ 2147483647 w 720"/>
                <a:gd name="T13" fmla="*/ 2147483647 h 720"/>
                <a:gd name="T14" fmla="*/ 2147483647 w 720"/>
                <a:gd name="T15" fmla="*/ 2147483647 h 720"/>
                <a:gd name="T16" fmla="*/ 1800408231 w 720"/>
                <a:gd name="T17" fmla="*/ 2147483647 h 720"/>
                <a:gd name="T18" fmla="*/ 1615366100 w 720"/>
                <a:gd name="T19" fmla="*/ 2147483647 h 720"/>
                <a:gd name="T20" fmla="*/ 1265285728 w 720"/>
                <a:gd name="T21" fmla="*/ 2147483647 h 720"/>
                <a:gd name="T22" fmla="*/ 940211895 w 720"/>
                <a:gd name="T23" fmla="*/ 2147483647 h 720"/>
                <a:gd name="T24" fmla="*/ 660148492 w 720"/>
                <a:gd name="T25" fmla="*/ 2147483647 h 720"/>
                <a:gd name="T26" fmla="*/ 410092042 w 720"/>
                <a:gd name="T27" fmla="*/ 2147483647 h 720"/>
                <a:gd name="T28" fmla="*/ 220049497 w 720"/>
                <a:gd name="T29" fmla="*/ 2147483647 h 720"/>
                <a:gd name="T30" fmla="*/ 80017796 w 720"/>
                <a:gd name="T31" fmla="*/ 2147483647 h 720"/>
                <a:gd name="T32" fmla="*/ 10003063 w 720"/>
                <a:gd name="T33" fmla="*/ 1985448126 h 720"/>
                <a:gd name="T34" fmla="*/ 0 w 720"/>
                <a:gd name="T35" fmla="*/ 1800408231 h 720"/>
                <a:gd name="T36" fmla="*/ 40010016 w 720"/>
                <a:gd name="T37" fmla="*/ 1440324796 h 720"/>
                <a:gd name="T38" fmla="*/ 145032115 w 720"/>
                <a:gd name="T39" fmla="*/ 1100249723 h 720"/>
                <a:gd name="T40" fmla="*/ 305069943 w 720"/>
                <a:gd name="T41" fmla="*/ 795179780 h 720"/>
                <a:gd name="T42" fmla="*/ 530119854 w 720"/>
                <a:gd name="T43" fmla="*/ 530119854 h 720"/>
                <a:gd name="T44" fmla="*/ 795179780 w 720"/>
                <a:gd name="T45" fmla="*/ 305069943 h 720"/>
                <a:gd name="T46" fmla="*/ 1100249723 w 720"/>
                <a:gd name="T47" fmla="*/ 145032115 h 720"/>
                <a:gd name="T48" fmla="*/ 1440324796 w 720"/>
                <a:gd name="T49" fmla="*/ 40010016 h 720"/>
                <a:gd name="T50" fmla="*/ 1800408231 w 720"/>
                <a:gd name="T51" fmla="*/ 0 h 720"/>
                <a:gd name="T52" fmla="*/ 1985448126 w 720"/>
                <a:gd name="T53" fmla="*/ 10003063 h 720"/>
                <a:gd name="T54" fmla="*/ 2147483647 w 720"/>
                <a:gd name="T55" fmla="*/ 80017796 h 720"/>
                <a:gd name="T56" fmla="*/ 2147483647 w 720"/>
                <a:gd name="T57" fmla="*/ 220049497 h 720"/>
                <a:gd name="T58" fmla="*/ 2147483647 w 720"/>
                <a:gd name="T59" fmla="*/ 410092042 h 720"/>
                <a:gd name="T60" fmla="*/ 2147483647 w 720"/>
                <a:gd name="T61" fmla="*/ 660148492 h 720"/>
                <a:gd name="T62" fmla="*/ 2147483647 w 720"/>
                <a:gd name="T63" fmla="*/ 940211895 h 720"/>
                <a:gd name="T64" fmla="*/ 2147483647 w 720"/>
                <a:gd name="T65" fmla="*/ 1260285315 h 720"/>
                <a:gd name="T66" fmla="*/ 2147483647 w 720"/>
                <a:gd name="T67" fmla="*/ 1615366100 h 720"/>
                <a:gd name="T68" fmla="*/ 2147483647 w 720"/>
                <a:gd name="T69" fmla="*/ 1800408231 h 7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0"/>
                <a:gd name="T106" fmla="*/ 0 h 720"/>
                <a:gd name="T107" fmla="*/ 720 w 720"/>
                <a:gd name="T108" fmla="*/ 720 h 7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0" h="720">
                  <a:moveTo>
                    <a:pt x="720" y="360"/>
                  </a:moveTo>
                  <a:lnTo>
                    <a:pt x="720" y="360"/>
                  </a:lnTo>
                  <a:lnTo>
                    <a:pt x="718" y="397"/>
                  </a:lnTo>
                  <a:lnTo>
                    <a:pt x="712" y="432"/>
                  </a:lnTo>
                  <a:lnTo>
                    <a:pt x="704" y="468"/>
                  </a:lnTo>
                  <a:lnTo>
                    <a:pt x="691" y="500"/>
                  </a:lnTo>
                  <a:lnTo>
                    <a:pt x="676" y="532"/>
                  </a:lnTo>
                  <a:lnTo>
                    <a:pt x="659" y="561"/>
                  </a:lnTo>
                  <a:lnTo>
                    <a:pt x="638" y="588"/>
                  </a:lnTo>
                  <a:lnTo>
                    <a:pt x="614" y="614"/>
                  </a:lnTo>
                  <a:lnTo>
                    <a:pt x="588" y="638"/>
                  </a:lnTo>
                  <a:lnTo>
                    <a:pt x="561" y="659"/>
                  </a:lnTo>
                  <a:lnTo>
                    <a:pt x="532" y="676"/>
                  </a:lnTo>
                  <a:lnTo>
                    <a:pt x="500" y="691"/>
                  </a:lnTo>
                  <a:lnTo>
                    <a:pt x="468" y="704"/>
                  </a:lnTo>
                  <a:lnTo>
                    <a:pt x="432" y="712"/>
                  </a:lnTo>
                  <a:lnTo>
                    <a:pt x="397" y="718"/>
                  </a:lnTo>
                  <a:lnTo>
                    <a:pt x="360" y="720"/>
                  </a:lnTo>
                  <a:lnTo>
                    <a:pt x="323" y="718"/>
                  </a:lnTo>
                  <a:lnTo>
                    <a:pt x="288" y="712"/>
                  </a:lnTo>
                  <a:lnTo>
                    <a:pt x="253" y="704"/>
                  </a:lnTo>
                  <a:lnTo>
                    <a:pt x="220" y="691"/>
                  </a:lnTo>
                  <a:lnTo>
                    <a:pt x="188" y="676"/>
                  </a:lnTo>
                  <a:lnTo>
                    <a:pt x="159" y="659"/>
                  </a:lnTo>
                  <a:lnTo>
                    <a:pt x="132" y="638"/>
                  </a:lnTo>
                  <a:lnTo>
                    <a:pt x="106" y="614"/>
                  </a:lnTo>
                  <a:lnTo>
                    <a:pt x="82" y="588"/>
                  </a:lnTo>
                  <a:lnTo>
                    <a:pt x="61" y="561"/>
                  </a:lnTo>
                  <a:lnTo>
                    <a:pt x="44" y="532"/>
                  </a:lnTo>
                  <a:lnTo>
                    <a:pt x="29" y="500"/>
                  </a:lnTo>
                  <a:lnTo>
                    <a:pt x="16" y="468"/>
                  </a:lnTo>
                  <a:lnTo>
                    <a:pt x="8" y="432"/>
                  </a:lnTo>
                  <a:lnTo>
                    <a:pt x="2" y="397"/>
                  </a:lnTo>
                  <a:lnTo>
                    <a:pt x="0" y="360"/>
                  </a:lnTo>
                  <a:lnTo>
                    <a:pt x="2" y="323"/>
                  </a:lnTo>
                  <a:lnTo>
                    <a:pt x="8" y="288"/>
                  </a:lnTo>
                  <a:lnTo>
                    <a:pt x="16" y="252"/>
                  </a:lnTo>
                  <a:lnTo>
                    <a:pt x="29" y="220"/>
                  </a:lnTo>
                  <a:lnTo>
                    <a:pt x="44" y="188"/>
                  </a:lnTo>
                  <a:lnTo>
                    <a:pt x="61" y="159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2"/>
                  </a:lnTo>
                  <a:lnTo>
                    <a:pt x="159" y="61"/>
                  </a:lnTo>
                  <a:lnTo>
                    <a:pt x="188" y="44"/>
                  </a:lnTo>
                  <a:lnTo>
                    <a:pt x="220" y="29"/>
                  </a:lnTo>
                  <a:lnTo>
                    <a:pt x="253" y="16"/>
                  </a:lnTo>
                  <a:lnTo>
                    <a:pt x="288" y="8"/>
                  </a:lnTo>
                  <a:lnTo>
                    <a:pt x="323" y="2"/>
                  </a:lnTo>
                  <a:lnTo>
                    <a:pt x="360" y="0"/>
                  </a:lnTo>
                  <a:lnTo>
                    <a:pt x="397" y="2"/>
                  </a:lnTo>
                  <a:lnTo>
                    <a:pt x="432" y="8"/>
                  </a:lnTo>
                  <a:lnTo>
                    <a:pt x="468" y="16"/>
                  </a:lnTo>
                  <a:lnTo>
                    <a:pt x="500" y="29"/>
                  </a:lnTo>
                  <a:lnTo>
                    <a:pt x="532" y="44"/>
                  </a:lnTo>
                  <a:lnTo>
                    <a:pt x="561" y="61"/>
                  </a:lnTo>
                  <a:lnTo>
                    <a:pt x="588" y="82"/>
                  </a:lnTo>
                  <a:lnTo>
                    <a:pt x="614" y="106"/>
                  </a:lnTo>
                  <a:lnTo>
                    <a:pt x="638" y="132"/>
                  </a:lnTo>
                  <a:lnTo>
                    <a:pt x="659" y="159"/>
                  </a:lnTo>
                  <a:lnTo>
                    <a:pt x="676" y="188"/>
                  </a:lnTo>
                  <a:lnTo>
                    <a:pt x="691" y="220"/>
                  </a:lnTo>
                  <a:lnTo>
                    <a:pt x="704" y="252"/>
                  </a:lnTo>
                  <a:lnTo>
                    <a:pt x="712" y="288"/>
                  </a:lnTo>
                  <a:lnTo>
                    <a:pt x="718" y="323"/>
                  </a:lnTo>
                  <a:lnTo>
                    <a:pt x="720" y="360"/>
                  </a:lnTo>
                  <a:close/>
                </a:path>
              </a:pathLst>
            </a:custGeom>
            <a:gradFill rotWithShape="0">
              <a:gsLst>
                <a:gs pos="0">
                  <a:srgbClr val="094162"/>
                </a:gs>
                <a:gs pos="50000">
                  <a:srgbClr val="094162"/>
                </a:gs>
                <a:gs pos="100000">
                  <a:srgbClr val="106FAA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41997" name="Freeform 43">
              <a:extLst>
                <a:ext uri="{FF2B5EF4-FFF2-40B4-BE49-F238E27FC236}">
                  <a16:creationId xmlns:a16="http://schemas.microsoft.com/office/drawing/2014/main" id="{C285B3B6-8239-45B1-AF78-9FA18C95D1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2514600" cy="2514600"/>
            </a:xfrm>
            <a:custGeom>
              <a:avLst/>
              <a:gdLst>
                <a:gd name="T0" fmla="*/ 13423 w 1124"/>
                <a:gd name="T1" fmla="*/ 1067139 h 1124"/>
                <a:gd name="T2" fmla="*/ 100673 w 1124"/>
                <a:gd name="T3" fmla="*/ 769593 h 1124"/>
                <a:gd name="T4" fmla="*/ 250565 w 1124"/>
                <a:gd name="T5" fmla="*/ 505605 h 1124"/>
                <a:gd name="T6" fmla="*/ 456386 w 1124"/>
                <a:gd name="T7" fmla="*/ 288597 h 1124"/>
                <a:gd name="T8" fmla="*/ 711426 w 1124"/>
                <a:gd name="T9" fmla="*/ 125283 h 1124"/>
                <a:gd name="T10" fmla="*/ 1002260 w 1124"/>
                <a:gd name="T11" fmla="*/ 24609 h 1124"/>
                <a:gd name="T12" fmla="*/ 1257300 w 1124"/>
                <a:gd name="T13" fmla="*/ 0 h 1124"/>
                <a:gd name="T14" fmla="*/ 1512340 w 1124"/>
                <a:gd name="T15" fmla="*/ 24609 h 1124"/>
                <a:gd name="T16" fmla="*/ 1803174 w 1124"/>
                <a:gd name="T17" fmla="*/ 125283 h 1124"/>
                <a:gd name="T18" fmla="*/ 2058214 w 1124"/>
                <a:gd name="T19" fmla="*/ 288597 h 1124"/>
                <a:gd name="T20" fmla="*/ 2264035 w 1124"/>
                <a:gd name="T21" fmla="*/ 505605 h 1124"/>
                <a:gd name="T22" fmla="*/ 2413927 w 1124"/>
                <a:gd name="T23" fmla="*/ 769593 h 1124"/>
                <a:gd name="T24" fmla="*/ 2501177 w 1124"/>
                <a:gd name="T25" fmla="*/ 1067139 h 1124"/>
                <a:gd name="T26" fmla="*/ 2514600 w 1124"/>
                <a:gd name="T27" fmla="*/ 1257300 h 1124"/>
                <a:gd name="T28" fmla="*/ 2476568 w 1124"/>
                <a:gd name="T29" fmla="*/ 1570506 h 1124"/>
                <a:gd name="T30" fmla="*/ 2364708 w 1124"/>
                <a:gd name="T31" fmla="*/ 1856867 h 1124"/>
                <a:gd name="T32" fmla="*/ 2187970 w 1124"/>
                <a:gd name="T33" fmla="*/ 2100720 h 1124"/>
                <a:gd name="T34" fmla="*/ 1962014 w 1124"/>
                <a:gd name="T35" fmla="*/ 2299830 h 1124"/>
                <a:gd name="T36" fmla="*/ 1689077 w 1124"/>
                <a:gd name="T37" fmla="*/ 2438536 h 1124"/>
                <a:gd name="T38" fmla="*/ 1387057 w 1124"/>
                <a:gd name="T39" fmla="*/ 2507888 h 1124"/>
                <a:gd name="T40" fmla="*/ 1192422 w 1124"/>
                <a:gd name="T41" fmla="*/ 2514600 h 1124"/>
                <a:gd name="T42" fmla="*/ 883690 w 1124"/>
                <a:gd name="T43" fmla="*/ 2456433 h 1124"/>
                <a:gd name="T44" fmla="*/ 606278 w 1124"/>
                <a:gd name="T45" fmla="*/ 2331151 h 1124"/>
                <a:gd name="T46" fmla="*/ 369136 w 1124"/>
                <a:gd name="T47" fmla="*/ 2145464 h 1124"/>
                <a:gd name="T48" fmla="*/ 183449 w 1124"/>
                <a:gd name="T49" fmla="*/ 1908322 h 1124"/>
                <a:gd name="T50" fmla="*/ 58167 w 1124"/>
                <a:gd name="T51" fmla="*/ 1630910 h 1124"/>
                <a:gd name="T52" fmla="*/ 0 w 1124"/>
                <a:gd name="T53" fmla="*/ 1322178 h 1124"/>
                <a:gd name="T54" fmla="*/ 485470 w 1124"/>
                <a:gd name="T55" fmla="*/ 557060 h 1124"/>
                <a:gd name="T56" fmla="*/ 342290 w 1124"/>
                <a:gd name="T57" fmla="*/ 760644 h 1124"/>
                <a:gd name="T58" fmla="*/ 248328 w 1124"/>
                <a:gd name="T59" fmla="*/ 997786 h 1124"/>
                <a:gd name="T60" fmla="*/ 214770 w 1124"/>
                <a:gd name="T61" fmla="*/ 1257300 h 1124"/>
                <a:gd name="T62" fmla="*/ 225956 w 1124"/>
                <a:gd name="T63" fmla="*/ 1416140 h 1124"/>
                <a:gd name="T64" fmla="*/ 297546 w 1124"/>
                <a:gd name="T65" fmla="*/ 1662231 h 1124"/>
                <a:gd name="T66" fmla="*/ 425066 w 1124"/>
                <a:gd name="T67" fmla="*/ 1879238 h 1124"/>
                <a:gd name="T68" fmla="*/ 521265 w 1124"/>
                <a:gd name="T69" fmla="*/ 1993335 h 1124"/>
                <a:gd name="T70" fmla="*/ 718138 w 1124"/>
                <a:gd name="T71" fmla="*/ 2147701 h 1124"/>
                <a:gd name="T72" fmla="*/ 948568 w 1124"/>
                <a:gd name="T73" fmla="*/ 2252849 h 1124"/>
                <a:gd name="T74" fmla="*/ 1203607 w 1124"/>
                <a:gd name="T75" fmla="*/ 2299830 h 1124"/>
                <a:gd name="T76" fmla="*/ 1364685 w 1124"/>
                <a:gd name="T77" fmla="*/ 2290881 h 1124"/>
                <a:gd name="T78" fmla="*/ 1617487 w 1124"/>
                <a:gd name="T79" fmla="*/ 2234951 h 1124"/>
                <a:gd name="T80" fmla="*/ 1838969 w 1124"/>
                <a:gd name="T81" fmla="*/ 2118618 h 1124"/>
                <a:gd name="T82" fmla="*/ 1993335 w 1124"/>
                <a:gd name="T83" fmla="*/ 1993335 h 1124"/>
                <a:gd name="T84" fmla="*/ 2120855 w 1124"/>
                <a:gd name="T85" fmla="*/ 1838969 h 1124"/>
                <a:gd name="T86" fmla="*/ 2234951 w 1124"/>
                <a:gd name="T87" fmla="*/ 1617487 h 1124"/>
                <a:gd name="T88" fmla="*/ 2293118 w 1124"/>
                <a:gd name="T89" fmla="*/ 1364685 h 1124"/>
                <a:gd name="T90" fmla="*/ 2299830 w 1124"/>
                <a:gd name="T91" fmla="*/ 1203607 h 1124"/>
                <a:gd name="T92" fmla="*/ 2252849 w 1124"/>
                <a:gd name="T93" fmla="*/ 948568 h 1124"/>
                <a:gd name="T94" fmla="*/ 2147701 w 1124"/>
                <a:gd name="T95" fmla="*/ 718138 h 1124"/>
                <a:gd name="T96" fmla="*/ 1993335 w 1124"/>
                <a:gd name="T97" fmla="*/ 521265 h 1124"/>
                <a:gd name="T98" fmla="*/ 1879238 w 1124"/>
                <a:gd name="T99" fmla="*/ 425066 h 1124"/>
                <a:gd name="T100" fmla="*/ 1664468 w 1124"/>
                <a:gd name="T101" fmla="*/ 297546 h 1124"/>
                <a:gd name="T102" fmla="*/ 1416140 w 1124"/>
                <a:gd name="T103" fmla="*/ 225956 h 1124"/>
                <a:gd name="T104" fmla="*/ 1257300 w 1124"/>
                <a:gd name="T105" fmla="*/ 214770 h 1124"/>
                <a:gd name="T106" fmla="*/ 995549 w 1124"/>
                <a:gd name="T107" fmla="*/ 248328 h 1124"/>
                <a:gd name="T108" fmla="*/ 760644 w 1124"/>
                <a:gd name="T109" fmla="*/ 342290 h 1124"/>
                <a:gd name="T110" fmla="*/ 557060 w 1124"/>
                <a:gd name="T111" fmla="*/ 485470 h 1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24" h="1124">
                  <a:moveTo>
                    <a:pt x="0" y="562"/>
                  </a:moveTo>
                  <a:lnTo>
                    <a:pt x="0" y="562"/>
                  </a:lnTo>
                  <a:lnTo>
                    <a:pt x="0" y="533"/>
                  </a:lnTo>
                  <a:lnTo>
                    <a:pt x="3" y="504"/>
                  </a:lnTo>
                  <a:lnTo>
                    <a:pt x="6" y="477"/>
                  </a:lnTo>
                  <a:lnTo>
                    <a:pt x="11" y="448"/>
                  </a:lnTo>
                  <a:lnTo>
                    <a:pt x="18" y="422"/>
                  </a:lnTo>
                  <a:lnTo>
                    <a:pt x="26" y="395"/>
                  </a:lnTo>
                  <a:lnTo>
                    <a:pt x="34" y="369"/>
                  </a:lnTo>
                  <a:lnTo>
                    <a:pt x="45" y="344"/>
                  </a:lnTo>
                  <a:lnTo>
                    <a:pt x="56" y="318"/>
                  </a:lnTo>
                  <a:lnTo>
                    <a:pt x="67" y="294"/>
                  </a:lnTo>
                  <a:lnTo>
                    <a:pt x="82" y="271"/>
                  </a:lnTo>
                  <a:lnTo>
                    <a:pt x="96" y="247"/>
                  </a:lnTo>
                  <a:lnTo>
                    <a:pt x="112" y="226"/>
                  </a:lnTo>
                  <a:lnTo>
                    <a:pt x="128" y="204"/>
                  </a:lnTo>
                  <a:lnTo>
                    <a:pt x="146" y="185"/>
                  </a:lnTo>
                  <a:lnTo>
                    <a:pt x="165" y="165"/>
                  </a:lnTo>
                  <a:lnTo>
                    <a:pt x="185" y="146"/>
                  </a:lnTo>
                  <a:lnTo>
                    <a:pt x="204" y="129"/>
                  </a:lnTo>
                  <a:lnTo>
                    <a:pt x="226" y="113"/>
                  </a:lnTo>
                  <a:lnTo>
                    <a:pt x="247" y="96"/>
                  </a:lnTo>
                  <a:lnTo>
                    <a:pt x="271" y="82"/>
                  </a:lnTo>
                  <a:lnTo>
                    <a:pt x="294" y="68"/>
                  </a:lnTo>
                  <a:lnTo>
                    <a:pt x="318" y="56"/>
                  </a:lnTo>
                  <a:lnTo>
                    <a:pt x="344" y="45"/>
                  </a:lnTo>
                  <a:lnTo>
                    <a:pt x="369" y="34"/>
                  </a:lnTo>
                  <a:lnTo>
                    <a:pt x="395" y="26"/>
                  </a:lnTo>
                  <a:lnTo>
                    <a:pt x="422" y="18"/>
                  </a:lnTo>
                  <a:lnTo>
                    <a:pt x="448" y="11"/>
                  </a:lnTo>
                  <a:lnTo>
                    <a:pt x="477" y="7"/>
                  </a:lnTo>
                  <a:lnTo>
                    <a:pt x="504" y="3"/>
                  </a:lnTo>
                  <a:lnTo>
                    <a:pt x="533" y="0"/>
                  </a:lnTo>
                  <a:lnTo>
                    <a:pt x="562" y="0"/>
                  </a:lnTo>
                  <a:lnTo>
                    <a:pt x="591" y="0"/>
                  </a:lnTo>
                  <a:lnTo>
                    <a:pt x="620" y="3"/>
                  </a:lnTo>
                  <a:lnTo>
                    <a:pt x="647" y="7"/>
                  </a:lnTo>
                  <a:lnTo>
                    <a:pt x="676" y="11"/>
                  </a:lnTo>
                  <a:lnTo>
                    <a:pt x="702" y="18"/>
                  </a:lnTo>
                  <a:lnTo>
                    <a:pt x="729" y="26"/>
                  </a:lnTo>
                  <a:lnTo>
                    <a:pt x="755" y="34"/>
                  </a:lnTo>
                  <a:lnTo>
                    <a:pt x="781" y="45"/>
                  </a:lnTo>
                  <a:lnTo>
                    <a:pt x="806" y="56"/>
                  </a:lnTo>
                  <a:lnTo>
                    <a:pt x="830" y="68"/>
                  </a:lnTo>
                  <a:lnTo>
                    <a:pt x="853" y="82"/>
                  </a:lnTo>
                  <a:lnTo>
                    <a:pt x="877" y="96"/>
                  </a:lnTo>
                  <a:lnTo>
                    <a:pt x="898" y="113"/>
                  </a:lnTo>
                  <a:lnTo>
                    <a:pt x="920" y="129"/>
                  </a:lnTo>
                  <a:lnTo>
                    <a:pt x="940" y="146"/>
                  </a:lnTo>
                  <a:lnTo>
                    <a:pt x="959" y="165"/>
                  </a:lnTo>
                  <a:lnTo>
                    <a:pt x="978" y="185"/>
                  </a:lnTo>
                  <a:lnTo>
                    <a:pt x="996" y="204"/>
                  </a:lnTo>
                  <a:lnTo>
                    <a:pt x="1012" y="226"/>
                  </a:lnTo>
                  <a:lnTo>
                    <a:pt x="1028" y="247"/>
                  </a:lnTo>
                  <a:lnTo>
                    <a:pt x="1042" y="271"/>
                  </a:lnTo>
                  <a:lnTo>
                    <a:pt x="1057" y="294"/>
                  </a:lnTo>
                  <a:lnTo>
                    <a:pt x="1068" y="318"/>
                  </a:lnTo>
                  <a:lnTo>
                    <a:pt x="1079" y="344"/>
                  </a:lnTo>
                  <a:lnTo>
                    <a:pt x="1090" y="369"/>
                  </a:lnTo>
                  <a:lnTo>
                    <a:pt x="1099" y="395"/>
                  </a:lnTo>
                  <a:lnTo>
                    <a:pt x="1107" y="422"/>
                  </a:lnTo>
                  <a:lnTo>
                    <a:pt x="1113" y="448"/>
                  </a:lnTo>
                  <a:lnTo>
                    <a:pt x="1118" y="477"/>
                  </a:lnTo>
                  <a:lnTo>
                    <a:pt x="1121" y="504"/>
                  </a:lnTo>
                  <a:lnTo>
                    <a:pt x="1124" y="533"/>
                  </a:lnTo>
                  <a:lnTo>
                    <a:pt x="1124" y="562"/>
                  </a:lnTo>
                  <a:lnTo>
                    <a:pt x="1124" y="591"/>
                  </a:lnTo>
                  <a:lnTo>
                    <a:pt x="1121" y="620"/>
                  </a:lnTo>
                  <a:lnTo>
                    <a:pt x="1118" y="647"/>
                  </a:lnTo>
                  <a:lnTo>
                    <a:pt x="1113" y="676"/>
                  </a:lnTo>
                  <a:lnTo>
                    <a:pt x="1107" y="702"/>
                  </a:lnTo>
                  <a:lnTo>
                    <a:pt x="1099" y="729"/>
                  </a:lnTo>
                  <a:lnTo>
                    <a:pt x="1090" y="755"/>
                  </a:lnTo>
                  <a:lnTo>
                    <a:pt x="1079" y="780"/>
                  </a:lnTo>
                  <a:lnTo>
                    <a:pt x="1068" y="806"/>
                  </a:lnTo>
                  <a:lnTo>
                    <a:pt x="1057" y="830"/>
                  </a:lnTo>
                  <a:lnTo>
                    <a:pt x="1042" y="853"/>
                  </a:lnTo>
                  <a:lnTo>
                    <a:pt x="1028" y="877"/>
                  </a:lnTo>
                  <a:lnTo>
                    <a:pt x="1012" y="898"/>
                  </a:lnTo>
                  <a:lnTo>
                    <a:pt x="996" y="920"/>
                  </a:lnTo>
                  <a:lnTo>
                    <a:pt x="978" y="939"/>
                  </a:lnTo>
                  <a:lnTo>
                    <a:pt x="959" y="959"/>
                  </a:lnTo>
                  <a:lnTo>
                    <a:pt x="940" y="978"/>
                  </a:lnTo>
                  <a:lnTo>
                    <a:pt x="920" y="996"/>
                  </a:lnTo>
                  <a:lnTo>
                    <a:pt x="898" y="1012"/>
                  </a:lnTo>
                  <a:lnTo>
                    <a:pt x="877" y="1028"/>
                  </a:lnTo>
                  <a:lnTo>
                    <a:pt x="853" y="1042"/>
                  </a:lnTo>
                  <a:lnTo>
                    <a:pt x="830" y="1057"/>
                  </a:lnTo>
                  <a:lnTo>
                    <a:pt x="806" y="1068"/>
                  </a:lnTo>
                  <a:lnTo>
                    <a:pt x="781" y="1079"/>
                  </a:lnTo>
                  <a:lnTo>
                    <a:pt x="755" y="1090"/>
                  </a:lnTo>
                  <a:lnTo>
                    <a:pt x="729" y="1098"/>
                  </a:lnTo>
                  <a:lnTo>
                    <a:pt x="702" y="1106"/>
                  </a:lnTo>
                  <a:lnTo>
                    <a:pt x="676" y="1113"/>
                  </a:lnTo>
                  <a:lnTo>
                    <a:pt x="647" y="1118"/>
                  </a:lnTo>
                  <a:lnTo>
                    <a:pt x="620" y="1121"/>
                  </a:lnTo>
                  <a:lnTo>
                    <a:pt x="591" y="1124"/>
                  </a:lnTo>
                  <a:lnTo>
                    <a:pt x="562" y="1124"/>
                  </a:lnTo>
                  <a:lnTo>
                    <a:pt x="533" y="1124"/>
                  </a:lnTo>
                  <a:lnTo>
                    <a:pt x="504" y="1121"/>
                  </a:lnTo>
                  <a:lnTo>
                    <a:pt x="477" y="1118"/>
                  </a:lnTo>
                  <a:lnTo>
                    <a:pt x="448" y="1113"/>
                  </a:lnTo>
                  <a:lnTo>
                    <a:pt x="422" y="1106"/>
                  </a:lnTo>
                  <a:lnTo>
                    <a:pt x="395" y="1098"/>
                  </a:lnTo>
                  <a:lnTo>
                    <a:pt x="369" y="1090"/>
                  </a:lnTo>
                  <a:lnTo>
                    <a:pt x="344" y="1079"/>
                  </a:lnTo>
                  <a:lnTo>
                    <a:pt x="318" y="1068"/>
                  </a:lnTo>
                  <a:lnTo>
                    <a:pt x="294" y="1057"/>
                  </a:lnTo>
                  <a:lnTo>
                    <a:pt x="271" y="1042"/>
                  </a:lnTo>
                  <a:lnTo>
                    <a:pt x="247" y="1028"/>
                  </a:lnTo>
                  <a:lnTo>
                    <a:pt x="226" y="1012"/>
                  </a:lnTo>
                  <a:lnTo>
                    <a:pt x="204" y="996"/>
                  </a:lnTo>
                  <a:lnTo>
                    <a:pt x="185" y="978"/>
                  </a:lnTo>
                  <a:lnTo>
                    <a:pt x="165" y="959"/>
                  </a:lnTo>
                  <a:lnTo>
                    <a:pt x="146" y="939"/>
                  </a:lnTo>
                  <a:lnTo>
                    <a:pt x="128" y="920"/>
                  </a:lnTo>
                  <a:lnTo>
                    <a:pt x="112" y="898"/>
                  </a:lnTo>
                  <a:lnTo>
                    <a:pt x="96" y="877"/>
                  </a:lnTo>
                  <a:lnTo>
                    <a:pt x="82" y="853"/>
                  </a:lnTo>
                  <a:lnTo>
                    <a:pt x="67" y="830"/>
                  </a:lnTo>
                  <a:lnTo>
                    <a:pt x="56" y="806"/>
                  </a:lnTo>
                  <a:lnTo>
                    <a:pt x="45" y="780"/>
                  </a:lnTo>
                  <a:lnTo>
                    <a:pt x="34" y="755"/>
                  </a:lnTo>
                  <a:lnTo>
                    <a:pt x="26" y="729"/>
                  </a:lnTo>
                  <a:lnTo>
                    <a:pt x="18" y="702"/>
                  </a:lnTo>
                  <a:lnTo>
                    <a:pt x="11" y="676"/>
                  </a:lnTo>
                  <a:lnTo>
                    <a:pt x="6" y="647"/>
                  </a:lnTo>
                  <a:lnTo>
                    <a:pt x="3" y="620"/>
                  </a:lnTo>
                  <a:lnTo>
                    <a:pt x="0" y="591"/>
                  </a:lnTo>
                  <a:lnTo>
                    <a:pt x="0" y="562"/>
                  </a:lnTo>
                  <a:close/>
                  <a:moveTo>
                    <a:pt x="233" y="233"/>
                  </a:moveTo>
                  <a:lnTo>
                    <a:pt x="233" y="233"/>
                  </a:lnTo>
                  <a:lnTo>
                    <a:pt x="217" y="249"/>
                  </a:lnTo>
                  <a:lnTo>
                    <a:pt x="202" y="267"/>
                  </a:lnTo>
                  <a:lnTo>
                    <a:pt x="190" y="284"/>
                  </a:lnTo>
                  <a:lnTo>
                    <a:pt x="177" y="302"/>
                  </a:lnTo>
                  <a:lnTo>
                    <a:pt x="164" y="321"/>
                  </a:lnTo>
                  <a:lnTo>
                    <a:pt x="153" y="340"/>
                  </a:lnTo>
                  <a:lnTo>
                    <a:pt x="143" y="360"/>
                  </a:lnTo>
                  <a:lnTo>
                    <a:pt x="133" y="381"/>
                  </a:lnTo>
                  <a:lnTo>
                    <a:pt x="125" y="402"/>
                  </a:lnTo>
                  <a:lnTo>
                    <a:pt x="117" y="424"/>
                  </a:lnTo>
                  <a:lnTo>
                    <a:pt x="111" y="446"/>
                  </a:lnTo>
                  <a:lnTo>
                    <a:pt x="106" y="469"/>
                  </a:lnTo>
                  <a:lnTo>
                    <a:pt x="101" y="491"/>
                  </a:lnTo>
                  <a:lnTo>
                    <a:pt x="98" y="514"/>
                  </a:lnTo>
                  <a:lnTo>
                    <a:pt x="96" y="538"/>
                  </a:lnTo>
                  <a:lnTo>
                    <a:pt x="96" y="562"/>
                  </a:lnTo>
                  <a:lnTo>
                    <a:pt x="96" y="586"/>
                  </a:lnTo>
                  <a:lnTo>
                    <a:pt x="98" y="610"/>
                  </a:lnTo>
                  <a:lnTo>
                    <a:pt x="101" y="633"/>
                  </a:lnTo>
                  <a:lnTo>
                    <a:pt x="106" y="655"/>
                  </a:lnTo>
                  <a:lnTo>
                    <a:pt x="111" y="678"/>
                  </a:lnTo>
                  <a:lnTo>
                    <a:pt x="117" y="700"/>
                  </a:lnTo>
                  <a:lnTo>
                    <a:pt x="125" y="723"/>
                  </a:lnTo>
                  <a:lnTo>
                    <a:pt x="133" y="743"/>
                  </a:lnTo>
                  <a:lnTo>
                    <a:pt x="143" y="764"/>
                  </a:lnTo>
                  <a:lnTo>
                    <a:pt x="153" y="784"/>
                  </a:lnTo>
                  <a:lnTo>
                    <a:pt x="164" y="803"/>
                  </a:lnTo>
                  <a:lnTo>
                    <a:pt x="177" y="822"/>
                  </a:lnTo>
                  <a:lnTo>
                    <a:pt x="190" y="840"/>
                  </a:lnTo>
                  <a:lnTo>
                    <a:pt x="202" y="857"/>
                  </a:lnTo>
                  <a:lnTo>
                    <a:pt x="217" y="875"/>
                  </a:lnTo>
                  <a:lnTo>
                    <a:pt x="233" y="891"/>
                  </a:lnTo>
                  <a:lnTo>
                    <a:pt x="249" y="907"/>
                  </a:lnTo>
                  <a:lnTo>
                    <a:pt x="267" y="922"/>
                  </a:lnTo>
                  <a:lnTo>
                    <a:pt x="284" y="935"/>
                  </a:lnTo>
                  <a:lnTo>
                    <a:pt x="302" y="947"/>
                  </a:lnTo>
                  <a:lnTo>
                    <a:pt x="321" y="960"/>
                  </a:lnTo>
                  <a:lnTo>
                    <a:pt x="340" y="971"/>
                  </a:lnTo>
                  <a:lnTo>
                    <a:pt x="360" y="981"/>
                  </a:lnTo>
                  <a:lnTo>
                    <a:pt x="381" y="991"/>
                  </a:lnTo>
                  <a:lnTo>
                    <a:pt x="402" y="999"/>
                  </a:lnTo>
                  <a:lnTo>
                    <a:pt x="424" y="1007"/>
                  </a:lnTo>
                  <a:lnTo>
                    <a:pt x="445" y="1013"/>
                  </a:lnTo>
                  <a:lnTo>
                    <a:pt x="469" y="1018"/>
                  </a:lnTo>
                  <a:lnTo>
                    <a:pt x="491" y="1023"/>
                  </a:lnTo>
                  <a:lnTo>
                    <a:pt x="514" y="1024"/>
                  </a:lnTo>
                  <a:lnTo>
                    <a:pt x="538" y="1028"/>
                  </a:lnTo>
                  <a:lnTo>
                    <a:pt x="562" y="1028"/>
                  </a:lnTo>
                  <a:lnTo>
                    <a:pt x="586" y="1028"/>
                  </a:lnTo>
                  <a:lnTo>
                    <a:pt x="610" y="1024"/>
                  </a:lnTo>
                  <a:lnTo>
                    <a:pt x="633" y="1023"/>
                  </a:lnTo>
                  <a:lnTo>
                    <a:pt x="655" y="1018"/>
                  </a:lnTo>
                  <a:lnTo>
                    <a:pt x="678" y="1013"/>
                  </a:lnTo>
                  <a:lnTo>
                    <a:pt x="700" y="1007"/>
                  </a:lnTo>
                  <a:lnTo>
                    <a:pt x="723" y="999"/>
                  </a:lnTo>
                  <a:lnTo>
                    <a:pt x="744" y="991"/>
                  </a:lnTo>
                  <a:lnTo>
                    <a:pt x="764" y="981"/>
                  </a:lnTo>
                  <a:lnTo>
                    <a:pt x="784" y="971"/>
                  </a:lnTo>
                  <a:lnTo>
                    <a:pt x="803" y="960"/>
                  </a:lnTo>
                  <a:lnTo>
                    <a:pt x="822" y="947"/>
                  </a:lnTo>
                  <a:lnTo>
                    <a:pt x="840" y="935"/>
                  </a:lnTo>
                  <a:lnTo>
                    <a:pt x="858" y="922"/>
                  </a:lnTo>
                  <a:lnTo>
                    <a:pt x="875" y="907"/>
                  </a:lnTo>
                  <a:lnTo>
                    <a:pt x="891" y="891"/>
                  </a:lnTo>
                  <a:lnTo>
                    <a:pt x="907" y="875"/>
                  </a:lnTo>
                  <a:lnTo>
                    <a:pt x="922" y="857"/>
                  </a:lnTo>
                  <a:lnTo>
                    <a:pt x="935" y="840"/>
                  </a:lnTo>
                  <a:lnTo>
                    <a:pt x="948" y="822"/>
                  </a:lnTo>
                  <a:lnTo>
                    <a:pt x="960" y="803"/>
                  </a:lnTo>
                  <a:lnTo>
                    <a:pt x="972" y="784"/>
                  </a:lnTo>
                  <a:lnTo>
                    <a:pt x="981" y="764"/>
                  </a:lnTo>
                  <a:lnTo>
                    <a:pt x="991" y="743"/>
                  </a:lnTo>
                  <a:lnTo>
                    <a:pt x="999" y="723"/>
                  </a:lnTo>
                  <a:lnTo>
                    <a:pt x="1007" y="700"/>
                  </a:lnTo>
                  <a:lnTo>
                    <a:pt x="1013" y="678"/>
                  </a:lnTo>
                  <a:lnTo>
                    <a:pt x="1018" y="655"/>
                  </a:lnTo>
                  <a:lnTo>
                    <a:pt x="1023" y="633"/>
                  </a:lnTo>
                  <a:lnTo>
                    <a:pt x="1025" y="610"/>
                  </a:lnTo>
                  <a:lnTo>
                    <a:pt x="1028" y="586"/>
                  </a:lnTo>
                  <a:lnTo>
                    <a:pt x="1028" y="562"/>
                  </a:lnTo>
                  <a:lnTo>
                    <a:pt x="1028" y="538"/>
                  </a:lnTo>
                  <a:lnTo>
                    <a:pt x="1025" y="514"/>
                  </a:lnTo>
                  <a:lnTo>
                    <a:pt x="1023" y="491"/>
                  </a:lnTo>
                  <a:lnTo>
                    <a:pt x="1018" y="469"/>
                  </a:lnTo>
                  <a:lnTo>
                    <a:pt x="1013" y="446"/>
                  </a:lnTo>
                  <a:lnTo>
                    <a:pt x="1007" y="424"/>
                  </a:lnTo>
                  <a:lnTo>
                    <a:pt x="999" y="402"/>
                  </a:lnTo>
                  <a:lnTo>
                    <a:pt x="991" y="381"/>
                  </a:lnTo>
                  <a:lnTo>
                    <a:pt x="981" y="360"/>
                  </a:lnTo>
                  <a:lnTo>
                    <a:pt x="972" y="340"/>
                  </a:lnTo>
                  <a:lnTo>
                    <a:pt x="960" y="321"/>
                  </a:lnTo>
                  <a:lnTo>
                    <a:pt x="948" y="302"/>
                  </a:lnTo>
                  <a:lnTo>
                    <a:pt x="935" y="284"/>
                  </a:lnTo>
                  <a:lnTo>
                    <a:pt x="922" y="267"/>
                  </a:lnTo>
                  <a:lnTo>
                    <a:pt x="907" y="249"/>
                  </a:lnTo>
                  <a:lnTo>
                    <a:pt x="891" y="233"/>
                  </a:lnTo>
                  <a:lnTo>
                    <a:pt x="875" y="217"/>
                  </a:lnTo>
                  <a:lnTo>
                    <a:pt x="858" y="202"/>
                  </a:lnTo>
                  <a:lnTo>
                    <a:pt x="840" y="190"/>
                  </a:lnTo>
                  <a:lnTo>
                    <a:pt x="822" y="177"/>
                  </a:lnTo>
                  <a:lnTo>
                    <a:pt x="803" y="164"/>
                  </a:lnTo>
                  <a:lnTo>
                    <a:pt x="784" y="153"/>
                  </a:lnTo>
                  <a:lnTo>
                    <a:pt x="764" y="143"/>
                  </a:lnTo>
                  <a:lnTo>
                    <a:pt x="744" y="133"/>
                  </a:lnTo>
                  <a:lnTo>
                    <a:pt x="723" y="125"/>
                  </a:lnTo>
                  <a:lnTo>
                    <a:pt x="700" y="117"/>
                  </a:lnTo>
                  <a:lnTo>
                    <a:pt x="678" y="111"/>
                  </a:lnTo>
                  <a:lnTo>
                    <a:pt x="655" y="106"/>
                  </a:lnTo>
                  <a:lnTo>
                    <a:pt x="633" y="101"/>
                  </a:lnTo>
                  <a:lnTo>
                    <a:pt x="610" y="100"/>
                  </a:lnTo>
                  <a:lnTo>
                    <a:pt x="586" y="96"/>
                  </a:lnTo>
                  <a:lnTo>
                    <a:pt x="562" y="96"/>
                  </a:lnTo>
                  <a:lnTo>
                    <a:pt x="538" y="96"/>
                  </a:lnTo>
                  <a:lnTo>
                    <a:pt x="514" y="100"/>
                  </a:lnTo>
                  <a:lnTo>
                    <a:pt x="491" y="101"/>
                  </a:lnTo>
                  <a:lnTo>
                    <a:pt x="469" y="106"/>
                  </a:lnTo>
                  <a:lnTo>
                    <a:pt x="445" y="111"/>
                  </a:lnTo>
                  <a:lnTo>
                    <a:pt x="424" y="117"/>
                  </a:lnTo>
                  <a:lnTo>
                    <a:pt x="402" y="125"/>
                  </a:lnTo>
                  <a:lnTo>
                    <a:pt x="381" y="133"/>
                  </a:lnTo>
                  <a:lnTo>
                    <a:pt x="360" y="143"/>
                  </a:lnTo>
                  <a:lnTo>
                    <a:pt x="340" y="153"/>
                  </a:lnTo>
                  <a:lnTo>
                    <a:pt x="321" y="164"/>
                  </a:lnTo>
                  <a:lnTo>
                    <a:pt x="302" y="177"/>
                  </a:lnTo>
                  <a:lnTo>
                    <a:pt x="284" y="190"/>
                  </a:lnTo>
                  <a:lnTo>
                    <a:pt x="267" y="202"/>
                  </a:lnTo>
                  <a:lnTo>
                    <a:pt x="249" y="217"/>
                  </a:lnTo>
                  <a:lnTo>
                    <a:pt x="233" y="233"/>
                  </a:lnTo>
                  <a:close/>
                </a:path>
              </a:pathLst>
            </a:custGeom>
            <a:solidFill>
              <a:srgbClr val="106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框 2">
            <a:extLst>
              <a:ext uri="{FF2B5EF4-FFF2-40B4-BE49-F238E27FC236}">
                <a16:creationId xmlns:a16="http://schemas.microsoft.com/office/drawing/2014/main" id="{D8337391-D77D-4B79-9BBB-DC131B2AE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43011" name="Group 3">
            <a:extLst>
              <a:ext uri="{FF2B5EF4-FFF2-40B4-BE49-F238E27FC236}">
                <a16:creationId xmlns:a16="http://schemas.microsoft.com/office/drawing/2014/main" id="{2B24F711-FCDD-4B37-A1F0-6BD5EC19C49E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3032" name="燕尾形 4">
              <a:extLst>
                <a:ext uri="{FF2B5EF4-FFF2-40B4-BE49-F238E27FC236}">
                  <a16:creationId xmlns:a16="http://schemas.microsoft.com/office/drawing/2014/main" id="{73B1ED2A-D114-445A-9BA1-F425B42C5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43033" name="燕尾形 5">
              <a:extLst>
                <a:ext uri="{FF2B5EF4-FFF2-40B4-BE49-F238E27FC236}">
                  <a16:creationId xmlns:a16="http://schemas.microsoft.com/office/drawing/2014/main" id="{AD488DC6-9154-4AB5-8BC8-6B4179FF1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sp>
        <p:nvSpPr>
          <p:cNvPr id="43012" name="任意多边形 32">
            <a:extLst>
              <a:ext uri="{FF2B5EF4-FFF2-40B4-BE49-F238E27FC236}">
                <a16:creationId xmlns:a16="http://schemas.microsoft.com/office/drawing/2014/main" id="{0A673820-0173-4553-94B7-152688B53CED}"/>
              </a:ext>
            </a:extLst>
          </p:cNvPr>
          <p:cNvSpPr>
            <a:spLocks/>
          </p:cNvSpPr>
          <p:nvPr/>
        </p:nvSpPr>
        <p:spPr bwMode="auto">
          <a:xfrm>
            <a:off x="1871663" y="3822700"/>
            <a:ext cx="444500" cy="474663"/>
          </a:xfrm>
          <a:custGeom>
            <a:avLst/>
            <a:gdLst>
              <a:gd name="T0" fmla="*/ 9878 w 428625"/>
              <a:gd name="T1" fmla="*/ 0 h 457200"/>
              <a:gd name="T2" fmla="*/ 0 w 428625"/>
              <a:gd name="T3" fmla="*/ 375775 h 457200"/>
              <a:gd name="T4" fmla="*/ 444500 w 428625"/>
              <a:gd name="T5" fmla="*/ 474663 h 457200"/>
              <a:gd name="T6" fmla="*/ 444500 w 428625"/>
              <a:gd name="T7" fmla="*/ 98888 h 457200"/>
              <a:gd name="T8" fmla="*/ 9878 w 428625"/>
              <a:gd name="T9" fmla="*/ 0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8625" h="457200">
                <a:moveTo>
                  <a:pt x="9525" y="0"/>
                </a:moveTo>
                <a:lnTo>
                  <a:pt x="0" y="361950"/>
                </a:lnTo>
                <a:lnTo>
                  <a:pt x="428625" y="457200"/>
                </a:lnTo>
                <a:lnTo>
                  <a:pt x="428625" y="95250"/>
                </a:lnTo>
                <a:lnTo>
                  <a:pt x="952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3013" name="任意多边形 33">
            <a:extLst>
              <a:ext uri="{FF2B5EF4-FFF2-40B4-BE49-F238E27FC236}">
                <a16:creationId xmlns:a16="http://schemas.microsoft.com/office/drawing/2014/main" id="{DEC6FFBA-C7D1-436C-A06D-EC02BE7B3D2B}"/>
              </a:ext>
            </a:extLst>
          </p:cNvPr>
          <p:cNvSpPr>
            <a:spLocks/>
          </p:cNvSpPr>
          <p:nvPr/>
        </p:nvSpPr>
        <p:spPr bwMode="auto">
          <a:xfrm>
            <a:off x="2306638" y="3841750"/>
            <a:ext cx="315912" cy="455613"/>
          </a:xfrm>
          <a:custGeom>
            <a:avLst/>
            <a:gdLst>
              <a:gd name="T0" fmla="*/ 0 w 304800"/>
              <a:gd name="T1" fmla="*/ 79237 h 438150"/>
              <a:gd name="T2" fmla="*/ 9872 w 304800"/>
              <a:gd name="T3" fmla="*/ 455613 h 438150"/>
              <a:gd name="T4" fmla="*/ 315912 w 304800"/>
              <a:gd name="T5" fmla="*/ 316948 h 438150"/>
              <a:gd name="T6" fmla="*/ 296168 w 304800"/>
              <a:gd name="T7" fmla="*/ 0 h 438150"/>
              <a:gd name="T8" fmla="*/ 0 w 304800"/>
              <a:gd name="T9" fmla="*/ 79237 h 438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4800" h="438150">
                <a:moveTo>
                  <a:pt x="0" y="76200"/>
                </a:moveTo>
                <a:lnTo>
                  <a:pt x="9525" y="438150"/>
                </a:lnTo>
                <a:lnTo>
                  <a:pt x="304800" y="304800"/>
                </a:lnTo>
                <a:lnTo>
                  <a:pt x="28575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3014" name="任意多边形 13">
            <a:extLst>
              <a:ext uri="{FF2B5EF4-FFF2-40B4-BE49-F238E27FC236}">
                <a16:creationId xmlns:a16="http://schemas.microsoft.com/office/drawing/2014/main" id="{AE3B3F42-AAD5-4CD2-A7DB-F00AC0F7ABBB}"/>
              </a:ext>
            </a:extLst>
          </p:cNvPr>
          <p:cNvSpPr>
            <a:spLocks noChangeArrowheads="1"/>
          </p:cNvSpPr>
          <p:nvPr/>
        </p:nvSpPr>
        <p:spPr bwMode="auto">
          <a:xfrm rot="654099">
            <a:off x="1446213" y="1906588"/>
            <a:ext cx="1144587" cy="1998662"/>
          </a:xfrm>
          <a:custGeom>
            <a:avLst/>
            <a:gdLst>
              <a:gd name="T0" fmla="*/ 238415 w 1103738"/>
              <a:gd name="T1" fmla="*/ 0 h 1923915"/>
              <a:gd name="T2" fmla="*/ 435194 w 1103738"/>
              <a:gd name="T3" fmla="*/ 763676 h 1923915"/>
              <a:gd name="T4" fmla="*/ 0 w 1103738"/>
              <a:gd name="T5" fmla="*/ 747949 h 1923915"/>
              <a:gd name="T6" fmla="*/ 0 60000 65536"/>
              <a:gd name="T7" fmla="*/ 0 60000 65536"/>
              <a:gd name="T8" fmla="*/ 0 60000 65536"/>
              <a:gd name="T9" fmla="*/ 0 w 1103738"/>
              <a:gd name="T10" fmla="*/ 0 h 1923915"/>
              <a:gd name="T11" fmla="*/ 1103738 w 1103738"/>
              <a:gd name="T12" fmla="*/ 1923915 h 19239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3738" h="1923915">
                <a:moveTo>
                  <a:pt x="604667" y="0"/>
                </a:moveTo>
                <a:lnTo>
                  <a:pt x="1103738" y="1923915"/>
                </a:lnTo>
                <a:lnTo>
                  <a:pt x="0" y="1884293"/>
                </a:lnTo>
                <a:lnTo>
                  <a:pt x="604667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92000" tIns="336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43015" name="任意多边形 20">
            <a:extLst>
              <a:ext uri="{FF2B5EF4-FFF2-40B4-BE49-F238E27FC236}">
                <a16:creationId xmlns:a16="http://schemas.microsoft.com/office/drawing/2014/main" id="{9C1FFC88-36A8-49B5-BB37-FD13795FC543}"/>
              </a:ext>
            </a:extLst>
          </p:cNvPr>
          <p:cNvSpPr>
            <a:spLocks/>
          </p:cNvSpPr>
          <p:nvPr/>
        </p:nvSpPr>
        <p:spPr bwMode="auto">
          <a:xfrm>
            <a:off x="2259013" y="1936750"/>
            <a:ext cx="981075" cy="2057400"/>
          </a:xfrm>
          <a:custGeom>
            <a:avLst/>
            <a:gdLst>
              <a:gd name="T0" fmla="*/ 0 w 945356"/>
              <a:gd name="T1" fmla="*/ 0 h 1993106"/>
              <a:gd name="T2" fmla="*/ 121090 w 945356"/>
              <a:gd name="T3" fmla="*/ 2057400 h 1993106"/>
              <a:gd name="T4" fmla="*/ 981075 w 945356"/>
              <a:gd name="T5" fmla="*/ 1811594 h 1993106"/>
              <a:gd name="T6" fmla="*/ 0 w 945356"/>
              <a:gd name="T7" fmla="*/ 0 h 19931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45356" h="1993106">
                <a:moveTo>
                  <a:pt x="0" y="0"/>
                </a:moveTo>
                <a:lnTo>
                  <a:pt x="116681" y="1993106"/>
                </a:lnTo>
                <a:lnTo>
                  <a:pt x="945356" y="1754981"/>
                </a:lnTo>
                <a:lnTo>
                  <a:pt x="0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lIns="192000" tIns="336000" rIns="0" bIns="0" anchor="ctr"/>
          <a:lstStyle/>
          <a:p>
            <a:endParaRPr lang="zh-CN" altLang="en-US"/>
          </a:p>
        </p:txBody>
      </p:sp>
      <p:sp>
        <p:nvSpPr>
          <p:cNvPr id="43016" name="矩形 36">
            <a:extLst>
              <a:ext uri="{FF2B5EF4-FFF2-40B4-BE49-F238E27FC236}">
                <a16:creationId xmlns:a16="http://schemas.microsoft.com/office/drawing/2014/main" id="{00FDA776-82AD-47BF-AC92-78A936420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4660900"/>
            <a:ext cx="1989138" cy="77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  <p:sp>
        <p:nvSpPr>
          <p:cNvPr id="43017" name="任意多边形 37">
            <a:extLst>
              <a:ext uri="{FF2B5EF4-FFF2-40B4-BE49-F238E27FC236}">
                <a16:creationId xmlns:a16="http://schemas.microsoft.com/office/drawing/2014/main" id="{93403BCF-F756-4B23-ADD7-DBF2A196A73C}"/>
              </a:ext>
            </a:extLst>
          </p:cNvPr>
          <p:cNvSpPr>
            <a:spLocks/>
          </p:cNvSpPr>
          <p:nvPr/>
        </p:nvSpPr>
        <p:spPr bwMode="auto">
          <a:xfrm>
            <a:off x="4481513" y="3822700"/>
            <a:ext cx="444500" cy="474663"/>
          </a:xfrm>
          <a:custGeom>
            <a:avLst/>
            <a:gdLst>
              <a:gd name="T0" fmla="*/ 9878 w 428625"/>
              <a:gd name="T1" fmla="*/ 0 h 457200"/>
              <a:gd name="T2" fmla="*/ 0 w 428625"/>
              <a:gd name="T3" fmla="*/ 375775 h 457200"/>
              <a:gd name="T4" fmla="*/ 444500 w 428625"/>
              <a:gd name="T5" fmla="*/ 474663 h 457200"/>
              <a:gd name="T6" fmla="*/ 444500 w 428625"/>
              <a:gd name="T7" fmla="*/ 98888 h 457200"/>
              <a:gd name="T8" fmla="*/ 9878 w 428625"/>
              <a:gd name="T9" fmla="*/ 0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8625" h="457200">
                <a:moveTo>
                  <a:pt x="9525" y="0"/>
                </a:moveTo>
                <a:lnTo>
                  <a:pt x="0" y="361950"/>
                </a:lnTo>
                <a:lnTo>
                  <a:pt x="428625" y="457200"/>
                </a:lnTo>
                <a:lnTo>
                  <a:pt x="428625" y="95250"/>
                </a:lnTo>
                <a:lnTo>
                  <a:pt x="952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3018" name="任意多边形 38">
            <a:extLst>
              <a:ext uri="{FF2B5EF4-FFF2-40B4-BE49-F238E27FC236}">
                <a16:creationId xmlns:a16="http://schemas.microsoft.com/office/drawing/2014/main" id="{4FF5664D-7F47-4E2D-9B0F-23D269F930A3}"/>
              </a:ext>
            </a:extLst>
          </p:cNvPr>
          <p:cNvSpPr>
            <a:spLocks/>
          </p:cNvSpPr>
          <p:nvPr/>
        </p:nvSpPr>
        <p:spPr bwMode="auto">
          <a:xfrm>
            <a:off x="4914900" y="3841750"/>
            <a:ext cx="317500" cy="455613"/>
          </a:xfrm>
          <a:custGeom>
            <a:avLst/>
            <a:gdLst>
              <a:gd name="T0" fmla="*/ 0 w 304800"/>
              <a:gd name="T1" fmla="*/ 79237 h 438150"/>
              <a:gd name="T2" fmla="*/ 9922 w 304800"/>
              <a:gd name="T3" fmla="*/ 455613 h 438150"/>
              <a:gd name="T4" fmla="*/ 317500 w 304800"/>
              <a:gd name="T5" fmla="*/ 316948 h 438150"/>
              <a:gd name="T6" fmla="*/ 297656 w 304800"/>
              <a:gd name="T7" fmla="*/ 0 h 438150"/>
              <a:gd name="T8" fmla="*/ 0 w 304800"/>
              <a:gd name="T9" fmla="*/ 79237 h 438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4800" h="438150">
                <a:moveTo>
                  <a:pt x="0" y="76200"/>
                </a:moveTo>
                <a:lnTo>
                  <a:pt x="9525" y="438150"/>
                </a:lnTo>
                <a:lnTo>
                  <a:pt x="304800" y="304800"/>
                </a:lnTo>
                <a:lnTo>
                  <a:pt x="28575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3019" name="任意多边形 16">
            <a:extLst>
              <a:ext uri="{FF2B5EF4-FFF2-40B4-BE49-F238E27FC236}">
                <a16:creationId xmlns:a16="http://schemas.microsoft.com/office/drawing/2014/main" id="{2E92BD43-4C93-408A-A9DB-3F23BD4FDB02}"/>
              </a:ext>
            </a:extLst>
          </p:cNvPr>
          <p:cNvSpPr>
            <a:spLocks noChangeArrowheads="1"/>
          </p:cNvSpPr>
          <p:nvPr/>
        </p:nvSpPr>
        <p:spPr bwMode="auto">
          <a:xfrm rot="654099">
            <a:off x="4052888" y="1906588"/>
            <a:ext cx="1146175" cy="1998662"/>
          </a:xfrm>
          <a:custGeom>
            <a:avLst/>
            <a:gdLst>
              <a:gd name="T0" fmla="*/ 239077 w 1103738"/>
              <a:gd name="T1" fmla="*/ 0 h 1923915"/>
              <a:gd name="T2" fmla="*/ 436403 w 1103738"/>
              <a:gd name="T3" fmla="*/ 763676 h 1923915"/>
              <a:gd name="T4" fmla="*/ 0 w 1103738"/>
              <a:gd name="T5" fmla="*/ 747949 h 1923915"/>
              <a:gd name="T6" fmla="*/ 0 60000 65536"/>
              <a:gd name="T7" fmla="*/ 0 60000 65536"/>
              <a:gd name="T8" fmla="*/ 0 60000 65536"/>
              <a:gd name="T9" fmla="*/ 0 w 1103738"/>
              <a:gd name="T10" fmla="*/ 0 h 1923915"/>
              <a:gd name="T11" fmla="*/ 1103738 w 1103738"/>
              <a:gd name="T12" fmla="*/ 1923915 h 19239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3738" h="1923915">
                <a:moveTo>
                  <a:pt x="604667" y="0"/>
                </a:moveTo>
                <a:lnTo>
                  <a:pt x="1103738" y="1923915"/>
                </a:lnTo>
                <a:lnTo>
                  <a:pt x="0" y="1884293"/>
                </a:lnTo>
                <a:lnTo>
                  <a:pt x="604667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92000" tIns="336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43020" name="任意多边形 21">
            <a:extLst>
              <a:ext uri="{FF2B5EF4-FFF2-40B4-BE49-F238E27FC236}">
                <a16:creationId xmlns:a16="http://schemas.microsoft.com/office/drawing/2014/main" id="{69C2AE3A-FD56-43C7-9C3C-4DB3564E7F4B}"/>
              </a:ext>
            </a:extLst>
          </p:cNvPr>
          <p:cNvSpPr>
            <a:spLocks/>
          </p:cNvSpPr>
          <p:nvPr/>
        </p:nvSpPr>
        <p:spPr bwMode="auto">
          <a:xfrm>
            <a:off x="4868863" y="1936750"/>
            <a:ext cx="979487" cy="2057400"/>
          </a:xfrm>
          <a:custGeom>
            <a:avLst/>
            <a:gdLst>
              <a:gd name="T0" fmla="*/ 0 w 945356"/>
              <a:gd name="T1" fmla="*/ 0 h 1993106"/>
              <a:gd name="T2" fmla="*/ 120894 w 945356"/>
              <a:gd name="T3" fmla="*/ 2057400 h 1993106"/>
              <a:gd name="T4" fmla="*/ 979487 w 945356"/>
              <a:gd name="T5" fmla="*/ 1811594 h 1993106"/>
              <a:gd name="T6" fmla="*/ 0 w 945356"/>
              <a:gd name="T7" fmla="*/ 0 h 19931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45356" h="1993106">
                <a:moveTo>
                  <a:pt x="0" y="0"/>
                </a:moveTo>
                <a:lnTo>
                  <a:pt x="116681" y="1993106"/>
                </a:lnTo>
                <a:lnTo>
                  <a:pt x="945356" y="1754981"/>
                </a:lnTo>
                <a:lnTo>
                  <a:pt x="0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lIns="192000" tIns="336000" rIns="0" bIns="0" anchor="ctr"/>
          <a:lstStyle/>
          <a:p>
            <a:endParaRPr lang="zh-CN" altLang="en-US"/>
          </a:p>
        </p:txBody>
      </p:sp>
      <p:sp>
        <p:nvSpPr>
          <p:cNvPr id="43021" name="矩形 41">
            <a:extLst>
              <a:ext uri="{FF2B5EF4-FFF2-40B4-BE49-F238E27FC236}">
                <a16:creationId xmlns:a16="http://schemas.microsoft.com/office/drawing/2014/main" id="{E010EBC1-B0A9-4814-B12D-EC0B4BD84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3" y="4660900"/>
            <a:ext cx="1989137" cy="77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  <p:sp>
        <p:nvSpPr>
          <p:cNvPr id="43022" name="任意多边形 45">
            <a:extLst>
              <a:ext uri="{FF2B5EF4-FFF2-40B4-BE49-F238E27FC236}">
                <a16:creationId xmlns:a16="http://schemas.microsoft.com/office/drawing/2014/main" id="{1719010D-D5D8-408C-A1B7-655C77AE58AD}"/>
              </a:ext>
            </a:extLst>
          </p:cNvPr>
          <p:cNvSpPr>
            <a:spLocks/>
          </p:cNvSpPr>
          <p:nvPr/>
        </p:nvSpPr>
        <p:spPr bwMode="auto">
          <a:xfrm>
            <a:off x="7037388" y="3822700"/>
            <a:ext cx="444500" cy="474663"/>
          </a:xfrm>
          <a:custGeom>
            <a:avLst/>
            <a:gdLst>
              <a:gd name="T0" fmla="*/ 9878 w 428625"/>
              <a:gd name="T1" fmla="*/ 0 h 457200"/>
              <a:gd name="T2" fmla="*/ 0 w 428625"/>
              <a:gd name="T3" fmla="*/ 375775 h 457200"/>
              <a:gd name="T4" fmla="*/ 444500 w 428625"/>
              <a:gd name="T5" fmla="*/ 474663 h 457200"/>
              <a:gd name="T6" fmla="*/ 444500 w 428625"/>
              <a:gd name="T7" fmla="*/ 98888 h 457200"/>
              <a:gd name="T8" fmla="*/ 9878 w 428625"/>
              <a:gd name="T9" fmla="*/ 0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8625" h="457200">
                <a:moveTo>
                  <a:pt x="9525" y="0"/>
                </a:moveTo>
                <a:lnTo>
                  <a:pt x="0" y="361950"/>
                </a:lnTo>
                <a:lnTo>
                  <a:pt x="428625" y="457200"/>
                </a:lnTo>
                <a:lnTo>
                  <a:pt x="428625" y="95250"/>
                </a:lnTo>
                <a:lnTo>
                  <a:pt x="952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3023" name="任意多边形 46">
            <a:extLst>
              <a:ext uri="{FF2B5EF4-FFF2-40B4-BE49-F238E27FC236}">
                <a16:creationId xmlns:a16="http://schemas.microsoft.com/office/drawing/2014/main" id="{EE534364-CB3D-4CFC-83F4-F5B0A1C861E0}"/>
              </a:ext>
            </a:extLst>
          </p:cNvPr>
          <p:cNvSpPr>
            <a:spLocks/>
          </p:cNvSpPr>
          <p:nvPr/>
        </p:nvSpPr>
        <p:spPr bwMode="auto">
          <a:xfrm>
            <a:off x="7472363" y="3841750"/>
            <a:ext cx="314325" cy="455613"/>
          </a:xfrm>
          <a:custGeom>
            <a:avLst/>
            <a:gdLst>
              <a:gd name="T0" fmla="*/ 0 w 304800"/>
              <a:gd name="T1" fmla="*/ 79237 h 438150"/>
              <a:gd name="T2" fmla="*/ 9823 w 304800"/>
              <a:gd name="T3" fmla="*/ 455613 h 438150"/>
              <a:gd name="T4" fmla="*/ 314325 w 304800"/>
              <a:gd name="T5" fmla="*/ 316948 h 438150"/>
              <a:gd name="T6" fmla="*/ 294680 w 304800"/>
              <a:gd name="T7" fmla="*/ 0 h 438150"/>
              <a:gd name="T8" fmla="*/ 0 w 304800"/>
              <a:gd name="T9" fmla="*/ 79237 h 438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4800" h="438150">
                <a:moveTo>
                  <a:pt x="0" y="76200"/>
                </a:moveTo>
                <a:lnTo>
                  <a:pt x="9525" y="438150"/>
                </a:lnTo>
                <a:lnTo>
                  <a:pt x="304800" y="304800"/>
                </a:lnTo>
                <a:lnTo>
                  <a:pt x="28575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3024" name="任意多边形 19">
            <a:extLst>
              <a:ext uri="{FF2B5EF4-FFF2-40B4-BE49-F238E27FC236}">
                <a16:creationId xmlns:a16="http://schemas.microsoft.com/office/drawing/2014/main" id="{62346B96-93A8-43C2-A1BA-DF9340FB128A}"/>
              </a:ext>
            </a:extLst>
          </p:cNvPr>
          <p:cNvSpPr>
            <a:spLocks noChangeArrowheads="1"/>
          </p:cNvSpPr>
          <p:nvPr/>
        </p:nvSpPr>
        <p:spPr bwMode="auto">
          <a:xfrm rot="654099">
            <a:off x="6610350" y="1906588"/>
            <a:ext cx="1144588" cy="1998662"/>
          </a:xfrm>
          <a:custGeom>
            <a:avLst/>
            <a:gdLst>
              <a:gd name="T0" fmla="*/ 238416 w 1103738"/>
              <a:gd name="T1" fmla="*/ 0 h 1923915"/>
              <a:gd name="T2" fmla="*/ 435197 w 1103738"/>
              <a:gd name="T3" fmla="*/ 763676 h 1923915"/>
              <a:gd name="T4" fmla="*/ 0 w 1103738"/>
              <a:gd name="T5" fmla="*/ 747949 h 1923915"/>
              <a:gd name="T6" fmla="*/ 0 60000 65536"/>
              <a:gd name="T7" fmla="*/ 0 60000 65536"/>
              <a:gd name="T8" fmla="*/ 0 60000 65536"/>
              <a:gd name="T9" fmla="*/ 0 w 1103738"/>
              <a:gd name="T10" fmla="*/ 0 h 1923915"/>
              <a:gd name="T11" fmla="*/ 1103738 w 1103738"/>
              <a:gd name="T12" fmla="*/ 1923915 h 19239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3738" h="1923915">
                <a:moveTo>
                  <a:pt x="604667" y="0"/>
                </a:moveTo>
                <a:lnTo>
                  <a:pt x="1103738" y="1923915"/>
                </a:lnTo>
                <a:lnTo>
                  <a:pt x="0" y="1884293"/>
                </a:lnTo>
                <a:lnTo>
                  <a:pt x="604667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92000" tIns="336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43025" name="任意多边形 22">
            <a:extLst>
              <a:ext uri="{FF2B5EF4-FFF2-40B4-BE49-F238E27FC236}">
                <a16:creationId xmlns:a16="http://schemas.microsoft.com/office/drawing/2014/main" id="{B94E9FC7-4097-4853-817C-0C802EFEB6FC}"/>
              </a:ext>
            </a:extLst>
          </p:cNvPr>
          <p:cNvSpPr>
            <a:spLocks/>
          </p:cNvSpPr>
          <p:nvPr/>
        </p:nvSpPr>
        <p:spPr bwMode="auto">
          <a:xfrm>
            <a:off x="7424738" y="1936750"/>
            <a:ext cx="981075" cy="2057400"/>
          </a:xfrm>
          <a:custGeom>
            <a:avLst/>
            <a:gdLst>
              <a:gd name="T0" fmla="*/ 0 w 945356"/>
              <a:gd name="T1" fmla="*/ 0 h 1993106"/>
              <a:gd name="T2" fmla="*/ 121090 w 945356"/>
              <a:gd name="T3" fmla="*/ 2057400 h 1993106"/>
              <a:gd name="T4" fmla="*/ 981075 w 945356"/>
              <a:gd name="T5" fmla="*/ 1811594 h 1993106"/>
              <a:gd name="T6" fmla="*/ 0 w 945356"/>
              <a:gd name="T7" fmla="*/ 0 h 19931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45356" h="1993106">
                <a:moveTo>
                  <a:pt x="0" y="0"/>
                </a:moveTo>
                <a:lnTo>
                  <a:pt x="116681" y="1993106"/>
                </a:lnTo>
                <a:lnTo>
                  <a:pt x="945356" y="1754981"/>
                </a:lnTo>
                <a:lnTo>
                  <a:pt x="0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lIns="192000" tIns="336000" rIns="0" bIns="0" anchor="ctr"/>
          <a:lstStyle/>
          <a:p>
            <a:endParaRPr lang="zh-CN" altLang="en-US"/>
          </a:p>
        </p:txBody>
      </p:sp>
      <p:sp>
        <p:nvSpPr>
          <p:cNvPr id="43026" name="矩形 49">
            <a:extLst>
              <a:ext uri="{FF2B5EF4-FFF2-40B4-BE49-F238E27FC236}">
                <a16:creationId xmlns:a16="http://schemas.microsoft.com/office/drawing/2014/main" id="{FA3E2EB6-1A0C-4186-A03F-B5FCCC69A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660900"/>
            <a:ext cx="1990725" cy="77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  <p:sp>
        <p:nvSpPr>
          <p:cNvPr id="43027" name="任意多边形 50">
            <a:extLst>
              <a:ext uri="{FF2B5EF4-FFF2-40B4-BE49-F238E27FC236}">
                <a16:creationId xmlns:a16="http://schemas.microsoft.com/office/drawing/2014/main" id="{933710D4-35BA-4222-9ADA-E954565190C0}"/>
              </a:ext>
            </a:extLst>
          </p:cNvPr>
          <p:cNvSpPr>
            <a:spLocks/>
          </p:cNvSpPr>
          <p:nvPr/>
        </p:nvSpPr>
        <p:spPr bwMode="auto">
          <a:xfrm>
            <a:off x="9586913" y="3822700"/>
            <a:ext cx="446087" cy="474663"/>
          </a:xfrm>
          <a:custGeom>
            <a:avLst/>
            <a:gdLst>
              <a:gd name="T0" fmla="*/ 9913 w 428625"/>
              <a:gd name="T1" fmla="*/ 0 h 457200"/>
              <a:gd name="T2" fmla="*/ 0 w 428625"/>
              <a:gd name="T3" fmla="*/ 375775 h 457200"/>
              <a:gd name="T4" fmla="*/ 446087 w 428625"/>
              <a:gd name="T5" fmla="*/ 474663 h 457200"/>
              <a:gd name="T6" fmla="*/ 446087 w 428625"/>
              <a:gd name="T7" fmla="*/ 98888 h 457200"/>
              <a:gd name="T8" fmla="*/ 9913 w 428625"/>
              <a:gd name="T9" fmla="*/ 0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8625" h="457200">
                <a:moveTo>
                  <a:pt x="9525" y="0"/>
                </a:moveTo>
                <a:lnTo>
                  <a:pt x="0" y="361950"/>
                </a:lnTo>
                <a:lnTo>
                  <a:pt x="428625" y="457200"/>
                </a:lnTo>
                <a:lnTo>
                  <a:pt x="428625" y="95250"/>
                </a:lnTo>
                <a:lnTo>
                  <a:pt x="952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3028" name="任意多边形 51">
            <a:extLst>
              <a:ext uri="{FF2B5EF4-FFF2-40B4-BE49-F238E27FC236}">
                <a16:creationId xmlns:a16="http://schemas.microsoft.com/office/drawing/2014/main" id="{46DE3596-7717-469C-8D9E-0B6B478367A1}"/>
              </a:ext>
            </a:extLst>
          </p:cNvPr>
          <p:cNvSpPr>
            <a:spLocks/>
          </p:cNvSpPr>
          <p:nvPr/>
        </p:nvSpPr>
        <p:spPr bwMode="auto">
          <a:xfrm>
            <a:off x="10021888" y="3841750"/>
            <a:ext cx="315912" cy="455613"/>
          </a:xfrm>
          <a:custGeom>
            <a:avLst/>
            <a:gdLst>
              <a:gd name="T0" fmla="*/ 0 w 304800"/>
              <a:gd name="T1" fmla="*/ 79237 h 438150"/>
              <a:gd name="T2" fmla="*/ 9872 w 304800"/>
              <a:gd name="T3" fmla="*/ 455613 h 438150"/>
              <a:gd name="T4" fmla="*/ 315912 w 304800"/>
              <a:gd name="T5" fmla="*/ 316948 h 438150"/>
              <a:gd name="T6" fmla="*/ 296168 w 304800"/>
              <a:gd name="T7" fmla="*/ 0 h 438150"/>
              <a:gd name="T8" fmla="*/ 0 w 304800"/>
              <a:gd name="T9" fmla="*/ 79237 h 438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4800" h="438150">
                <a:moveTo>
                  <a:pt x="0" y="76200"/>
                </a:moveTo>
                <a:lnTo>
                  <a:pt x="9525" y="438150"/>
                </a:lnTo>
                <a:lnTo>
                  <a:pt x="304800" y="304800"/>
                </a:lnTo>
                <a:lnTo>
                  <a:pt x="28575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3029" name="任意多边形 26">
            <a:extLst>
              <a:ext uri="{FF2B5EF4-FFF2-40B4-BE49-F238E27FC236}">
                <a16:creationId xmlns:a16="http://schemas.microsoft.com/office/drawing/2014/main" id="{970B591D-9C4B-4C78-903C-B3CD89951749}"/>
              </a:ext>
            </a:extLst>
          </p:cNvPr>
          <p:cNvSpPr>
            <a:spLocks noChangeArrowheads="1"/>
          </p:cNvSpPr>
          <p:nvPr/>
        </p:nvSpPr>
        <p:spPr bwMode="auto">
          <a:xfrm rot="654099">
            <a:off x="9161463" y="1906588"/>
            <a:ext cx="1144587" cy="1998662"/>
          </a:xfrm>
          <a:custGeom>
            <a:avLst/>
            <a:gdLst>
              <a:gd name="T0" fmla="*/ 238415 w 1103738"/>
              <a:gd name="T1" fmla="*/ 0 h 1923915"/>
              <a:gd name="T2" fmla="*/ 435194 w 1103738"/>
              <a:gd name="T3" fmla="*/ 763676 h 1923915"/>
              <a:gd name="T4" fmla="*/ 0 w 1103738"/>
              <a:gd name="T5" fmla="*/ 747949 h 1923915"/>
              <a:gd name="T6" fmla="*/ 0 60000 65536"/>
              <a:gd name="T7" fmla="*/ 0 60000 65536"/>
              <a:gd name="T8" fmla="*/ 0 60000 65536"/>
              <a:gd name="T9" fmla="*/ 0 w 1103738"/>
              <a:gd name="T10" fmla="*/ 0 h 1923915"/>
              <a:gd name="T11" fmla="*/ 1103738 w 1103738"/>
              <a:gd name="T12" fmla="*/ 1923915 h 19239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3738" h="1923915">
                <a:moveTo>
                  <a:pt x="604667" y="0"/>
                </a:moveTo>
                <a:lnTo>
                  <a:pt x="1103738" y="1923915"/>
                </a:lnTo>
                <a:lnTo>
                  <a:pt x="0" y="1884293"/>
                </a:lnTo>
                <a:lnTo>
                  <a:pt x="604667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92000" tIns="336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</a:p>
        </p:txBody>
      </p:sp>
      <p:sp>
        <p:nvSpPr>
          <p:cNvPr id="43030" name="任意多边形 27">
            <a:extLst>
              <a:ext uri="{FF2B5EF4-FFF2-40B4-BE49-F238E27FC236}">
                <a16:creationId xmlns:a16="http://schemas.microsoft.com/office/drawing/2014/main" id="{3F3E03EA-4409-43FB-9A2E-594A6DCA7317}"/>
              </a:ext>
            </a:extLst>
          </p:cNvPr>
          <p:cNvSpPr>
            <a:spLocks/>
          </p:cNvSpPr>
          <p:nvPr/>
        </p:nvSpPr>
        <p:spPr bwMode="auto">
          <a:xfrm>
            <a:off x="9975850" y="1936750"/>
            <a:ext cx="979488" cy="2057400"/>
          </a:xfrm>
          <a:custGeom>
            <a:avLst/>
            <a:gdLst>
              <a:gd name="T0" fmla="*/ 0 w 945356"/>
              <a:gd name="T1" fmla="*/ 0 h 1993106"/>
              <a:gd name="T2" fmla="*/ 120894 w 945356"/>
              <a:gd name="T3" fmla="*/ 2057400 h 1993106"/>
              <a:gd name="T4" fmla="*/ 979488 w 945356"/>
              <a:gd name="T5" fmla="*/ 1811594 h 1993106"/>
              <a:gd name="T6" fmla="*/ 0 w 945356"/>
              <a:gd name="T7" fmla="*/ 0 h 19931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45356" h="1993106">
                <a:moveTo>
                  <a:pt x="0" y="0"/>
                </a:moveTo>
                <a:lnTo>
                  <a:pt x="116681" y="1993106"/>
                </a:lnTo>
                <a:lnTo>
                  <a:pt x="945356" y="1754981"/>
                </a:lnTo>
                <a:lnTo>
                  <a:pt x="0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lIns="192000" tIns="336000" rIns="0" bIns="0" anchor="ctr"/>
          <a:lstStyle/>
          <a:p>
            <a:endParaRPr lang="zh-CN" altLang="en-US"/>
          </a:p>
        </p:txBody>
      </p:sp>
      <p:sp>
        <p:nvSpPr>
          <p:cNvPr id="43031" name="矩形 54">
            <a:extLst>
              <a:ext uri="{FF2B5EF4-FFF2-40B4-BE49-F238E27FC236}">
                <a16:creationId xmlns:a16="http://schemas.microsoft.com/office/drawing/2014/main" id="{C67FD366-32BE-4C5E-A360-64A0DD6CC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4150" y="4660900"/>
            <a:ext cx="1992313" cy="77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2">
            <a:extLst>
              <a:ext uri="{FF2B5EF4-FFF2-40B4-BE49-F238E27FC236}">
                <a16:creationId xmlns:a16="http://schemas.microsoft.com/office/drawing/2014/main" id="{C661B35C-F558-4E04-98C8-F9D45653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44035" name="Group 3">
            <a:extLst>
              <a:ext uri="{FF2B5EF4-FFF2-40B4-BE49-F238E27FC236}">
                <a16:creationId xmlns:a16="http://schemas.microsoft.com/office/drawing/2014/main" id="{B911A2AC-9955-47F6-8A14-A7B64F76D8B2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4056" name="燕尾形 4">
              <a:extLst>
                <a:ext uri="{FF2B5EF4-FFF2-40B4-BE49-F238E27FC236}">
                  <a16:creationId xmlns:a16="http://schemas.microsoft.com/office/drawing/2014/main" id="{3401A1B6-C04B-418E-8DFD-CE502123D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44057" name="燕尾形 5">
              <a:extLst>
                <a:ext uri="{FF2B5EF4-FFF2-40B4-BE49-F238E27FC236}">
                  <a16:creationId xmlns:a16="http://schemas.microsoft.com/office/drawing/2014/main" id="{2AF4ECC6-0E5E-43CF-AAB8-C9DE972EA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sp>
        <p:nvSpPr>
          <p:cNvPr id="44036" name="直角三角形 25">
            <a:extLst>
              <a:ext uri="{FF2B5EF4-FFF2-40B4-BE49-F238E27FC236}">
                <a16:creationId xmlns:a16="http://schemas.microsoft.com/office/drawing/2014/main" id="{013FC902-B322-4364-81E6-9EB9AF113F1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990057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4037" name="直角三角形 26">
            <a:extLst>
              <a:ext uri="{FF2B5EF4-FFF2-40B4-BE49-F238E27FC236}">
                <a16:creationId xmlns:a16="http://schemas.microsoft.com/office/drawing/2014/main" id="{513FC953-FFD5-4446-9582-410EA493319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391444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4038" name="矩形 27">
            <a:extLst>
              <a:ext uri="{FF2B5EF4-FFF2-40B4-BE49-F238E27FC236}">
                <a16:creationId xmlns:a16="http://schemas.microsoft.com/office/drawing/2014/main" id="{7D47529A-0B15-4DF2-865E-5A1EC3496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888" y="2441575"/>
            <a:ext cx="1530350" cy="3551238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44039" name="矩形 28">
            <a:extLst>
              <a:ext uri="{FF2B5EF4-FFF2-40B4-BE49-F238E27FC236}">
                <a16:creationId xmlns:a16="http://schemas.microsoft.com/office/drawing/2014/main" id="{3D018C07-7A53-48D7-88C5-15B6E237A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2746375"/>
            <a:ext cx="1776413" cy="2757488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2000">
                <a:srgbClr val="D6D6D6"/>
              </a:gs>
              <a:gs pos="21001">
                <a:srgbClr val="FFFFFF"/>
              </a:gs>
              <a:gs pos="85001">
                <a:srgbClr val="FCFCFC"/>
              </a:gs>
              <a:gs pos="96001">
                <a:srgbClr val="D8D8D8"/>
              </a:gs>
              <a:gs pos="99001">
                <a:srgbClr val="B2B2B2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en-US" altLang="zh-CN" sz="16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zh-CN" altLang="en-US" sz="160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zh-CN" altLang="en-US" sz="16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44040" name="TextBox 38">
            <a:extLst>
              <a:ext uri="{FF2B5EF4-FFF2-40B4-BE49-F238E27FC236}">
                <a16:creationId xmlns:a16="http://schemas.microsoft.com/office/drawing/2014/main" id="{E65129E2-CAB6-41C6-891E-830F48ED7E4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047750"/>
            <a:ext cx="8350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直角三角形 30">
            <a:extLst>
              <a:ext uri="{FF2B5EF4-FFF2-40B4-BE49-F238E27FC236}">
                <a16:creationId xmlns:a16="http://schemas.microsoft.com/office/drawing/2014/main" id="{5D110F06-099D-48EE-B235-4DB75951289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18944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4042" name="直角三角形 31">
            <a:extLst>
              <a:ext uri="{FF2B5EF4-FFF2-40B4-BE49-F238E27FC236}">
                <a16:creationId xmlns:a16="http://schemas.microsoft.com/office/drawing/2014/main" id="{B0675ED1-88C7-41B8-8D52-57BCB9798E7D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920332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4043" name="矩形 42">
            <a:extLst>
              <a:ext uri="{FF2B5EF4-FFF2-40B4-BE49-F238E27FC236}">
                <a16:creationId xmlns:a16="http://schemas.microsoft.com/office/drawing/2014/main" id="{7B863792-5B14-46E3-AEBB-63B6AF6D4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2441575"/>
            <a:ext cx="1530350" cy="3551238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44044" name="矩形 43">
            <a:extLst>
              <a:ext uri="{FF2B5EF4-FFF2-40B4-BE49-F238E27FC236}">
                <a16:creationId xmlns:a16="http://schemas.microsoft.com/office/drawing/2014/main" id="{611B6711-CB01-4DF5-97E7-179D33DC7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2746375"/>
            <a:ext cx="1776412" cy="2757488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2000">
                <a:srgbClr val="D6D6D6"/>
              </a:gs>
              <a:gs pos="21001">
                <a:srgbClr val="FFFFFF"/>
              </a:gs>
              <a:gs pos="85001">
                <a:srgbClr val="FCFCFC"/>
              </a:gs>
              <a:gs pos="96001">
                <a:srgbClr val="D8D8D8"/>
              </a:gs>
              <a:gs pos="99001">
                <a:srgbClr val="B2B2B2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en-US" altLang="zh-CN" sz="16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zh-CN" altLang="en-US" sz="160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zh-CN" altLang="en-US" sz="16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44045" name="TextBox 38">
            <a:extLst>
              <a:ext uri="{FF2B5EF4-FFF2-40B4-BE49-F238E27FC236}">
                <a16:creationId xmlns:a16="http://schemas.microsoft.com/office/drawing/2014/main" id="{A02034AB-50C2-4D1D-B670-BB5F634A536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047750"/>
            <a:ext cx="8350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直角三角形 55">
            <a:extLst>
              <a:ext uri="{FF2B5EF4-FFF2-40B4-BE49-F238E27FC236}">
                <a16:creationId xmlns:a16="http://schemas.microsoft.com/office/drawing/2014/main" id="{BC00DBBC-F5C9-4B85-9401-E884FD2D542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46244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4047" name="直角三角形 56">
            <a:extLst>
              <a:ext uri="{FF2B5EF4-FFF2-40B4-BE49-F238E27FC236}">
                <a16:creationId xmlns:a16="http://schemas.microsoft.com/office/drawing/2014/main" id="{80459BC5-C6E0-4AC7-9565-1695420A3E97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447632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4048" name="矩形 57">
            <a:extLst>
              <a:ext uri="{FF2B5EF4-FFF2-40B4-BE49-F238E27FC236}">
                <a16:creationId xmlns:a16="http://schemas.microsoft.com/office/drawing/2014/main" id="{6833C29C-1115-4DF1-AF20-8C65A56C6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663" y="2441575"/>
            <a:ext cx="1530350" cy="3551238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44049" name="矩形 58">
            <a:extLst>
              <a:ext uri="{FF2B5EF4-FFF2-40B4-BE49-F238E27FC236}">
                <a16:creationId xmlns:a16="http://schemas.microsoft.com/office/drawing/2014/main" id="{2854DD3B-0966-4BDD-B007-4B98DBA58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2746375"/>
            <a:ext cx="1776412" cy="2757488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2000">
                <a:srgbClr val="D6D6D6"/>
              </a:gs>
              <a:gs pos="21001">
                <a:srgbClr val="FFFFFF"/>
              </a:gs>
              <a:gs pos="85001">
                <a:srgbClr val="FCFCFC"/>
              </a:gs>
              <a:gs pos="96001">
                <a:srgbClr val="D8D8D8"/>
              </a:gs>
              <a:gs pos="99001">
                <a:srgbClr val="B2B2B2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en-US" altLang="zh-CN" sz="16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zh-CN" altLang="en-US" sz="160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zh-CN" altLang="en-US" sz="16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44050" name="TextBox 38">
            <a:extLst>
              <a:ext uri="{FF2B5EF4-FFF2-40B4-BE49-F238E27FC236}">
                <a16:creationId xmlns:a16="http://schemas.microsoft.com/office/drawing/2014/main" id="{A2D839F8-0CD5-4D56-A27E-A980FACE847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1047750"/>
            <a:ext cx="8350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1" name="直角三角形 60">
            <a:extLst>
              <a:ext uri="{FF2B5EF4-FFF2-40B4-BE49-F238E27FC236}">
                <a16:creationId xmlns:a16="http://schemas.microsoft.com/office/drawing/2014/main" id="{5F2D35A4-037A-4ED2-ADD7-1BA3CEC344F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575132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4052" name="直角三角形 61">
            <a:extLst>
              <a:ext uri="{FF2B5EF4-FFF2-40B4-BE49-F238E27FC236}">
                <a16:creationId xmlns:a16="http://schemas.microsoft.com/office/drawing/2014/main" id="{1995434A-635A-4C4D-ACBC-64D55D26D6E7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8978107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4053" name="矩形 62">
            <a:extLst>
              <a:ext uri="{FF2B5EF4-FFF2-40B4-BE49-F238E27FC236}">
                <a16:creationId xmlns:a16="http://schemas.microsoft.com/office/drawing/2014/main" id="{DF63A84F-E39D-4C63-B60A-3F0AB7BEE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9550" y="2441575"/>
            <a:ext cx="1530350" cy="3551238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44054" name="矩形 63">
            <a:extLst>
              <a:ext uri="{FF2B5EF4-FFF2-40B4-BE49-F238E27FC236}">
                <a16:creationId xmlns:a16="http://schemas.microsoft.com/office/drawing/2014/main" id="{B744D64D-FB2A-4478-BC71-C1797CC67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7313" y="2746375"/>
            <a:ext cx="1774825" cy="2757488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2000">
                <a:srgbClr val="D6D6D6"/>
              </a:gs>
              <a:gs pos="21001">
                <a:srgbClr val="FFFFFF"/>
              </a:gs>
              <a:gs pos="85001">
                <a:srgbClr val="FCFCFC"/>
              </a:gs>
              <a:gs pos="96001">
                <a:srgbClr val="D8D8D8"/>
              </a:gs>
              <a:gs pos="99001">
                <a:srgbClr val="B2B2B2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en-US" altLang="zh-CN" sz="16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zh-CN" altLang="en-US" sz="160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zh-CN" altLang="en-US" sz="16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44055" name="TextBox 38">
            <a:extLst>
              <a:ext uri="{FF2B5EF4-FFF2-40B4-BE49-F238E27FC236}">
                <a16:creationId xmlns:a16="http://schemas.microsoft.com/office/drawing/2014/main" id="{DA716EED-919D-4DB4-B806-A9EFADE9A4C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1047750"/>
            <a:ext cx="8413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5">
            <a:extLst>
              <a:ext uri="{FF2B5EF4-FFF2-40B4-BE49-F238E27FC236}">
                <a16:creationId xmlns:a16="http://schemas.microsoft.com/office/drawing/2014/main" id="{B738E0B5-AD8F-4C39-937F-138274FCB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519738" cy="68580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6627" name="图片 6">
            <a:extLst>
              <a:ext uri="{FF2B5EF4-FFF2-40B4-BE49-F238E27FC236}">
                <a16:creationId xmlns:a16="http://schemas.microsoft.com/office/drawing/2014/main" id="{C3BFD6D9-7897-48F7-AA21-F5A466F91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4313"/>
            <a:ext cx="49101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矩形 9">
            <a:extLst>
              <a:ext uri="{FF2B5EF4-FFF2-40B4-BE49-F238E27FC236}">
                <a16:creationId xmlns:a16="http://schemas.microsoft.com/office/drawing/2014/main" id="{48334347-008F-44AE-A223-DB1B820E6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88" y="5004355"/>
            <a:ext cx="4912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Low Poly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Style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Summary Report Template</a:t>
            </a:r>
          </a:p>
        </p:txBody>
      </p:sp>
      <p:grpSp>
        <p:nvGrpSpPr>
          <p:cNvPr id="26629" name="Group 5">
            <a:extLst>
              <a:ext uri="{FF2B5EF4-FFF2-40B4-BE49-F238E27FC236}">
                <a16:creationId xmlns:a16="http://schemas.microsoft.com/office/drawing/2014/main" id="{3A372562-8511-4F06-981E-2DD319BD0F54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404813"/>
            <a:ext cx="938213" cy="935037"/>
            <a:chOff x="0" y="0"/>
            <a:chExt cx="936104" cy="936104"/>
          </a:xfrm>
        </p:grpSpPr>
        <p:sp>
          <p:nvSpPr>
            <p:cNvPr id="26644" name="Freeform 13">
              <a:extLst>
                <a:ext uri="{FF2B5EF4-FFF2-40B4-BE49-F238E27FC236}">
                  <a16:creationId xmlns:a16="http://schemas.microsoft.com/office/drawing/2014/main" id="{5630D52E-E7D2-46B9-80B4-432901036B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5722" y="131912"/>
              <a:ext cx="649412" cy="595992"/>
            </a:xfrm>
            <a:custGeom>
              <a:avLst/>
              <a:gdLst>
                <a:gd name="T0" fmla="*/ 221564 w 85"/>
                <a:gd name="T1" fmla="*/ 0 h 78"/>
                <a:gd name="T2" fmla="*/ 259765 w 85"/>
                <a:gd name="T3" fmla="*/ 221587 h 78"/>
                <a:gd name="T4" fmla="*/ 61121 w 85"/>
                <a:gd name="T5" fmla="*/ 221587 h 78"/>
                <a:gd name="T6" fmla="*/ 45841 w 85"/>
                <a:gd name="T7" fmla="*/ 221587 h 78"/>
                <a:gd name="T8" fmla="*/ 0 w 85"/>
                <a:gd name="T9" fmla="*/ 267432 h 78"/>
                <a:gd name="T10" fmla="*/ 0 w 85"/>
                <a:gd name="T11" fmla="*/ 267432 h 78"/>
                <a:gd name="T12" fmla="*/ 30561 w 85"/>
                <a:gd name="T13" fmla="*/ 320919 h 78"/>
                <a:gd name="T14" fmla="*/ 0 w 85"/>
                <a:gd name="T15" fmla="*/ 359123 h 78"/>
                <a:gd name="T16" fmla="*/ 0 w 85"/>
                <a:gd name="T17" fmla="*/ 359123 h 78"/>
                <a:gd name="T18" fmla="*/ 38201 w 85"/>
                <a:gd name="T19" fmla="*/ 412610 h 78"/>
                <a:gd name="T20" fmla="*/ 30561 w 85"/>
                <a:gd name="T21" fmla="*/ 443174 h 78"/>
                <a:gd name="T22" fmla="*/ 30561 w 85"/>
                <a:gd name="T23" fmla="*/ 443174 h 78"/>
                <a:gd name="T24" fmla="*/ 76401 w 85"/>
                <a:gd name="T25" fmla="*/ 496660 h 78"/>
                <a:gd name="T26" fmla="*/ 84042 w 85"/>
                <a:gd name="T27" fmla="*/ 496660 h 78"/>
                <a:gd name="T28" fmla="*/ 68761 w 85"/>
                <a:gd name="T29" fmla="*/ 534865 h 78"/>
                <a:gd name="T30" fmla="*/ 68761 w 85"/>
                <a:gd name="T31" fmla="*/ 534865 h 78"/>
                <a:gd name="T32" fmla="*/ 114602 w 85"/>
                <a:gd name="T33" fmla="*/ 588351 h 78"/>
                <a:gd name="T34" fmla="*/ 221564 w 85"/>
                <a:gd name="T35" fmla="*/ 588351 h 78"/>
                <a:gd name="T36" fmla="*/ 343806 w 85"/>
                <a:gd name="T37" fmla="*/ 588351 h 78"/>
                <a:gd name="T38" fmla="*/ 351446 w 85"/>
                <a:gd name="T39" fmla="*/ 588351 h 78"/>
                <a:gd name="T40" fmla="*/ 389647 w 85"/>
                <a:gd name="T41" fmla="*/ 542506 h 78"/>
                <a:gd name="T42" fmla="*/ 504249 w 85"/>
                <a:gd name="T43" fmla="*/ 527224 h 78"/>
                <a:gd name="T44" fmla="*/ 504249 w 85"/>
                <a:gd name="T45" fmla="*/ 595992 h 78"/>
                <a:gd name="T46" fmla="*/ 649412 w 85"/>
                <a:gd name="T47" fmla="*/ 595992 h 78"/>
                <a:gd name="T48" fmla="*/ 649412 w 85"/>
                <a:gd name="T49" fmla="*/ 191023 h 78"/>
                <a:gd name="T50" fmla="*/ 504249 w 85"/>
                <a:gd name="T51" fmla="*/ 191023 h 78"/>
                <a:gd name="T52" fmla="*/ 504249 w 85"/>
                <a:gd name="T53" fmla="*/ 244510 h 78"/>
                <a:gd name="T54" fmla="*/ 466049 w 85"/>
                <a:gd name="T55" fmla="*/ 244510 h 78"/>
                <a:gd name="T56" fmla="*/ 221564 w 85"/>
                <a:gd name="T57" fmla="*/ 0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5" name="椭圆 11">
              <a:extLst>
                <a:ext uri="{FF2B5EF4-FFF2-40B4-BE49-F238E27FC236}">
                  <a16:creationId xmlns:a16="http://schemas.microsoft.com/office/drawing/2014/main" id="{7279FE3B-4764-4FDB-83CA-C52FADE06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36104" cy="936104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6630" name="Group 8">
            <a:extLst>
              <a:ext uri="{FF2B5EF4-FFF2-40B4-BE49-F238E27FC236}">
                <a16:creationId xmlns:a16="http://schemas.microsoft.com/office/drawing/2014/main" id="{7EC123FD-AC38-45F1-9342-B7BF5D6CB72E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3841750"/>
            <a:ext cx="938213" cy="935038"/>
            <a:chOff x="0" y="0"/>
            <a:chExt cx="936104" cy="936104"/>
          </a:xfrm>
        </p:grpSpPr>
        <p:sp>
          <p:nvSpPr>
            <p:cNvPr id="26642" name="椭圆 19">
              <a:extLst>
                <a:ext uri="{FF2B5EF4-FFF2-40B4-BE49-F238E27FC236}">
                  <a16:creationId xmlns:a16="http://schemas.microsoft.com/office/drawing/2014/main" id="{D9B8B217-7E85-4C6A-BE96-736CB5B17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36104" cy="936104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43" name="Freeform 11">
              <a:extLst>
                <a:ext uri="{FF2B5EF4-FFF2-40B4-BE49-F238E27FC236}">
                  <a16:creationId xmlns:a16="http://schemas.microsoft.com/office/drawing/2014/main" id="{8E1BC5BA-D358-4CDB-99D7-F7476814D0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00" y="93770"/>
              <a:ext cx="753951" cy="748564"/>
            </a:xfrm>
            <a:custGeom>
              <a:avLst/>
              <a:gdLst>
                <a:gd name="T0" fmla="*/ 376976 w 244"/>
                <a:gd name="T1" fmla="*/ 0 h 243"/>
                <a:gd name="T2" fmla="*/ 642712 w 244"/>
                <a:gd name="T3" fmla="*/ 107818 h 243"/>
                <a:gd name="T4" fmla="*/ 753951 w 244"/>
                <a:gd name="T5" fmla="*/ 372742 h 243"/>
                <a:gd name="T6" fmla="*/ 642712 w 244"/>
                <a:gd name="T7" fmla="*/ 640746 h 243"/>
                <a:gd name="T8" fmla="*/ 376976 w 244"/>
                <a:gd name="T9" fmla="*/ 748564 h 243"/>
                <a:gd name="T10" fmla="*/ 111239 w 244"/>
                <a:gd name="T11" fmla="*/ 640746 h 243"/>
                <a:gd name="T12" fmla="*/ 0 w 244"/>
                <a:gd name="T13" fmla="*/ 372742 h 243"/>
                <a:gd name="T14" fmla="*/ 111239 w 244"/>
                <a:gd name="T15" fmla="*/ 107818 h 243"/>
                <a:gd name="T16" fmla="*/ 376976 w 244"/>
                <a:gd name="T17" fmla="*/ 0 h 243"/>
                <a:gd name="T18" fmla="*/ 525294 w 244"/>
                <a:gd name="T19" fmla="*/ 415869 h 243"/>
                <a:gd name="T20" fmla="*/ 531474 w 244"/>
                <a:gd name="T21" fmla="*/ 335776 h 243"/>
                <a:gd name="T22" fmla="*/ 429505 w 244"/>
                <a:gd name="T23" fmla="*/ 277246 h 243"/>
                <a:gd name="T24" fmla="*/ 336806 w 244"/>
                <a:gd name="T25" fmla="*/ 221797 h 243"/>
                <a:gd name="T26" fmla="*/ 262647 w 244"/>
                <a:gd name="T27" fmla="*/ 258763 h 243"/>
                <a:gd name="T28" fmla="*/ 262647 w 244"/>
                <a:gd name="T29" fmla="*/ 372742 h 243"/>
                <a:gd name="T30" fmla="*/ 262647 w 244"/>
                <a:gd name="T31" fmla="*/ 483640 h 243"/>
                <a:gd name="T32" fmla="*/ 330626 w 244"/>
                <a:gd name="T33" fmla="*/ 529848 h 243"/>
                <a:gd name="T34" fmla="*/ 429505 w 244"/>
                <a:gd name="T35" fmla="*/ 471318 h 243"/>
                <a:gd name="T36" fmla="*/ 525294 w 244"/>
                <a:gd name="T37" fmla="*/ 415869 h 243"/>
                <a:gd name="T38" fmla="*/ 550013 w 244"/>
                <a:gd name="T39" fmla="*/ 203314 h 243"/>
                <a:gd name="T40" fmla="*/ 376976 w 244"/>
                <a:gd name="T41" fmla="*/ 132462 h 243"/>
                <a:gd name="T42" fmla="*/ 207028 w 244"/>
                <a:gd name="T43" fmla="*/ 203314 h 243"/>
                <a:gd name="T44" fmla="*/ 135958 w 244"/>
                <a:gd name="T45" fmla="*/ 372742 h 243"/>
                <a:gd name="T46" fmla="*/ 207028 w 244"/>
                <a:gd name="T47" fmla="*/ 545250 h 243"/>
                <a:gd name="T48" fmla="*/ 376976 w 244"/>
                <a:gd name="T49" fmla="*/ 616102 h 243"/>
                <a:gd name="T50" fmla="*/ 550013 w 244"/>
                <a:gd name="T51" fmla="*/ 545250 h 243"/>
                <a:gd name="T52" fmla="*/ 621083 w 244"/>
                <a:gd name="T53" fmla="*/ 372742 h 243"/>
                <a:gd name="T54" fmla="*/ 550013 w 244"/>
                <a:gd name="T55" fmla="*/ 203314 h 2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4" h="243">
                  <a:moveTo>
                    <a:pt x="122" y="0"/>
                  </a:moveTo>
                  <a:cubicBezTo>
                    <a:pt x="156" y="0"/>
                    <a:pt x="186" y="13"/>
                    <a:pt x="208" y="35"/>
                  </a:cubicBezTo>
                  <a:cubicBezTo>
                    <a:pt x="231" y="57"/>
                    <a:pt x="244" y="88"/>
                    <a:pt x="244" y="121"/>
                  </a:cubicBezTo>
                  <a:cubicBezTo>
                    <a:pt x="244" y="155"/>
                    <a:pt x="231" y="186"/>
                    <a:pt x="208" y="208"/>
                  </a:cubicBezTo>
                  <a:cubicBezTo>
                    <a:pt x="186" y="230"/>
                    <a:pt x="156" y="243"/>
                    <a:pt x="122" y="243"/>
                  </a:cubicBezTo>
                  <a:cubicBezTo>
                    <a:pt x="89" y="243"/>
                    <a:pt x="58" y="230"/>
                    <a:pt x="36" y="208"/>
                  </a:cubicBezTo>
                  <a:cubicBezTo>
                    <a:pt x="14" y="186"/>
                    <a:pt x="0" y="155"/>
                    <a:pt x="0" y="121"/>
                  </a:cubicBezTo>
                  <a:cubicBezTo>
                    <a:pt x="0" y="88"/>
                    <a:pt x="14" y="57"/>
                    <a:pt x="36" y="35"/>
                  </a:cubicBezTo>
                  <a:cubicBezTo>
                    <a:pt x="58" y="13"/>
                    <a:pt x="89" y="0"/>
                    <a:pt x="122" y="0"/>
                  </a:cubicBezTo>
                  <a:close/>
                  <a:moveTo>
                    <a:pt x="170" y="135"/>
                  </a:moveTo>
                  <a:cubicBezTo>
                    <a:pt x="182" y="128"/>
                    <a:pt x="184" y="117"/>
                    <a:pt x="172" y="109"/>
                  </a:cubicBezTo>
                  <a:cubicBezTo>
                    <a:pt x="161" y="102"/>
                    <a:pt x="150" y="96"/>
                    <a:pt x="139" y="90"/>
                  </a:cubicBezTo>
                  <a:cubicBezTo>
                    <a:pt x="129" y="84"/>
                    <a:pt x="119" y="78"/>
                    <a:pt x="109" y="72"/>
                  </a:cubicBezTo>
                  <a:cubicBezTo>
                    <a:pt x="96" y="65"/>
                    <a:pt x="85" y="69"/>
                    <a:pt x="85" y="84"/>
                  </a:cubicBezTo>
                  <a:cubicBezTo>
                    <a:pt x="85" y="96"/>
                    <a:pt x="85" y="109"/>
                    <a:pt x="85" y="121"/>
                  </a:cubicBezTo>
                  <a:cubicBezTo>
                    <a:pt x="85" y="133"/>
                    <a:pt x="85" y="145"/>
                    <a:pt x="85" y="157"/>
                  </a:cubicBezTo>
                  <a:cubicBezTo>
                    <a:pt x="85" y="171"/>
                    <a:pt x="94" y="178"/>
                    <a:pt x="107" y="172"/>
                  </a:cubicBezTo>
                  <a:cubicBezTo>
                    <a:pt x="118" y="165"/>
                    <a:pt x="128" y="159"/>
                    <a:pt x="139" y="153"/>
                  </a:cubicBezTo>
                  <a:cubicBezTo>
                    <a:pt x="150" y="147"/>
                    <a:pt x="160" y="141"/>
                    <a:pt x="170" y="135"/>
                  </a:cubicBezTo>
                  <a:close/>
                  <a:moveTo>
                    <a:pt x="178" y="66"/>
                  </a:moveTo>
                  <a:cubicBezTo>
                    <a:pt x="164" y="52"/>
                    <a:pt x="144" y="43"/>
                    <a:pt x="122" y="43"/>
                  </a:cubicBezTo>
                  <a:cubicBezTo>
                    <a:pt x="101" y="43"/>
                    <a:pt x="81" y="52"/>
                    <a:pt x="67" y="66"/>
                  </a:cubicBezTo>
                  <a:cubicBezTo>
                    <a:pt x="52" y="80"/>
                    <a:pt x="44" y="100"/>
                    <a:pt x="44" y="121"/>
                  </a:cubicBezTo>
                  <a:cubicBezTo>
                    <a:pt x="44" y="143"/>
                    <a:pt x="52" y="163"/>
                    <a:pt x="67" y="177"/>
                  </a:cubicBezTo>
                  <a:cubicBezTo>
                    <a:pt x="81" y="191"/>
                    <a:pt x="101" y="200"/>
                    <a:pt x="122" y="200"/>
                  </a:cubicBezTo>
                  <a:cubicBezTo>
                    <a:pt x="144" y="200"/>
                    <a:pt x="164" y="191"/>
                    <a:pt x="178" y="177"/>
                  </a:cubicBezTo>
                  <a:cubicBezTo>
                    <a:pt x="192" y="163"/>
                    <a:pt x="201" y="143"/>
                    <a:pt x="201" y="121"/>
                  </a:cubicBezTo>
                  <a:cubicBezTo>
                    <a:pt x="201" y="100"/>
                    <a:pt x="192" y="80"/>
                    <a:pt x="178" y="6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31" name="Group 11">
            <a:extLst>
              <a:ext uri="{FF2B5EF4-FFF2-40B4-BE49-F238E27FC236}">
                <a16:creationId xmlns:a16="http://schemas.microsoft.com/office/drawing/2014/main" id="{7B842775-F8BE-444A-9081-E70D75C31C2B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2122488"/>
            <a:ext cx="938213" cy="936625"/>
            <a:chOff x="0" y="0"/>
            <a:chExt cx="936104" cy="936104"/>
          </a:xfrm>
        </p:grpSpPr>
        <p:sp>
          <p:nvSpPr>
            <p:cNvPr id="26640" name="椭圆 15">
              <a:extLst>
                <a:ext uri="{FF2B5EF4-FFF2-40B4-BE49-F238E27FC236}">
                  <a16:creationId xmlns:a16="http://schemas.microsoft.com/office/drawing/2014/main" id="{B1C55B47-CC74-41E3-A07A-659E722F3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36104" cy="936104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41" name="Freeform 27">
              <a:extLst>
                <a:ext uri="{FF2B5EF4-FFF2-40B4-BE49-F238E27FC236}">
                  <a16:creationId xmlns:a16="http://schemas.microsoft.com/office/drawing/2014/main" id="{DDDFBF54-C72D-49B1-A11D-79C72268C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72" y="177701"/>
              <a:ext cx="676339" cy="520410"/>
            </a:xfrm>
            <a:custGeom>
              <a:avLst/>
              <a:gdLst>
                <a:gd name="T0" fmla="*/ 230095 w 97"/>
                <a:gd name="T1" fmla="*/ 520410 h 75"/>
                <a:gd name="T2" fmla="*/ 306793 w 97"/>
                <a:gd name="T3" fmla="*/ 520410 h 75"/>
                <a:gd name="T4" fmla="*/ 327711 w 97"/>
                <a:gd name="T5" fmla="*/ 506532 h 75"/>
                <a:gd name="T6" fmla="*/ 327711 w 97"/>
                <a:gd name="T7" fmla="*/ 340001 h 75"/>
                <a:gd name="T8" fmla="*/ 271930 w 97"/>
                <a:gd name="T9" fmla="*/ 312246 h 75"/>
                <a:gd name="T10" fmla="*/ 209177 w 97"/>
                <a:gd name="T11" fmla="*/ 346940 h 75"/>
                <a:gd name="T12" fmla="*/ 209177 w 97"/>
                <a:gd name="T13" fmla="*/ 506532 h 75"/>
                <a:gd name="T14" fmla="*/ 230095 w 97"/>
                <a:gd name="T15" fmla="*/ 520410 h 75"/>
                <a:gd name="T16" fmla="*/ 0 w 97"/>
                <a:gd name="T17" fmla="*/ 340001 h 75"/>
                <a:gd name="T18" fmla="*/ 257985 w 97"/>
                <a:gd name="T19" fmla="*/ 194286 h 75"/>
                <a:gd name="T20" fmla="*/ 271930 w 97"/>
                <a:gd name="T21" fmla="*/ 180409 h 75"/>
                <a:gd name="T22" fmla="*/ 285875 w 97"/>
                <a:gd name="T23" fmla="*/ 194286 h 75"/>
                <a:gd name="T24" fmla="*/ 362573 w 97"/>
                <a:gd name="T25" fmla="*/ 235919 h 75"/>
                <a:gd name="T26" fmla="*/ 564778 w 97"/>
                <a:gd name="T27" fmla="*/ 62449 h 75"/>
                <a:gd name="T28" fmla="*/ 536888 w 97"/>
                <a:gd name="T29" fmla="*/ 27755 h 75"/>
                <a:gd name="T30" fmla="*/ 606613 w 97"/>
                <a:gd name="T31" fmla="*/ 13878 h 75"/>
                <a:gd name="T32" fmla="*/ 676339 w 97"/>
                <a:gd name="T33" fmla="*/ 0 h 75"/>
                <a:gd name="T34" fmla="*/ 655421 w 97"/>
                <a:gd name="T35" fmla="*/ 69388 h 75"/>
                <a:gd name="T36" fmla="*/ 634504 w 97"/>
                <a:gd name="T37" fmla="*/ 131837 h 75"/>
                <a:gd name="T38" fmla="*/ 606613 w 97"/>
                <a:gd name="T39" fmla="*/ 104082 h 75"/>
                <a:gd name="T40" fmla="*/ 383491 w 97"/>
                <a:gd name="T41" fmla="*/ 291430 h 75"/>
                <a:gd name="T42" fmla="*/ 369546 w 97"/>
                <a:gd name="T43" fmla="*/ 305307 h 75"/>
                <a:gd name="T44" fmla="*/ 348628 w 97"/>
                <a:gd name="T45" fmla="*/ 298368 h 75"/>
                <a:gd name="T46" fmla="*/ 271930 w 97"/>
                <a:gd name="T47" fmla="*/ 249797 h 75"/>
                <a:gd name="T48" fmla="*/ 34863 w 97"/>
                <a:gd name="T49" fmla="*/ 395512 h 75"/>
                <a:gd name="T50" fmla="*/ 0 w 97"/>
                <a:gd name="T51" fmla="*/ 340001 h 75"/>
                <a:gd name="T52" fmla="*/ 69726 w 97"/>
                <a:gd name="T53" fmla="*/ 520410 h 75"/>
                <a:gd name="T54" fmla="*/ 146424 w 97"/>
                <a:gd name="T55" fmla="*/ 520410 h 75"/>
                <a:gd name="T56" fmla="*/ 160369 w 97"/>
                <a:gd name="T57" fmla="*/ 506532 h 75"/>
                <a:gd name="T58" fmla="*/ 160369 w 97"/>
                <a:gd name="T59" fmla="*/ 374695 h 75"/>
                <a:gd name="T60" fmla="*/ 48808 w 97"/>
                <a:gd name="T61" fmla="*/ 444083 h 75"/>
                <a:gd name="T62" fmla="*/ 48808 w 97"/>
                <a:gd name="T63" fmla="*/ 506532 h 75"/>
                <a:gd name="T64" fmla="*/ 69726 w 97"/>
                <a:gd name="T65" fmla="*/ 520410 h 75"/>
                <a:gd name="T66" fmla="*/ 390464 w 97"/>
                <a:gd name="T67" fmla="*/ 520410 h 75"/>
                <a:gd name="T68" fmla="*/ 467162 w 97"/>
                <a:gd name="T69" fmla="*/ 520410 h 75"/>
                <a:gd name="T70" fmla="*/ 488080 w 97"/>
                <a:gd name="T71" fmla="*/ 506532 h 75"/>
                <a:gd name="T72" fmla="*/ 488080 w 97"/>
                <a:gd name="T73" fmla="*/ 270613 h 75"/>
                <a:gd name="T74" fmla="*/ 488080 w 97"/>
                <a:gd name="T75" fmla="*/ 270613 h 75"/>
                <a:gd name="T76" fmla="*/ 376519 w 97"/>
                <a:gd name="T77" fmla="*/ 367756 h 75"/>
                <a:gd name="T78" fmla="*/ 369546 w 97"/>
                <a:gd name="T79" fmla="*/ 360818 h 75"/>
                <a:gd name="T80" fmla="*/ 369546 w 97"/>
                <a:gd name="T81" fmla="*/ 506532 h 75"/>
                <a:gd name="T82" fmla="*/ 390464 w 97"/>
                <a:gd name="T83" fmla="*/ 520410 h 75"/>
                <a:gd name="T84" fmla="*/ 550833 w 97"/>
                <a:gd name="T85" fmla="*/ 520410 h 75"/>
                <a:gd name="T86" fmla="*/ 627531 w 97"/>
                <a:gd name="T87" fmla="*/ 520410 h 75"/>
                <a:gd name="T88" fmla="*/ 648449 w 97"/>
                <a:gd name="T89" fmla="*/ 506532 h 75"/>
                <a:gd name="T90" fmla="*/ 648449 w 97"/>
                <a:gd name="T91" fmla="*/ 222042 h 75"/>
                <a:gd name="T92" fmla="*/ 599641 w 97"/>
                <a:gd name="T93" fmla="*/ 166531 h 75"/>
                <a:gd name="T94" fmla="*/ 536888 w 97"/>
                <a:gd name="T95" fmla="*/ 228980 h 75"/>
                <a:gd name="T96" fmla="*/ 536888 w 97"/>
                <a:gd name="T97" fmla="*/ 506532 h 75"/>
                <a:gd name="T98" fmla="*/ 550833 w 97"/>
                <a:gd name="T99" fmla="*/ 520410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32" name="Group 14">
            <a:extLst>
              <a:ext uri="{FF2B5EF4-FFF2-40B4-BE49-F238E27FC236}">
                <a16:creationId xmlns:a16="http://schemas.microsoft.com/office/drawing/2014/main" id="{9F73657F-8ED8-48E8-9EC3-C3B549AA445A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5561013"/>
            <a:ext cx="938213" cy="935037"/>
            <a:chOff x="0" y="0"/>
            <a:chExt cx="936104" cy="936104"/>
          </a:xfrm>
        </p:grpSpPr>
        <p:sp>
          <p:nvSpPr>
            <p:cNvPr id="26638" name="椭圆 23">
              <a:extLst>
                <a:ext uri="{FF2B5EF4-FFF2-40B4-BE49-F238E27FC236}">
                  <a16:creationId xmlns:a16="http://schemas.microsoft.com/office/drawing/2014/main" id="{2DDF3B3E-EF7A-456A-AB00-CD7CE8E20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36104" cy="936104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Freeform 15">
              <a:extLst>
                <a:ext uri="{FF2B5EF4-FFF2-40B4-BE49-F238E27FC236}">
                  <a16:creationId xmlns:a16="http://schemas.microsoft.com/office/drawing/2014/main" id="{C4E0D7FA-27C7-4D60-9890-9A2CCC837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167" y="76287"/>
              <a:ext cx="495770" cy="783530"/>
            </a:xfrm>
            <a:custGeom>
              <a:avLst/>
              <a:gdLst>
                <a:gd name="T0" fmla="*/ 421774 w 67"/>
                <a:gd name="T1" fmla="*/ 73918 h 106"/>
                <a:gd name="T2" fmla="*/ 458772 w 67"/>
                <a:gd name="T3" fmla="*/ 376981 h 106"/>
                <a:gd name="T4" fmla="*/ 377377 w 67"/>
                <a:gd name="T5" fmla="*/ 480467 h 106"/>
                <a:gd name="T6" fmla="*/ 406975 w 67"/>
                <a:gd name="T7" fmla="*/ 480467 h 106"/>
                <a:gd name="T8" fmla="*/ 421774 w 67"/>
                <a:gd name="T9" fmla="*/ 539601 h 106"/>
                <a:gd name="T10" fmla="*/ 414375 w 67"/>
                <a:gd name="T11" fmla="*/ 583952 h 106"/>
                <a:gd name="T12" fmla="*/ 421774 w 67"/>
                <a:gd name="T13" fmla="*/ 635694 h 106"/>
                <a:gd name="T14" fmla="*/ 406975 w 67"/>
                <a:gd name="T15" fmla="*/ 687437 h 106"/>
                <a:gd name="T16" fmla="*/ 110993 w 67"/>
                <a:gd name="T17" fmla="*/ 717004 h 106"/>
                <a:gd name="T18" fmla="*/ 88795 w 67"/>
                <a:gd name="T19" fmla="*/ 694828 h 106"/>
                <a:gd name="T20" fmla="*/ 88795 w 67"/>
                <a:gd name="T21" fmla="*/ 613519 h 106"/>
                <a:gd name="T22" fmla="*/ 88795 w 67"/>
                <a:gd name="T23" fmla="*/ 606127 h 106"/>
                <a:gd name="T24" fmla="*/ 88795 w 67"/>
                <a:gd name="T25" fmla="*/ 524817 h 106"/>
                <a:gd name="T26" fmla="*/ 103594 w 67"/>
                <a:gd name="T27" fmla="*/ 510034 h 106"/>
                <a:gd name="T28" fmla="*/ 118393 w 67"/>
                <a:gd name="T29" fmla="*/ 458291 h 106"/>
                <a:gd name="T30" fmla="*/ 0 w 67"/>
                <a:gd name="T31" fmla="*/ 251321 h 106"/>
                <a:gd name="T32" fmla="*/ 244185 w 67"/>
                <a:gd name="T33" fmla="*/ 0 h 106"/>
                <a:gd name="T34" fmla="*/ 207187 w 67"/>
                <a:gd name="T35" fmla="*/ 295672 h 106"/>
                <a:gd name="T36" fmla="*/ 221987 w 67"/>
                <a:gd name="T37" fmla="*/ 288280 h 106"/>
                <a:gd name="T38" fmla="*/ 244185 w 67"/>
                <a:gd name="T39" fmla="*/ 303063 h 106"/>
                <a:gd name="T40" fmla="*/ 266384 w 67"/>
                <a:gd name="T41" fmla="*/ 288280 h 106"/>
                <a:gd name="T42" fmla="*/ 288583 w 67"/>
                <a:gd name="T43" fmla="*/ 303063 h 106"/>
                <a:gd name="T44" fmla="*/ 318181 w 67"/>
                <a:gd name="T45" fmla="*/ 280888 h 106"/>
                <a:gd name="T46" fmla="*/ 288583 w 67"/>
                <a:gd name="T47" fmla="*/ 376981 h 106"/>
                <a:gd name="T48" fmla="*/ 325580 w 67"/>
                <a:gd name="T49" fmla="*/ 487858 h 106"/>
                <a:gd name="T50" fmla="*/ 325580 w 67"/>
                <a:gd name="T51" fmla="*/ 428724 h 106"/>
                <a:gd name="T52" fmla="*/ 414375 w 67"/>
                <a:gd name="T53" fmla="*/ 347414 h 106"/>
                <a:gd name="T54" fmla="*/ 384777 w 67"/>
                <a:gd name="T55" fmla="*/ 110877 h 106"/>
                <a:gd name="T56" fmla="*/ 103594 w 67"/>
                <a:gd name="T57" fmla="*/ 110877 h 106"/>
                <a:gd name="T58" fmla="*/ 81395 w 67"/>
                <a:gd name="T59" fmla="*/ 347414 h 106"/>
                <a:gd name="T60" fmla="*/ 170190 w 67"/>
                <a:gd name="T61" fmla="*/ 428724 h 106"/>
                <a:gd name="T62" fmla="*/ 170190 w 67"/>
                <a:gd name="T63" fmla="*/ 495250 h 106"/>
                <a:gd name="T64" fmla="*/ 214587 w 67"/>
                <a:gd name="T65" fmla="*/ 376981 h 106"/>
                <a:gd name="T66" fmla="*/ 184989 w 67"/>
                <a:gd name="T67" fmla="*/ 280888 h 106"/>
                <a:gd name="T68" fmla="*/ 295982 w 67"/>
                <a:gd name="T69" fmla="*/ 310455 h 106"/>
                <a:gd name="T70" fmla="*/ 266384 w 67"/>
                <a:gd name="T71" fmla="*/ 303063 h 106"/>
                <a:gd name="T72" fmla="*/ 221987 w 67"/>
                <a:gd name="T73" fmla="*/ 303063 h 106"/>
                <a:gd name="T74" fmla="*/ 199788 w 67"/>
                <a:gd name="T75" fmla="*/ 310455 h 106"/>
                <a:gd name="T76" fmla="*/ 236786 w 67"/>
                <a:gd name="T77" fmla="*/ 369590 h 106"/>
                <a:gd name="T78" fmla="*/ 236786 w 67"/>
                <a:gd name="T79" fmla="*/ 495250 h 106"/>
                <a:gd name="T80" fmla="*/ 258984 w 67"/>
                <a:gd name="T81" fmla="*/ 376981 h 106"/>
                <a:gd name="T82" fmla="*/ 258984 w 67"/>
                <a:gd name="T83" fmla="*/ 369590 h 106"/>
                <a:gd name="T84" fmla="*/ 318181 w 67"/>
                <a:gd name="T85" fmla="*/ 709612 h 106"/>
                <a:gd name="T86" fmla="*/ 251585 w 67"/>
                <a:gd name="T87" fmla="*/ 783530 h 106"/>
                <a:gd name="T88" fmla="*/ 318181 w 67"/>
                <a:gd name="T89" fmla="*/ 709612 h 106"/>
                <a:gd name="T90" fmla="*/ 125792 w 67"/>
                <a:gd name="T91" fmla="*/ 650478 h 106"/>
                <a:gd name="T92" fmla="*/ 125792 w 67"/>
                <a:gd name="T93" fmla="*/ 657870 h 106"/>
                <a:gd name="T94" fmla="*/ 369978 w 67"/>
                <a:gd name="T95" fmla="*/ 635694 h 106"/>
                <a:gd name="T96" fmla="*/ 369978 w 67"/>
                <a:gd name="T97" fmla="*/ 539601 h 106"/>
                <a:gd name="T98" fmla="*/ 125792 w 67"/>
                <a:gd name="T99" fmla="*/ 561776 h 106"/>
                <a:gd name="T100" fmla="*/ 369978 w 67"/>
                <a:gd name="T101" fmla="*/ 546993 h 106"/>
                <a:gd name="T102" fmla="*/ 369978 w 67"/>
                <a:gd name="T103" fmla="*/ 539601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4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5"/>
                    <a:pt x="56" y="59"/>
                    <a:pt x="51" y="62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7" y="69"/>
                    <a:pt x="57" y="71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89"/>
                    <a:pt x="56" y="91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1" y="93"/>
                    <a:pt x="10" y="91"/>
                    <a:pt x="10" y="89"/>
                  </a:cubicBezTo>
                  <a:cubicBezTo>
                    <a:pt x="10" y="87"/>
                    <a:pt x="11" y="85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0"/>
                    <a:pt x="10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1" y="46"/>
                    <a:pt x="0" y="40"/>
                    <a:pt x="0" y="34"/>
                  </a:cubicBezTo>
                  <a:cubicBezTo>
                    <a:pt x="0" y="24"/>
                    <a:pt x="3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6" y="40"/>
                    <a:pt x="27" y="40"/>
                    <a:pt x="28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1"/>
                    <a:pt x="33" y="41"/>
                  </a:cubicBezTo>
                  <a:cubicBezTo>
                    <a:pt x="34" y="41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0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1"/>
                    <a:pt x="56" y="47"/>
                  </a:cubicBezTo>
                  <a:cubicBezTo>
                    <a:pt x="58" y="43"/>
                    <a:pt x="60" y="39"/>
                    <a:pt x="60" y="34"/>
                  </a:cubicBezTo>
                  <a:cubicBezTo>
                    <a:pt x="60" y="26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4" y="15"/>
                  </a:cubicBezTo>
                  <a:cubicBezTo>
                    <a:pt x="10" y="20"/>
                    <a:pt x="7" y="26"/>
                    <a:pt x="7" y="34"/>
                  </a:cubicBezTo>
                  <a:cubicBezTo>
                    <a:pt x="7" y="39"/>
                    <a:pt x="8" y="43"/>
                    <a:pt x="11" y="47"/>
                  </a:cubicBezTo>
                  <a:cubicBezTo>
                    <a:pt x="13" y="52"/>
                    <a:pt x="17" y="55"/>
                    <a:pt x="21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2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8" y="43"/>
                    <a:pt x="37" y="42"/>
                    <a:pt x="36" y="41"/>
                  </a:cubicBezTo>
                  <a:cubicBezTo>
                    <a:pt x="35" y="42"/>
                    <a:pt x="34" y="43"/>
                    <a:pt x="33" y="42"/>
                  </a:cubicBezTo>
                  <a:cubicBezTo>
                    <a:pt x="32" y="42"/>
                    <a:pt x="31" y="42"/>
                    <a:pt x="30" y="41"/>
                  </a:cubicBezTo>
                  <a:cubicBezTo>
                    <a:pt x="29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6"/>
                    <a:pt x="43" y="96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8"/>
                    <a:pt x="17" y="89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33" name="文本框 30">
            <a:extLst>
              <a:ext uri="{FF2B5EF4-FFF2-40B4-BE49-F238E27FC236}">
                <a16:creationId xmlns:a16="http://schemas.microsoft.com/office/drawing/2014/main" id="{4C664AB9-F08D-4E38-A03E-3FB745F1F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563" y="328613"/>
            <a:ext cx="4278287" cy="102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Technology leadership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has served many governments and 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enterprises, the team comprehensive strength is strong!</a:t>
            </a:r>
          </a:p>
        </p:txBody>
      </p:sp>
      <p:sp>
        <p:nvSpPr>
          <p:cNvPr id="26634" name="文本框 31">
            <a:extLst>
              <a:ext uri="{FF2B5EF4-FFF2-40B4-BE49-F238E27FC236}">
                <a16:creationId xmlns:a16="http://schemas.microsoft.com/office/drawing/2014/main" id="{2ADC79DD-0217-4592-9550-99E78D355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563" y="2084388"/>
            <a:ext cx="3187668" cy="102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Graphic utility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Charts are carefully designed to be 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editable to improve your reporting skills!</a:t>
            </a:r>
          </a:p>
        </p:txBody>
      </p:sp>
      <p:sp>
        <p:nvSpPr>
          <p:cNvPr id="26635" name="文本框 32">
            <a:extLst>
              <a:ext uri="{FF2B5EF4-FFF2-40B4-BE49-F238E27FC236}">
                <a16:creationId xmlns:a16="http://schemas.microsoft.com/office/drawing/2014/main" id="{A16427AA-00BF-43ED-AFB6-28F98B3A3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563" y="3778250"/>
            <a:ext cx="3852145" cy="102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Motion Fashion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 self-animation,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modify the text can be used, simple and efficient!</a:t>
            </a:r>
          </a:p>
        </p:txBody>
      </p:sp>
      <p:sp>
        <p:nvSpPr>
          <p:cNvPr id="26636" name="文本框 33">
            <a:extLst>
              <a:ext uri="{FF2B5EF4-FFF2-40B4-BE49-F238E27FC236}">
                <a16:creationId xmlns:a16="http://schemas.microsoft.com/office/drawing/2014/main" id="{5C64BC92-8F35-45C8-A86A-14932AC6A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563" y="5497513"/>
            <a:ext cx="3160417" cy="102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Full of creativity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Each page is designed by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designer heart, strive for perfection!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37" name="图片 1">
            <a:extLst>
              <a:ext uri="{FF2B5EF4-FFF2-40B4-BE49-F238E27FC236}">
                <a16:creationId xmlns:a16="http://schemas.microsoft.com/office/drawing/2014/main" id="{3A168F5D-DF7D-4D78-952E-AACBF01A0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139950"/>
            <a:ext cx="33401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2">
            <a:extLst>
              <a:ext uri="{FF2B5EF4-FFF2-40B4-BE49-F238E27FC236}">
                <a16:creationId xmlns:a16="http://schemas.microsoft.com/office/drawing/2014/main" id="{69860154-FD37-4FAB-A314-167AA18A1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45059" name="Group 3">
            <a:extLst>
              <a:ext uri="{FF2B5EF4-FFF2-40B4-BE49-F238E27FC236}">
                <a16:creationId xmlns:a16="http://schemas.microsoft.com/office/drawing/2014/main" id="{54CEB4DF-52F6-4917-A26C-153F269DC6BF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5085" name="燕尾形 4">
              <a:extLst>
                <a:ext uri="{FF2B5EF4-FFF2-40B4-BE49-F238E27FC236}">
                  <a16:creationId xmlns:a16="http://schemas.microsoft.com/office/drawing/2014/main" id="{2033060B-9DAB-4B31-A7B5-D1206063C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45086" name="燕尾形 5">
              <a:extLst>
                <a:ext uri="{FF2B5EF4-FFF2-40B4-BE49-F238E27FC236}">
                  <a16:creationId xmlns:a16="http://schemas.microsoft.com/office/drawing/2014/main" id="{4AC18BD8-632D-486A-A546-82E0A2C84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sp>
        <p:nvSpPr>
          <p:cNvPr id="45060" name="空心弧 32">
            <a:extLst>
              <a:ext uri="{FF2B5EF4-FFF2-40B4-BE49-F238E27FC236}">
                <a16:creationId xmlns:a16="http://schemas.microsoft.com/office/drawing/2014/main" id="{8690AC5D-D017-43FF-862F-F8ACC9FA2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3043238"/>
            <a:ext cx="3665537" cy="3275012"/>
          </a:xfrm>
          <a:custGeom>
            <a:avLst/>
            <a:gdLst>
              <a:gd name="T0" fmla="*/ 491878 w 3665537"/>
              <a:gd name="T1" fmla="*/ 521198 h 3275012"/>
              <a:gd name="T2" fmla="*/ 1843841 w 3665537"/>
              <a:gd name="T3" fmla="*/ 30 h 3275012"/>
              <a:gd name="T4" fmla="*/ 3190697 w 3665537"/>
              <a:gd name="T5" fmla="*/ 537761 h 3275012"/>
              <a:gd name="T6" fmla="*/ 2655802 w 3665537"/>
              <a:gd name="T7" fmla="*/ 970956 h 3275012"/>
              <a:gd name="T8" fmla="*/ 1839223 w 3665537"/>
              <a:gd name="T9" fmla="*/ 682986 h 3275012"/>
              <a:gd name="T10" fmla="*/ 1020882 w 3665537"/>
              <a:gd name="T11" fmla="*/ 961600 h 3275012"/>
              <a:gd name="T12" fmla="*/ 491878 w 3665537"/>
              <a:gd name="T13" fmla="*/ 521198 h 32750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65537"/>
              <a:gd name="T22" fmla="*/ 0 h 3275012"/>
              <a:gd name="T23" fmla="*/ 3665537 w 3665537"/>
              <a:gd name="T24" fmla="*/ 3275012 h 32750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65537" h="3275012">
                <a:moveTo>
                  <a:pt x="491878" y="521198"/>
                </a:moveTo>
                <a:cubicBezTo>
                  <a:pt x="841180" y="186262"/>
                  <a:pt x="1331461" y="-2736"/>
                  <a:pt x="1843841" y="30"/>
                </a:cubicBezTo>
                <a:cubicBezTo>
                  <a:pt x="2357277" y="2801"/>
                  <a:pt x="2845868" y="197871"/>
                  <a:pt x="3190697" y="537761"/>
                </a:cubicBezTo>
                <a:lnTo>
                  <a:pt x="2655802" y="970956"/>
                </a:lnTo>
                <a:cubicBezTo>
                  <a:pt x="2440976" y="788140"/>
                  <a:pt x="2146861" y="684419"/>
                  <a:pt x="1839223" y="682986"/>
                </a:cubicBezTo>
                <a:cubicBezTo>
                  <a:pt x="1532605" y="681557"/>
                  <a:pt x="1238001" y="781859"/>
                  <a:pt x="1020882" y="961600"/>
                </a:cubicBezTo>
                <a:lnTo>
                  <a:pt x="491878" y="521198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4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061" name="Group 7">
            <a:extLst>
              <a:ext uri="{FF2B5EF4-FFF2-40B4-BE49-F238E27FC236}">
                <a16:creationId xmlns:a16="http://schemas.microsoft.com/office/drawing/2014/main" id="{8B5BEB10-D05F-43E3-9511-806A59695E89}"/>
              </a:ext>
            </a:extLst>
          </p:cNvPr>
          <p:cNvGrpSpPr>
            <a:grpSpLocks/>
          </p:cNvGrpSpPr>
          <p:nvPr/>
        </p:nvGrpSpPr>
        <p:grpSpPr bwMode="auto">
          <a:xfrm>
            <a:off x="1195388" y="3979863"/>
            <a:ext cx="3178175" cy="2085975"/>
            <a:chOff x="0" y="0"/>
            <a:chExt cx="2382838" cy="1564537"/>
          </a:xfrm>
        </p:grpSpPr>
        <p:sp>
          <p:nvSpPr>
            <p:cNvPr id="45081" name="椭圆 2">
              <a:extLst>
                <a:ext uri="{FF2B5EF4-FFF2-40B4-BE49-F238E27FC236}">
                  <a16:creationId xmlns:a16="http://schemas.microsoft.com/office/drawing/2014/main" id="{AB6B8F7C-4F6C-4D1B-9774-860D054C1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797" y="244086"/>
              <a:ext cx="427293" cy="214320"/>
            </a:xfrm>
            <a:custGeom>
              <a:avLst/>
              <a:gdLst>
                <a:gd name="T0" fmla="*/ 427293 w 648072"/>
                <a:gd name="T1" fmla="*/ 0 h 324036"/>
                <a:gd name="T2" fmla="*/ 213647 w 648072"/>
                <a:gd name="T3" fmla="*/ 214320 h 324036"/>
                <a:gd name="T4" fmla="*/ 0 w 648072"/>
                <a:gd name="T5" fmla="*/ 0 h 3240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45082" name="直接连接符 35">
              <a:extLst>
                <a:ext uri="{FF2B5EF4-FFF2-40B4-BE49-F238E27FC236}">
                  <a16:creationId xmlns:a16="http://schemas.microsoft.com/office/drawing/2014/main" id="{D8AF7675-5264-414B-8D80-84524F9F31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89038" y="458407"/>
              <a:ext cx="0" cy="427450"/>
            </a:xfrm>
            <a:prstGeom prst="line">
              <a:avLst/>
            </a:prstGeom>
            <a:noFill/>
            <a:ln w="25400">
              <a:solidFill>
                <a:srgbClr val="D9D9D9"/>
              </a:solidFill>
              <a:prstDash val="sys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3" name="TextBox 37">
              <a:extLst>
                <a:ext uri="{FF2B5EF4-FFF2-40B4-BE49-F238E27FC236}">
                  <a16:creationId xmlns:a16="http://schemas.microsoft.com/office/drawing/2014/main" id="{3B559300-2332-4D31-B455-BD4919661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74818" y="0"/>
              <a:ext cx="636773" cy="46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CN" sz="42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42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084" name="TextBox 56">
              <a:extLst>
                <a:ext uri="{FF2B5EF4-FFF2-40B4-BE49-F238E27FC236}">
                  <a16:creationId xmlns:a16="http://schemas.microsoft.com/office/drawing/2014/main" id="{59392348-3F1F-4307-908C-06C871C95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934674"/>
              <a:ext cx="2382838" cy="62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text here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text here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062" name="Group 12">
            <a:extLst>
              <a:ext uri="{FF2B5EF4-FFF2-40B4-BE49-F238E27FC236}">
                <a16:creationId xmlns:a16="http://schemas.microsoft.com/office/drawing/2014/main" id="{F26E7A54-F083-4311-862C-053780039CAE}"/>
              </a:ext>
            </a:extLst>
          </p:cNvPr>
          <p:cNvGrpSpPr>
            <a:grpSpLocks/>
          </p:cNvGrpSpPr>
          <p:nvPr/>
        </p:nvGrpSpPr>
        <p:grpSpPr bwMode="auto">
          <a:xfrm>
            <a:off x="3459163" y="1525588"/>
            <a:ext cx="3176587" cy="2227262"/>
            <a:chOff x="0" y="0"/>
            <a:chExt cx="2382837" cy="1669752"/>
          </a:xfrm>
        </p:grpSpPr>
        <p:grpSp>
          <p:nvGrpSpPr>
            <p:cNvPr id="45076" name="Group 13">
              <a:extLst>
                <a:ext uri="{FF2B5EF4-FFF2-40B4-BE49-F238E27FC236}">
                  <a16:creationId xmlns:a16="http://schemas.microsoft.com/office/drawing/2014/main" id="{1878479D-6922-4F8D-A743-5432A4505C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887" y="733425"/>
              <a:ext cx="636588" cy="936327"/>
              <a:chOff x="0" y="0"/>
              <a:chExt cx="636588" cy="936327"/>
            </a:xfrm>
          </p:grpSpPr>
          <p:sp>
            <p:nvSpPr>
              <p:cNvPr id="45078" name="椭圆 2">
                <a:extLst>
                  <a:ext uri="{FF2B5EF4-FFF2-40B4-BE49-F238E27FC236}">
                    <a16:creationId xmlns:a16="http://schemas.microsoft.com/office/drawing/2014/main" id="{AA6E6AB0-231A-4212-A9EA-97D045606E1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0252" y="441233"/>
                <a:ext cx="427506" cy="213034"/>
              </a:xfrm>
              <a:custGeom>
                <a:avLst/>
                <a:gdLst>
                  <a:gd name="T0" fmla="*/ 427506 w 648072"/>
                  <a:gd name="T1" fmla="*/ 0 h 324036"/>
                  <a:gd name="T2" fmla="*/ 213753 w 648072"/>
                  <a:gd name="T3" fmla="*/ 213034 h 324036"/>
                  <a:gd name="T4" fmla="*/ 0 w 648072"/>
                  <a:gd name="T5" fmla="*/ 0 h 324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8072" h="324036">
                    <a:moveTo>
                      <a:pt x="648072" y="0"/>
                    </a:moveTo>
                    <a:cubicBezTo>
                      <a:pt x="648072" y="178960"/>
                      <a:pt x="502996" y="324036"/>
                      <a:pt x="324036" y="324036"/>
                    </a:cubicBezTo>
                    <a:cubicBezTo>
                      <a:pt x="145076" y="324036"/>
                      <a:pt x="0" y="178960"/>
                      <a:pt x="0" y="0"/>
                    </a:cubicBezTo>
                  </a:path>
                </a:pathLst>
              </a:custGeom>
              <a:noFill/>
              <a:ln w="25400" cap="flat" cmpd="sng">
                <a:solidFill>
                  <a:srgbClr val="D9D9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cxnSp>
            <p:nvCxnSpPr>
              <p:cNvPr id="45079" name="直接连接符 45">
                <a:extLst>
                  <a:ext uri="{FF2B5EF4-FFF2-40B4-BE49-F238E27FC236}">
                    <a16:creationId xmlns:a16="http://schemas.microsoft.com/office/drawing/2014/main" id="{7334B464-BF60-49CD-B005-D767281843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03410" y="-305"/>
                <a:ext cx="0" cy="428447"/>
              </a:xfrm>
              <a:prstGeom prst="line">
                <a:avLst/>
              </a:prstGeom>
              <a:noFill/>
              <a:ln w="25400">
                <a:solidFill>
                  <a:srgbClr val="D9D9D9"/>
                </a:solidFill>
                <a:prstDash val="sysDash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080" name="TextBox 43">
                <a:extLst>
                  <a:ext uri="{FF2B5EF4-FFF2-40B4-BE49-F238E27FC236}">
                    <a16:creationId xmlns:a16="http://schemas.microsoft.com/office/drawing/2014/main" id="{FE230941-F72C-4DA4-9C1C-754CC08EC0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-251" y="473367"/>
                <a:ext cx="637091" cy="462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zh-CN" sz="4200">
                    <a:solidFill>
                      <a:srgbClr val="0940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:endParaRPr lang="zh-CN" altLang="en-US" sz="42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5077" name="TextBox 57">
              <a:extLst>
                <a:ext uri="{FF2B5EF4-FFF2-40B4-BE49-F238E27FC236}">
                  <a16:creationId xmlns:a16="http://schemas.microsoft.com/office/drawing/2014/main" id="{7B297875-90F7-4C36-9D1D-31B01AB7C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382837" cy="62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text here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text here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063" name="Group 18">
            <a:extLst>
              <a:ext uri="{FF2B5EF4-FFF2-40B4-BE49-F238E27FC236}">
                <a16:creationId xmlns:a16="http://schemas.microsoft.com/office/drawing/2014/main" id="{718F0359-6F4D-4E23-A93B-04B238EA9E95}"/>
              </a:ext>
            </a:extLst>
          </p:cNvPr>
          <p:cNvGrpSpPr>
            <a:grpSpLocks/>
          </p:cNvGrpSpPr>
          <p:nvPr/>
        </p:nvGrpSpPr>
        <p:grpSpPr bwMode="auto">
          <a:xfrm>
            <a:off x="5695950" y="3979863"/>
            <a:ext cx="3179763" cy="2085975"/>
            <a:chOff x="0" y="0"/>
            <a:chExt cx="2384425" cy="1564537"/>
          </a:xfrm>
        </p:grpSpPr>
        <p:sp>
          <p:nvSpPr>
            <p:cNvPr id="45072" name="椭圆 2">
              <a:extLst>
                <a:ext uri="{FF2B5EF4-FFF2-40B4-BE49-F238E27FC236}">
                  <a16:creationId xmlns:a16="http://schemas.microsoft.com/office/drawing/2014/main" id="{87A43A07-526E-4BF0-981F-9BD67BAAE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341" y="244086"/>
              <a:ext cx="429744" cy="214320"/>
            </a:xfrm>
            <a:custGeom>
              <a:avLst/>
              <a:gdLst>
                <a:gd name="T0" fmla="*/ 429744 w 648072"/>
                <a:gd name="T1" fmla="*/ 0 h 324036"/>
                <a:gd name="T2" fmla="*/ 214872 w 648072"/>
                <a:gd name="T3" fmla="*/ 214320 h 324036"/>
                <a:gd name="T4" fmla="*/ 0 w 648072"/>
                <a:gd name="T5" fmla="*/ 0 h 3240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45073" name="直接连接符 49">
              <a:extLst>
                <a:ext uri="{FF2B5EF4-FFF2-40B4-BE49-F238E27FC236}">
                  <a16:creationId xmlns:a16="http://schemas.microsoft.com/office/drawing/2014/main" id="{4F98232F-3984-43A2-B3DD-DDC3E400A0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92808" y="458407"/>
              <a:ext cx="0" cy="427450"/>
            </a:xfrm>
            <a:prstGeom prst="line">
              <a:avLst/>
            </a:prstGeom>
            <a:noFill/>
            <a:ln w="25400">
              <a:solidFill>
                <a:srgbClr val="D9D9D9"/>
              </a:solidFill>
              <a:prstDash val="sys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74" name="TextBox 49">
              <a:extLst>
                <a:ext uri="{FF2B5EF4-FFF2-40B4-BE49-F238E27FC236}">
                  <a16:creationId xmlns:a16="http://schemas.microsoft.com/office/drawing/2014/main" id="{1EF57927-323B-4776-96DB-61FE0A1D5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79726" y="0"/>
              <a:ext cx="636878" cy="46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CN" sz="42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42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075" name="TextBox 58">
              <a:extLst>
                <a:ext uri="{FF2B5EF4-FFF2-40B4-BE49-F238E27FC236}">
                  <a16:creationId xmlns:a16="http://schemas.microsoft.com/office/drawing/2014/main" id="{930D74D8-0786-4E47-9827-992FEC409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934674"/>
              <a:ext cx="2384425" cy="62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text here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text here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064" name="Group 23">
            <a:extLst>
              <a:ext uri="{FF2B5EF4-FFF2-40B4-BE49-F238E27FC236}">
                <a16:creationId xmlns:a16="http://schemas.microsoft.com/office/drawing/2014/main" id="{E3B0FA34-3558-4603-A7B9-30B916D14AB8}"/>
              </a:ext>
            </a:extLst>
          </p:cNvPr>
          <p:cNvGrpSpPr>
            <a:grpSpLocks/>
          </p:cNvGrpSpPr>
          <p:nvPr/>
        </p:nvGrpSpPr>
        <p:grpSpPr bwMode="auto">
          <a:xfrm>
            <a:off x="7950200" y="1525588"/>
            <a:ext cx="3176588" cy="2227262"/>
            <a:chOff x="0" y="0"/>
            <a:chExt cx="2382837" cy="1669752"/>
          </a:xfrm>
        </p:grpSpPr>
        <p:sp>
          <p:nvSpPr>
            <p:cNvPr id="45068" name="椭圆 2">
              <a:extLst>
                <a:ext uri="{FF2B5EF4-FFF2-40B4-BE49-F238E27FC236}">
                  <a16:creationId xmlns:a16="http://schemas.microsoft.com/office/drawing/2014/main" id="{2A33A8BB-DB98-4EEB-AA74-50EA2810075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77666" y="1174658"/>
              <a:ext cx="427505" cy="213034"/>
            </a:xfrm>
            <a:custGeom>
              <a:avLst/>
              <a:gdLst>
                <a:gd name="T0" fmla="*/ 427505 w 648072"/>
                <a:gd name="T1" fmla="*/ 0 h 324036"/>
                <a:gd name="T2" fmla="*/ 213753 w 648072"/>
                <a:gd name="T3" fmla="*/ 213034 h 324036"/>
                <a:gd name="T4" fmla="*/ 0 w 648072"/>
                <a:gd name="T5" fmla="*/ 0 h 3240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45069" name="直接连接符 54">
              <a:extLst>
                <a:ext uri="{FF2B5EF4-FFF2-40B4-BE49-F238E27FC236}">
                  <a16:creationId xmlns:a16="http://schemas.microsoft.com/office/drawing/2014/main" id="{D5C257BE-D875-40B9-94B0-1D70E5E249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92014" y="733120"/>
              <a:ext cx="0" cy="428447"/>
            </a:xfrm>
            <a:prstGeom prst="line">
              <a:avLst/>
            </a:prstGeom>
            <a:noFill/>
            <a:ln w="25400">
              <a:solidFill>
                <a:srgbClr val="D9D9D9"/>
              </a:solidFill>
              <a:prstDash val="sysDash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70" name="TextBox 55">
              <a:extLst>
                <a:ext uri="{FF2B5EF4-FFF2-40B4-BE49-F238E27FC236}">
                  <a16:creationId xmlns:a16="http://schemas.microsoft.com/office/drawing/2014/main" id="{CAA966DE-67AF-4F2F-A586-22CCF7ED1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75255" y="1206792"/>
              <a:ext cx="635899" cy="46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CN" sz="42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42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071" name="TextBox 59">
              <a:extLst>
                <a:ext uri="{FF2B5EF4-FFF2-40B4-BE49-F238E27FC236}">
                  <a16:creationId xmlns:a16="http://schemas.microsoft.com/office/drawing/2014/main" id="{DC26EE69-372C-4EB5-B14A-E2FF2720F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382837" cy="62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text here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text here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065" name="椭圆 3">
            <a:extLst>
              <a:ext uri="{FF2B5EF4-FFF2-40B4-BE49-F238E27FC236}">
                <a16:creationId xmlns:a16="http://schemas.microsoft.com/office/drawing/2014/main" id="{D181DD05-F9E7-4563-B502-6545FE99C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788" y="3627438"/>
            <a:ext cx="2755900" cy="1016000"/>
          </a:xfrm>
          <a:custGeom>
            <a:avLst/>
            <a:gdLst>
              <a:gd name="T0" fmla="*/ 2773808 w 2237755"/>
              <a:gd name="T1" fmla="*/ 1529 h 923678"/>
              <a:gd name="T2" fmla="*/ 3394020 w 2237755"/>
              <a:gd name="T3" fmla="*/ 474614 h 923678"/>
              <a:gd name="T4" fmla="*/ 1709596 w 2237755"/>
              <a:gd name="T5" fmla="*/ 1117546 h 923678"/>
              <a:gd name="T6" fmla="*/ 0 w 2237755"/>
              <a:gd name="T7" fmla="*/ 480942 h 923678"/>
              <a:gd name="T8" fmla="*/ 654151 w 2237755"/>
              <a:gd name="T9" fmla="*/ 0 h 923678"/>
              <a:gd name="T10" fmla="*/ 1703224 w 2237755"/>
              <a:gd name="T11" fmla="*/ 365873 h 923678"/>
              <a:gd name="T12" fmla="*/ 2773808 w 2237755"/>
              <a:gd name="T13" fmla="*/ 1529 h 9236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37755"/>
              <a:gd name="T22" fmla="*/ 0 h 923678"/>
              <a:gd name="T23" fmla="*/ 2237755 w 2237755"/>
              <a:gd name="T24" fmla="*/ 923678 h 9236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37755" h="923678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40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45066" name="空心弧 68">
            <a:extLst>
              <a:ext uri="{FF2B5EF4-FFF2-40B4-BE49-F238E27FC236}">
                <a16:creationId xmlns:a16="http://schemas.microsoft.com/office/drawing/2014/main" id="{A41CEB62-DC30-4C06-9912-7A435CA5A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3043238"/>
            <a:ext cx="3668712" cy="3275012"/>
          </a:xfrm>
          <a:custGeom>
            <a:avLst/>
            <a:gdLst>
              <a:gd name="T0" fmla="*/ 492844 w 3668712"/>
              <a:gd name="T1" fmla="*/ 520681 h 3275012"/>
              <a:gd name="T2" fmla="*/ 1845428 w 3668712"/>
              <a:gd name="T3" fmla="*/ 30 h 3275012"/>
              <a:gd name="T4" fmla="*/ 3192929 w 3668712"/>
              <a:gd name="T5" fmla="*/ 537239 h 3275012"/>
              <a:gd name="T6" fmla="*/ 2657971 w 3668712"/>
              <a:gd name="T7" fmla="*/ 970485 h 3275012"/>
              <a:gd name="T8" fmla="*/ 1840810 w 3668712"/>
              <a:gd name="T9" fmla="*/ 682986 h 3275012"/>
              <a:gd name="T10" fmla="*/ 1021911 w 3668712"/>
              <a:gd name="T11" fmla="*/ 961136 h 3275012"/>
              <a:gd name="T12" fmla="*/ 492844 w 3668712"/>
              <a:gd name="T13" fmla="*/ 520681 h 32750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68712"/>
              <a:gd name="T22" fmla="*/ 0 h 3275012"/>
              <a:gd name="T23" fmla="*/ 3668712 w 3668712"/>
              <a:gd name="T24" fmla="*/ 3275012 h 32750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68712" h="3275012">
                <a:moveTo>
                  <a:pt x="492844" y="520681"/>
                </a:moveTo>
                <a:cubicBezTo>
                  <a:pt x="842421" y="186062"/>
                  <a:pt x="1332883" y="-2732"/>
                  <a:pt x="1845428" y="30"/>
                </a:cubicBezTo>
                <a:cubicBezTo>
                  <a:pt x="2359037" y="2798"/>
                  <a:pt x="2847820" y="197661"/>
                  <a:pt x="3192929" y="537239"/>
                </a:cubicBezTo>
                <a:lnTo>
                  <a:pt x="2657971" y="970485"/>
                </a:lnTo>
                <a:cubicBezTo>
                  <a:pt x="2442886" y="787954"/>
                  <a:pt x="2148601" y="684416"/>
                  <a:pt x="1840810" y="682986"/>
                </a:cubicBezTo>
                <a:cubicBezTo>
                  <a:pt x="1534047" y="681560"/>
                  <a:pt x="1239282" y="781681"/>
                  <a:pt x="1021911" y="961136"/>
                </a:cubicBezTo>
                <a:lnTo>
                  <a:pt x="492844" y="520681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4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7" name="椭圆 3">
            <a:extLst>
              <a:ext uri="{FF2B5EF4-FFF2-40B4-BE49-F238E27FC236}">
                <a16:creationId xmlns:a16="http://schemas.microsoft.com/office/drawing/2014/main" id="{EEE9531A-1669-48E4-9531-4493F0C74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338" y="3640138"/>
            <a:ext cx="2754312" cy="1016000"/>
          </a:xfrm>
          <a:custGeom>
            <a:avLst/>
            <a:gdLst>
              <a:gd name="T0" fmla="*/ 2770612 w 2237755"/>
              <a:gd name="T1" fmla="*/ 1529 h 923678"/>
              <a:gd name="T2" fmla="*/ 3390110 w 2237755"/>
              <a:gd name="T3" fmla="*/ 474614 h 923678"/>
              <a:gd name="T4" fmla="*/ 1707627 w 2237755"/>
              <a:gd name="T5" fmla="*/ 1117546 h 923678"/>
              <a:gd name="T6" fmla="*/ 0 w 2237755"/>
              <a:gd name="T7" fmla="*/ 480942 h 923678"/>
              <a:gd name="T8" fmla="*/ 653397 w 2237755"/>
              <a:gd name="T9" fmla="*/ 0 h 923678"/>
              <a:gd name="T10" fmla="*/ 1701262 w 2237755"/>
              <a:gd name="T11" fmla="*/ 365873 h 923678"/>
              <a:gd name="T12" fmla="*/ 2770612 w 2237755"/>
              <a:gd name="T13" fmla="*/ 1529 h 9236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37755"/>
              <a:gd name="T22" fmla="*/ 0 h 923678"/>
              <a:gd name="T23" fmla="*/ 2237755 w 2237755"/>
              <a:gd name="T24" fmla="*/ 923678 h 9236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37755" h="923678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40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082" name="直接连接符 6">
            <a:extLst>
              <a:ext uri="{FF2B5EF4-FFF2-40B4-BE49-F238E27FC236}">
                <a16:creationId xmlns:a16="http://schemas.microsoft.com/office/drawing/2014/main" id="{C569D702-763C-4C6D-9EFB-EB596571A0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3" name="KSO_GT2.1">
            <a:extLst>
              <a:ext uri="{FF2B5EF4-FFF2-40B4-BE49-F238E27FC236}">
                <a16:creationId xmlns:a16="http://schemas.microsoft.com/office/drawing/2014/main" id="{34F4180E-BCFF-421B-81B3-21BE2A39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334962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difference in needs and desires of presenters and audiences has become more noticeable.</a:t>
            </a:r>
          </a:p>
        </p:txBody>
      </p:sp>
      <p:grpSp>
        <p:nvGrpSpPr>
          <p:cNvPr id="46084" name="Group 4">
            <a:extLst>
              <a:ext uri="{FF2B5EF4-FFF2-40B4-BE49-F238E27FC236}">
                <a16:creationId xmlns:a16="http://schemas.microsoft.com/office/drawing/2014/main" id="{391209A8-1AED-45EA-9D92-726364673F76}"/>
              </a:ext>
            </a:extLst>
          </p:cNvPr>
          <p:cNvGrpSpPr>
            <a:grpSpLocks/>
          </p:cNvGrpSpPr>
          <p:nvPr/>
        </p:nvGrpSpPr>
        <p:grpSpPr bwMode="auto">
          <a:xfrm>
            <a:off x="3021013" y="2433638"/>
            <a:ext cx="1536700" cy="1987550"/>
            <a:chOff x="0" y="0"/>
            <a:chExt cx="1152785" cy="1490412"/>
          </a:xfrm>
        </p:grpSpPr>
        <p:grpSp>
          <p:nvGrpSpPr>
            <p:cNvPr id="46086" name="Group 5">
              <a:extLst>
                <a:ext uri="{FF2B5EF4-FFF2-40B4-BE49-F238E27FC236}">
                  <a16:creationId xmlns:a16="http://schemas.microsoft.com/office/drawing/2014/main" id="{75A60EFA-E82B-487A-BFFA-3E36A50BC6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402" y="0"/>
              <a:ext cx="1014383" cy="1490412"/>
              <a:chOff x="0" y="0"/>
              <a:chExt cx="1014383" cy="1490412"/>
            </a:xfrm>
          </p:grpSpPr>
          <p:sp>
            <p:nvSpPr>
              <p:cNvPr id="46088" name="圆角矩形 11">
                <a:extLst>
                  <a:ext uri="{FF2B5EF4-FFF2-40B4-BE49-F238E27FC236}">
                    <a16:creationId xmlns:a16="http://schemas.microsoft.com/office/drawing/2014/main" id="{66A37EDC-A48E-44A4-B1EE-B6F1E2495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name="adj" fmla="val 12134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089" name="KSO_GN2">
                <a:extLst>
                  <a:ext uri="{FF2B5EF4-FFF2-40B4-BE49-F238E27FC236}">
                    <a16:creationId xmlns:a16="http://schemas.microsoft.com/office/drawing/2014/main" id="{0D1D63F6-1450-4C0B-89C5-D0DFF9F9B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name="adj" fmla="val 12134"/>
                </a:avLst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6400">
                    <a:solidFill>
                      <a:srgbClr val="FFFFFF"/>
                    </a:solidFill>
                    <a:latin typeface="Impact" panose="020B0806030902050204" pitchFamily="34" charset="0"/>
                    <a:ea typeface="Gungsuh" panose="020B0503020000020004" pitchFamily="18" charset="-127"/>
                  </a:rPr>
                  <a:t>04</a:t>
                </a:r>
                <a:endParaRPr lang="zh-CN" altLang="en-US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B0503020000020004" pitchFamily="18" charset="-127"/>
                </a:endParaRPr>
              </a:p>
            </p:txBody>
          </p:sp>
        </p:grpSp>
        <p:sp>
          <p:nvSpPr>
            <p:cNvPr id="46087" name="圆角矩形 26">
              <a:extLst>
                <a:ext uri="{FF2B5EF4-FFF2-40B4-BE49-F238E27FC236}">
                  <a16:creationId xmlns:a16="http://schemas.microsoft.com/office/drawing/2014/main" id="{AED5C9F5-513E-4E88-8376-AFBBF0D39421}"/>
                </a:ext>
              </a:extLst>
            </p:cNvPr>
            <p:cNvSpPr>
              <a:spLocks/>
            </p:cNvSpPr>
            <p:nvPr/>
          </p:nvSpPr>
          <p:spPr bwMode="auto">
            <a:xfrm rot="1132031">
              <a:off x="0" y="832988"/>
              <a:ext cx="1014383" cy="634430"/>
            </a:xfrm>
            <a:custGeom>
              <a:avLst/>
              <a:gdLst>
                <a:gd name="T0" fmla="*/ 0 w 1321797"/>
                <a:gd name="T1" fmla="*/ 346652 h 826698"/>
                <a:gd name="T2" fmla="*/ 1014383 w 1321797"/>
                <a:gd name="T3" fmla="*/ 0 h 826698"/>
                <a:gd name="T4" fmla="*/ 1014383 w 1321797"/>
                <a:gd name="T5" fmla="*/ 511365 h 826698"/>
                <a:gd name="T6" fmla="*/ 891318 w 1321797"/>
                <a:gd name="T7" fmla="*/ 634430 h 826698"/>
                <a:gd name="T8" fmla="*/ 123065 w 1321797"/>
                <a:gd name="T9" fmla="*/ 634430 h 826698"/>
                <a:gd name="T10" fmla="*/ 0 w 1321797"/>
                <a:gd name="T11" fmla="*/ 511365 h 826698"/>
                <a:gd name="T12" fmla="*/ 0 w 1321797"/>
                <a:gd name="T13" fmla="*/ 346652 h 826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797" h="826698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>
                <a:alphaModFix amt="66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6085" name="KSO_GT2">
            <a:extLst>
              <a:ext uri="{FF2B5EF4-FFF2-40B4-BE49-F238E27FC236}">
                <a16:creationId xmlns:a16="http://schemas.microsoft.com/office/drawing/2014/main" id="{C9B3A38F-6933-48B3-8940-B058CD71A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US" altLang="zh-CN" sz="24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 INPUT YOUR TITLE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2">
            <a:extLst>
              <a:ext uri="{FF2B5EF4-FFF2-40B4-BE49-F238E27FC236}">
                <a16:creationId xmlns:a16="http://schemas.microsoft.com/office/drawing/2014/main" id="{B2C7A7ED-BF54-47D4-9178-EEFC170E7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47107" name="Group 3">
            <a:extLst>
              <a:ext uri="{FF2B5EF4-FFF2-40B4-BE49-F238E27FC236}">
                <a16:creationId xmlns:a16="http://schemas.microsoft.com/office/drawing/2014/main" id="{6B2F8E54-182A-458E-B1E7-C35B05F51655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7118" name="燕尾形 4">
              <a:extLst>
                <a:ext uri="{FF2B5EF4-FFF2-40B4-BE49-F238E27FC236}">
                  <a16:creationId xmlns:a16="http://schemas.microsoft.com/office/drawing/2014/main" id="{D8752EF8-496C-4BF6-9551-2AA770577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47119" name="燕尾形 5">
              <a:extLst>
                <a:ext uri="{FF2B5EF4-FFF2-40B4-BE49-F238E27FC236}">
                  <a16:creationId xmlns:a16="http://schemas.microsoft.com/office/drawing/2014/main" id="{C69E1750-3B73-4F3D-B609-6DFBB641E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sp>
        <p:nvSpPr>
          <p:cNvPr id="47108" name="任意多边形 30">
            <a:extLst>
              <a:ext uri="{FF2B5EF4-FFF2-40B4-BE49-F238E27FC236}">
                <a16:creationId xmlns:a16="http://schemas.microsoft.com/office/drawing/2014/main" id="{B3E7460B-FACF-4506-97D0-1DF97AC14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3" y="3395663"/>
            <a:ext cx="3554412" cy="2565400"/>
          </a:xfrm>
          <a:custGeom>
            <a:avLst/>
            <a:gdLst>
              <a:gd name="T0" fmla="*/ 1624581 w 2665437"/>
              <a:gd name="T1" fmla="*/ 177 h 1924266"/>
              <a:gd name="T2" fmla="*/ 3242166 w 2665437"/>
              <a:gd name="T3" fmla="*/ 588262 h 1924266"/>
              <a:gd name="T4" fmla="*/ 4739877 w 2665437"/>
              <a:gd name="T5" fmla="*/ 1555455 h 1924266"/>
              <a:gd name="T6" fmla="*/ 4664564 w 2665437"/>
              <a:gd name="T7" fmla="*/ 2547683 h 1924266"/>
              <a:gd name="T8" fmla="*/ 2996646 w 2665437"/>
              <a:gd name="T9" fmla="*/ 3124705 h 1924266"/>
              <a:gd name="T10" fmla="*/ 458927 w 2665437"/>
              <a:gd name="T11" fmla="*/ 2879309 h 1924266"/>
              <a:gd name="T12" fmla="*/ 704445 w 2665437"/>
              <a:gd name="T13" fmla="*/ 342867 h 1924266"/>
              <a:gd name="T14" fmla="*/ 1624581 w 2665437"/>
              <a:gd name="T15" fmla="*/ 177 h 19242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65437"/>
              <a:gd name="T25" fmla="*/ 0 h 1924266"/>
              <a:gd name="T26" fmla="*/ 2665437 w 2665437"/>
              <a:gd name="T27" fmla="*/ 1924266 h 19242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65437" h="1924266">
                <a:moveTo>
                  <a:pt x="913572" y="100"/>
                </a:moveTo>
                <a:cubicBezTo>
                  <a:pt x="1214085" y="-4346"/>
                  <a:pt x="1529205" y="141180"/>
                  <a:pt x="1823209" y="330972"/>
                </a:cubicBezTo>
                <a:cubicBezTo>
                  <a:pt x="2159771" y="548238"/>
                  <a:pt x="2412643" y="730544"/>
                  <a:pt x="2665437" y="875140"/>
                </a:cubicBezTo>
                <a:lnTo>
                  <a:pt x="2623085" y="1433394"/>
                </a:lnTo>
                <a:cubicBezTo>
                  <a:pt x="2327741" y="1540244"/>
                  <a:pt x="2039269" y="1668869"/>
                  <a:pt x="1685143" y="1758041"/>
                </a:cubicBezTo>
                <a:cubicBezTo>
                  <a:pt x="1102857" y="1931751"/>
                  <a:pt x="678018" y="2073614"/>
                  <a:pt x="258074" y="1619975"/>
                </a:cubicBezTo>
                <a:cubicBezTo>
                  <a:pt x="-161870" y="1166337"/>
                  <a:pt x="-36060" y="548855"/>
                  <a:pt x="396140" y="192906"/>
                </a:cubicBezTo>
                <a:cubicBezTo>
                  <a:pt x="558215" y="59426"/>
                  <a:pt x="733265" y="2768"/>
                  <a:pt x="913572" y="100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105600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  <p:sp>
        <p:nvSpPr>
          <p:cNvPr id="47109" name="任意多边形 31">
            <a:extLst>
              <a:ext uri="{FF2B5EF4-FFF2-40B4-BE49-F238E27FC236}">
                <a16:creationId xmlns:a16="http://schemas.microsoft.com/office/drawing/2014/main" id="{8289B3FF-5146-4597-BCB3-CED74873C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675" y="3316288"/>
            <a:ext cx="3568700" cy="2570162"/>
          </a:xfrm>
          <a:custGeom>
            <a:avLst/>
            <a:gdLst>
              <a:gd name="T0" fmla="*/ 3133530 w 2676183"/>
              <a:gd name="T1" fmla="*/ 21 h 1927383"/>
              <a:gd name="T2" fmla="*/ 4071759 w 2676183"/>
              <a:gd name="T3" fmla="*/ 346196 h 1927383"/>
              <a:gd name="T4" fmla="*/ 4299508 w 2676183"/>
              <a:gd name="T5" fmla="*/ 2885493 h 1927383"/>
              <a:gd name="T6" fmla="*/ 1760192 w 2676183"/>
              <a:gd name="T7" fmla="*/ 3113239 h 1927383"/>
              <a:gd name="T8" fmla="*/ 109466 w 2676183"/>
              <a:gd name="T9" fmla="*/ 2439071 h 1927383"/>
              <a:gd name="T10" fmla="*/ 0 w 2676183"/>
              <a:gd name="T11" fmla="*/ 1449558 h 1927383"/>
              <a:gd name="T12" fmla="*/ 1532444 w 2676183"/>
              <a:gd name="T13" fmla="*/ 573943 h 1927383"/>
              <a:gd name="T14" fmla="*/ 3133530 w 2676183"/>
              <a:gd name="T15" fmla="*/ 21 h 19273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76183"/>
              <a:gd name="T25" fmla="*/ 0 h 1927383"/>
              <a:gd name="T26" fmla="*/ 2676183 w 2676183"/>
              <a:gd name="T27" fmla="*/ 1927383 h 19273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76183" h="1927383">
                <a:moveTo>
                  <a:pt x="1762160" y="12"/>
                </a:moveTo>
                <a:cubicBezTo>
                  <a:pt x="1932165" y="960"/>
                  <a:pt x="2103571" y="56610"/>
                  <a:pt x="2289779" y="194687"/>
                </a:cubicBezTo>
                <a:cubicBezTo>
                  <a:pt x="2786334" y="562893"/>
                  <a:pt x="2776819" y="1192990"/>
                  <a:pt x="2417855" y="1622688"/>
                </a:cubicBezTo>
                <a:cubicBezTo>
                  <a:pt x="2058891" y="2052387"/>
                  <a:pt x="1508282" y="1962255"/>
                  <a:pt x="989855" y="1750763"/>
                </a:cubicBezTo>
                <a:cubicBezTo>
                  <a:pt x="618934" y="1599447"/>
                  <a:pt x="336724" y="1467020"/>
                  <a:pt x="61559" y="1371638"/>
                </a:cubicBezTo>
                <a:lnTo>
                  <a:pt x="0" y="815175"/>
                </a:lnTo>
                <a:cubicBezTo>
                  <a:pt x="270507" y="655577"/>
                  <a:pt x="530235" y="475851"/>
                  <a:pt x="861779" y="322763"/>
                </a:cubicBezTo>
                <a:cubicBezTo>
                  <a:pt x="1199371" y="148800"/>
                  <a:pt x="1478819" y="-1569"/>
                  <a:pt x="1762160" y="12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88000" t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  <p:sp>
        <p:nvSpPr>
          <p:cNvPr id="47110" name="任意多边形 42">
            <a:extLst>
              <a:ext uri="{FF2B5EF4-FFF2-40B4-BE49-F238E27FC236}">
                <a16:creationId xmlns:a16="http://schemas.microsoft.com/office/drawing/2014/main" id="{0C0D20E1-096B-419F-939D-418BC31E8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163" y="1706563"/>
            <a:ext cx="2879725" cy="3346450"/>
          </a:xfrm>
          <a:custGeom>
            <a:avLst/>
            <a:gdLst>
              <a:gd name="T0" fmla="*/ 2070531 w 2158938"/>
              <a:gd name="T1" fmla="*/ 1601 h 2510011"/>
              <a:gd name="T2" fmla="*/ 3808610 w 2158938"/>
              <a:gd name="T3" fmla="*/ 1469085 h 2510011"/>
              <a:gd name="T4" fmla="*/ 2399916 w 2158938"/>
              <a:gd name="T5" fmla="*/ 3593740 h 2510011"/>
              <a:gd name="T6" fmla="*/ 841652 w 2158938"/>
              <a:gd name="T7" fmla="*/ 4461625 h 2510011"/>
              <a:gd name="T8" fmla="*/ 0 w 2158938"/>
              <a:gd name="T9" fmla="*/ 3929371 h 2510011"/>
              <a:gd name="T10" fmla="*/ 273283 w 2158938"/>
              <a:gd name="T11" fmla="*/ 2186357 h 2510011"/>
              <a:gd name="T12" fmla="*/ 1681978 w 2158938"/>
              <a:gd name="T13" fmla="*/ 61704 h 2510011"/>
              <a:gd name="T14" fmla="*/ 2070531 w 2158938"/>
              <a:gd name="T15" fmla="*/ 1601 h 25100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58938"/>
              <a:gd name="T25" fmla="*/ 0 h 2510011"/>
              <a:gd name="T26" fmla="*/ 2158938 w 2158938"/>
              <a:gd name="T27" fmla="*/ 2510011 h 25100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8938" h="2510011">
                <a:moveTo>
                  <a:pt x="1163751" y="901"/>
                </a:moveTo>
                <a:cubicBezTo>
                  <a:pt x="1658728" y="-20620"/>
                  <a:pt x="2043145" y="346356"/>
                  <a:pt x="2140646" y="826475"/>
                </a:cubicBezTo>
                <a:cubicBezTo>
                  <a:pt x="2252075" y="1375182"/>
                  <a:pt x="1837823" y="1748931"/>
                  <a:pt x="1348883" y="2021758"/>
                </a:cubicBezTo>
                <a:cubicBezTo>
                  <a:pt x="999061" y="2216957"/>
                  <a:pt x="719391" y="2354668"/>
                  <a:pt x="473054" y="2510011"/>
                </a:cubicBezTo>
                <a:lnTo>
                  <a:pt x="0" y="2210577"/>
                </a:lnTo>
                <a:cubicBezTo>
                  <a:pt x="44284" y="1899635"/>
                  <a:pt x="66115" y="1584542"/>
                  <a:pt x="153600" y="1229996"/>
                </a:cubicBezTo>
                <a:cubicBezTo>
                  <a:pt x="273534" y="634304"/>
                  <a:pt x="347686" y="192587"/>
                  <a:pt x="945363" y="34713"/>
                </a:cubicBezTo>
                <a:cubicBezTo>
                  <a:pt x="1020072" y="14979"/>
                  <a:pt x="1093040" y="3976"/>
                  <a:pt x="1163751" y="901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2000" tIns="0" rIns="48000" bIns="76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  <p:sp>
        <p:nvSpPr>
          <p:cNvPr id="47111" name="任意多边形 43">
            <a:extLst>
              <a:ext uri="{FF2B5EF4-FFF2-40B4-BE49-F238E27FC236}">
                <a16:creationId xmlns:a16="http://schemas.microsoft.com/office/drawing/2014/main" id="{CBD697E5-12B7-42AE-8B42-0A732863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038" y="1487488"/>
            <a:ext cx="2638425" cy="3459162"/>
          </a:xfrm>
          <a:custGeom>
            <a:avLst/>
            <a:gdLst>
              <a:gd name="T0" fmla="*/ 1774954 w 1979758"/>
              <a:gd name="T1" fmla="*/ 946 h 2593844"/>
              <a:gd name="T2" fmla="*/ 2313043 w 1979758"/>
              <a:gd name="T3" fmla="*/ 91835 h 2593844"/>
              <a:gd name="T4" fmla="*/ 3501386 w 1979758"/>
              <a:gd name="T5" fmla="*/ 2347044 h 2593844"/>
              <a:gd name="T6" fmla="*/ 3516231 w 1979758"/>
              <a:gd name="T7" fmla="*/ 4130337 h 2593844"/>
              <a:gd name="T8" fmla="*/ 2646596 w 1979758"/>
              <a:gd name="T9" fmla="*/ 4613154 h 2593844"/>
              <a:gd name="T10" fmla="*/ 1249234 w 1979758"/>
              <a:gd name="T11" fmla="*/ 3536998 h 2593844"/>
              <a:gd name="T12" fmla="*/ 60890 w 1979758"/>
              <a:gd name="T13" fmla="*/ 1281789 h 2593844"/>
              <a:gd name="T14" fmla="*/ 1774954 w 1979758"/>
              <a:gd name="T15" fmla="*/ 946 h 2593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79758"/>
              <a:gd name="T25" fmla="*/ 0 h 2593844"/>
              <a:gd name="T26" fmla="*/ 1979758 w 1979758"/>
              <a:gd name="T27" fmla="*/ 2593844 h 25938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79758" h="2593844">
                <a:moveTo>
                  <a:pt x="999359" y="532"/>
                </a:moveTo>
                <a:cubicBezTo>
                  <a:pt x="1099967" y="3663"/>
                  <a:pt x="1202025" y="20623"/>
                  <a:pt x="1302322" y="51636"/>
                </a:cubicBezTo>
                <a:cubicBezTo>
                  <a:pt x="1837242" y="217034"/>
                  <a:pt x="1966511" y="759789"/>
                  <a:pt x="1971400" y="1319675"/>
                </a:cubicBezTo>
                <a:cubicBezTo>
                  <a:pt x="1974898" y="1720257"/>
                  <a:pt x="1961599" y="2031710"/>
                  <a:pt x="1979758" y="2322370"/>
                </a:cubicBezTo>
                <a:lnTo>
                  <a:pt x="1490124" y="2593844"/>
                </a:lnTo>
                <a:cubicBezTo>
                  <a:pt x="1238521" y="2405851"/>
                  <a:pt x="972506" y="2235568"/>
                  <a:pt x="703361" y="1988752"/>
                </a:cubicBezTo>
                <a:cubicBezTo>
                  <a:pt x="238182" y="1597803"/>
                  <a:pt x="-113848" y="1320878"/>
                  <a:pt x="34283" y="720713"/>
                </a:cubicBezTo>
                <a:cubicBezTo>
                  <a:pt x="154640" y="233079"/>
                  <a:pt x="563390" y="-13035"/>
                  <a:pt x="999359" y="532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0" rIns="144000" bIns="38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  <p:sp>
        <p:nvSpPr>
          <p:cNvPr id="47112" name="椭圆 44">
            <a:extLst>
              <a:ext uri="{FF2B5EF4-FFF2-40B4-BE49-F238E27FC236}">
                <a16:creationId xmlns:a16="http://schemas.microsoft.com/office/drawing/2014/main" id="{94B4FBB6-08D9-4C0C-A5C7-1600C698A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4360863"/>
            <a:ext cx="10668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13" name="椭圆 55">
            <a:extLst>
              <a:ext uri="{FF2B5EF4-FFF2-40B4-BE49-F238E27FC236}">
                <a16:creationId xmlns:a16="http://schemas.microsoft.com/office/drawing/2014/main" id="{FB19AE54-574A-4ECB-9AFF-85FAC451E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075" y="4533900"/>
            <a:ext cx="703263" cy="704850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14" name="KSO_GN3">
            <a:extLst>
              <a:ext uri="{FF2B5EF4-FFF2-40B4-BE49-F238E27FC236}">
                <a16:creationId xmlns:a16="http://schemas.microsoft.com/office/drawing/2014/main" id="{6D4D7DBC-7F20-4F05-9980-6079253491FF}"/>
              </a:ext>
            </a:extLst>
          </p:cNvPr>
          <p:cNvSpPr txBox="1">
            <a:spLocks noChangeArrowheads="1"/>
          </p:cNvSpPr>
          <p:nvPr/>
        </p:nvSpPr>
        <p:spPr bwMode="auto">
          <a:xfrm rot="21420000" flipH="1">
            <a:off x="6446838" y="3829050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6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6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15" name="KSO_GN1">
            <a:extLst>
              <a:ext uri="{FF2B5EF4-FFF2-40B4-BE49-F238E27FC236}">
                <a16:creationId xmlns:a16="http://schemas.microsoft.com/office/drawing/2014/main" id="{F5B4C0CD-068A-4EFD-B4BB-5C5886C6DC61}"/>
              </a:ext>
            </a:extLst>
          </p:cNvPr>
          <p:cNvSpPr txBox="1">
            <a:spLocks noChangeArrowheads="1"/>
          </p:cNvSpPr>
          <p:nvPr/>
        </p:nvSpPr>
        <p:spPr bwMode="auto">
          <a:xfrm rot="21572269" flipH="1">
            <a:off x="4843463" y="47323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6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6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16" name="KSO_GN2">
            <a:extLst>
              <a:ext uri="{FF2B5EF4-FFF2-40B4-BE49-F238E27FC236}">
                <a16:creationId xmlns:a16="http://schemas.microsoft.com/office/drawing/2014/main" id="{5DD52B31-9808-42B0-A2C7-3DC203D991BA}"/>
              </a:ext>
            </a:extLst>
          </p:cNvPr>
          <p:cNvSpPr txBox="1">
            <a:spLocks noChangeArrowheads="1"/>
          </p:cNvSpPr>
          <p:nvPr/>
        </p:nvSpPr>
        <p:spPr bwMode="auto">
          <a:xfrm rot="21420000" flipH="1">
            <a:off x="5343525" y="3752850"/>
            <a:ext cx="7223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6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6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17" name="KSO_GN4">
            <a:extLst>
              <a:ext uri="{FF2B5EF4-FFF2-40B4-BE49-F238E27FC236}">
                <a16:creationId xmlns:a16="http://schemas.microsoft.com/office/drawing/2014/main" id="{507F302B-527C-420B-84EA-CE318EAAB59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27838" y="475773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6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6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2">
            <a:extLst>
              <a:ext uri="{FF2B5EF4-FFF2-40B4-BE49-F238E27FC236}">
                <a16:creationId xmlns:a16="http://schemas.microsoft.com/office/drawing/2014/main" id="{AD451699-EC59-4690-A78F-9AE616C6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48131" name="Group 3">
            <a:extLst>
              <a:ext uri="{FF2B5EF4-FFF2-40B4-BE49-F238E27FC236}">
                <a16:creationId xmlns:a16="http://schemas.microsoft.com/office/drawing/2014/main" id="{AE4D4FB3-0F12-41B8-9873-991084B57F5D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8144" name="燕尾形 4">
              <a:extLst>
                <a:ext uri="{FF2B5EF4-FFF2-40B4-BE49-F238E27FC236}">
                  <a16:creationId xmlns:a16="http://schemas.microsoft.com/office/drawing/2014/main" id="{ECFB692A-E845-44EA-9B6D-80B3D4393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48145" name="燕尾形 5">
              <a:extLst>
                <a:ext uri="{FF2B5EF4-FFF2-40B4-BE49-F238E27FC236}">
                  <a16:creationId xmlns:a16="http://schemas.microsoft.com/office/drawing/2014/main" id="{2659AA66-E2AB-46D9-81C1-5A7D71F19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sp>
        <p:nvSpPr>
          <p:cNvPr id="48132" name="矩形 15">
            <a:extLst>
              <a:ext uri="{FF2B5EF4-FFF2-40B4-BE49-F238E27FC236}">
                <a16:creationId xmlns:a16="http://schemas.microsoft.com/office/drawing/2014/main" id="{81ACCDE1-E365-4577-BF0B-CE26E98F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13" y="2044700"/>
            <a:ext cx="2301875" cy="345281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</a:rPr>
              <a:t>Area cards</a:t>
            </a:r>
          </a:p>
        </p:txBody>
      </p:sp>
      <p:sp>
        <p:nvSpPr>
          <p:cNvPr id="48133" name="直角三角形 3">
            <a:extLst>
              <a:ext uri="{FF2B5EF4-FFF2-40B4-BE49-F238E27FC236}">
                <a16:creationId xmlns:a16="http://schemas.microsoft.com/office/drawing/2014/main" id="{7BD446CD-8ED1-49A7-89F2-85E7E1D65D15}"/>
              </a:ext>
            </a:extLst>
          </p:cNvPr>
          <p:cNvSpPr>
            <a:spLocks/>
          </p:cNvSpPr>
          <p:nvPr/>
        </p:nvSpPr>
        <p:spPr bwMode="auto">
          <a:xfrm rot="-361567" flipH="1" flipV="1">
            <a:off x="3536950" y="2436813"/>
            <a:ext cx="687388" cy="2052637"/>
          </a:xfrm>
          <a:custGeom>
            <a:avLst/>
            <a:gdLst>
              <a:gd name="T0" fmla="*/ 123759 w 1226942"/>
              <a:gd name="T1" fmla="*/ 1773906 h 2861828"/>
              <a:gd name="T2" fmla="*/ 0 w 1226942"/>
              <a:gd name="T3" fmla="*/ 0 h 2861828"/>
              <a:gd name="T4" fmla="*/ 687384 w 1226942"/>
              <a:gd name="T5" fmla="*/ 2052637 h 2861828"/>
              <a:gd name="T6" fmla="*/ 123759 w 1226942"/>
              <a:gd name="T7" fmla="*/ 1773906 h 28618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26942" h="2861828">
                <a:moveTo>
                  <a:pt x="220901" y="2473216"/>
                </a:moveTo>
                <a:lnTo>
                  <a:pt x="0" y="0"/>
                </a:lnTo>
                <a:lnTo>
                  <a:pt x="1226935" y="2861828"/>
                </a:lnTo>
                <a:cubicBezTo>
                  <a:pt x="1230036" y="2854101"/>
                  <a:pt x="241219" y="2482062"/>
                  <a:pt x="220901" y="2473216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34" name="直角三角形 3">
            <a:extLst>
              <a:ext uri="{FF2B5EF4-FFF2-40B4-BE49-F238E27FC236}">
                <a16:creationId xmlns:a16="http://schemas.microsoft.com/office/drawing/2014/main" id="{921CD118-6CBF-4F9A-9AC7-A2E87E674546}"/>
              </a:ext>
            </a:extLst>
          </p:cNvPr>
          <p:cNvSpPr>
            <a:spLocks/>
          </p:cNvSpPr>
          <p:nvPr/>
        </p:nvSpPr>
        <p:spPr bwMode="auto">
          <a:xfrm rot="14975202" flipH="1">
            <a:off x="2369344" y="3228182"/>
            <a:ext cx="693737" cy="3327400"/>
          </a:xfrm>
          <a:custGeom>
            <a:avLst/>
            <a:gdLst>
              <a:gd name="T0" fmla="*/ 501086 w 986616"/>
              <a:gd name="T1" fmla="*/ 3327312 h 4971945"/>
              <a:gd name="T2" fmla="*/ 0 w 986616"/>
              <a:gd name="T3" fmla="*/ 0 h 4971945"/>
              <a:gd name="T4" fmla="*/ 693718 w 986616"/>
              <a:gd name="T5" fmla="*/ 3044269 h 4971945"/>
              <a:gd name="T6" fmla="*/ 501086 w 986616"/>
              <a:gd name="T7" fmla="*/ 3327312 h 49719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6616" h="4971945">
                <a:moveTo>
                  <a:pt x="712632" y="4971814"/>
                </a:moveTo>
                <a:cubicBezTo>
                  <a:pt x="722625" y="4904918"/>
                  <a:pt x="237544" y="1657271"/>
                  <a:pt x="0" y="0"/>
                </a:cubicBezTo>
                <a:lnTo>
                  <a:pt x="986589" y="4548878"/>
                </a:lnTo>
                <a:cubicBezTo>
                  <a:pt x="989690" y="4541151"/>
                  <a:pt x="732950" y="4980660"/>
                  <a:pt x="712632" y="4971814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35" name="文本框 41">
            <a:extLst>
              <a:ext uri="{FF2B5EF4-FFF2-40B4-BE49-F238E27FC236}">
                <a16:creationId xmlns:a16="http://schemas.microsoft.com/office/drawing/2014/main" id="{0772EEEF-53E3-412D-90AA-7A60364E1B76}"/>
              </a:ext>
            </a:extLst>
          </p:cNvPr>
          <p:cNvSpPr>
            <a:spLocks noChangeArrowheads="1"/>
          </p:cNvSpPr>
          <p:nvPr/>
        </p:nvSpPr>
        <p:spPr bwMode="auto">
          <a:xfrm rot="-1420098">
            <a:off x="781050" y="3028950"/>
            <a:ext cx="3265488" cy="2189163"/>
          </a:xfrm>
          <a:custGeom>
            <a:avLst/>
            <a:gdLst>
              <a:gd name="T0" fmla="*/ 3196473 w 2706307"/>
              <a:gd name="T1" fmla="*/ 0 h 1813587"/>
              <a:gd name="T2" fmla="*/ 3224970 w 2706307"/>
              <a:gd name="T3" fmla="*/ 2164541 h 1813587"/>
              <a:gd name="T4" fmla="*/ 0 w 2706307"/>
              <a:gd name="T5" fmla="*/ 1468653 h 1813587"/>
              <a:gd name="T6" fmla="*/ 655602 w 2706307"/>
              <a:gd name="T7" fmla="*/ 29925 h 1813587"/>
              <a:gd name="T8" fmla="*/ 0 60000 65536"/>
              <a:gd name="T9" fmla="*/ 0 60000 65536"/>
              <a:gd name="T10" fmla="*/ 0 60000 65536"/>
              <a:gd name="T11" fmla="*/ 0 60000 65536"/>
              <a:gd name="T12" fmla="*/ 0 w 2706307"/>
              <a:gd name="T13" fmla="*/ 0 h 1813587"/>
              <a:gd name="T14" fmla="*/ 2706307 w 2706307"/>
              <a:gd name="T15" fmla="*/ 1813587 h 1813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6307" h="1813587">
                <a:moveTo>
                  <a:pt x="2680243" y="0"/>
                </a:moveTo>
                <a:cubicBezTo>
                  <a:pt x="2676836" y="2358"/>
                  <a:pt x="2715746" y="1792520"/>
                  <a:pt x="2704138" y="1813587"/>
                </a:cubicBezTo>
                <a:lnTo>
                  <a:pt x="0" y="1230529"/>
                </a:lnTo>
                <a:cubicBezTo>
                  <a:pt x="141902" y="912195"/>
                  <a:pt x="407821" y="343407"/>
                  <a:pt x="549723" y="25074"/>
                </a:cubicBezTo>
                <a:lnTo>
                  <a:pt x="2680243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000" tIns="62400" rIns="62400" bIns="4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enter your</a:t>
            </a:r>
            <a:endParaRPr lang="en-US" altLang="zh-CN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</a:t>
            </a:r>
          </a:p>
        </p:txBody>
      </p:sp>
      <p:sp>
        <p:nvSpPr>
          <p:cNvPr id="48136" name="矩形 19">
            <a:extLst>
              <a:ext uri="{FF2B5EF4-FFF2-40B4-BE49-F238E27FC236}">
                <a16:creationId xmlns:a16="http://schemas.microsoft.com/office/drawing/2014/main" id="{3E86902B-1398-46DE-B2E0-604A746FD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44700"/>
            <a:ext cx="2303463" cy="345281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</a:rPr>
              <a:t>Area cards</a:t>
            </a:r>
          </a:p>
        </p:txBody>
      </p:sp>
      <p:sp>
        <p:nvSpPr>
          <p:cNvPr id="48137" name="直角三角形 3">
            <a:extLst>
              <a:ext uri="{FF2B5EF4-FFF2-40B4-BE49-F238E27FC236}">
                <a16:creationId xmlns:a16="http://schemas.microsoft.com/office/drawing/2014/main" id="{8B702EBE-D4AE-4C56-9491-B39E175DDBC7}"/>
              </a:ext>
            </a:extLst>
          </p:cNvPr>
          <p:cNvSpPr>
            <a:spLocks/>
          </p:cNvSpPr>
          <p:nvPr/>
        </p:nvSpPr>
        <p:spPr bwMode="auto">
          <a:xfrm rot="-361567" flipH="1" flipV="1">
            <a:off x="7042150" y="2436813"/>
            <a:ext cx="690563" cy="2052637"/>
          </a:xfrm>
          <a:custGeom>
            <a:avLst/>
            <a:gdLst>
              <a:gd name="T0" fmla="*/ 124330 w 1226942"/>
              <a:gd name="T1" fmla="*/ 1773906 h 2861828"/>
              <a:gd name="T2" fmla="*/ 0 w 1226942"/>
              <a:gd name="T3" fmla="*/ 0 h 2861828"/>
              <a:gd name="T4" fmla="*/ 690559 w 1226942"/>
              <a:gd name="T5" fmla="*/ 2052637 h 2861828"/>
              <a:gd name="T6" fmla="*/ 124330 w 1226942"/>
              <a:gd name="T7" fmla="*/ 1773906 h 28618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26942" h="2861828">
                <a:moveTo>
                  <a:pt x="220901" y="2473216"/>
                </a:moveTo>
                <a:lnTo>
                  <a:pt x="0" y="0"/>
                </a:lnTo>
                <a:lnTo>
                  <a:pt x="1226935" y="2861828"/>
                </a:lnTo>
                <a:cubicBezTo>
                  <a:pt x="1230036" y="2854101"/>
                  <a:pt x="241219" y="2482062"/>
                  <a:pt x="220901" y="2473216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38" name="直角三角形 3">
            <a:extLst>
              <a:ext uri="{FF2B5EF4-FFF2-40B4-BE49-F238E27FC236}">
                <a16:creationId xmlns:a16="http://schemas.microsoft.com/office/drawing/2014/main" id="{56A479EA-9639-4D77-9911-FFCB706BEEAD}"/>
              </a:ext>
            </a:extLst>
          </p:cNvPr>
          <p:cNvSpPr>
            <a:spLocks/>
          </p:cNvSpPr>
          <p:nvPr/>
        </p:nvSpPr>
        <p:spPr bwMode="auto">
          <a:xfrm rot="14975202" flipH="1">
            <a:off x="5875338" y="3228975"/>
            <a:ext cx="693737" cy="3325813"/>
          </a:xfrm>
          <a:custGeom>
            <a:avLst/>
            <a:gdLst>
              <a:gd name="T0" fmla="*/ 501086 w 986616"/>
              <a:gd name="T1" fmla="*/ 3325725 h 4971945"/>
              <a:gd name="T2" fmla="*/ 0 w 986616"/>
              <a:gd name="T3" fmla="*/ 0 h 4971945"/>
              <a:gd name="T4" fmla="*/ 693718 w 986616"/>
              <a:gd name="T5" fmla="*/ 3042817 h 4971945"/>
              <a:gd name="T6" fmla="*/ 501086 w 986616"/>
              <a:gd name="T7" fmla="*/ 3325725 h 49719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6616" h="4971945">
                <a:moveTo>
                  <a:pt x="712632" y="4971814"/>
                </a:moveTo>
                <a:cubicBezTo>
                  <a:pt x="722625" y="4904918"/>
                  <a:pt x="237544" y="1657271"/>
                  <a:pt x="0" y="0"/>
                </a:cubicBezTo>
                <a:lnTo>
                  <a:pt x="986589" y="4548878"/>
                </a:lnTo>
                <a:cubicBezTo>
                  <a:pt x="989690" y="4541151"/>
                  <a:pt x="732950" y="4980660"/>
                  <a:pt x="712632" y="4971814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39" name="文本框 48">
            <a:extLst>
              <a:ext uri="{FF2B5EF4-FFF2-40B4-BE49-F238E27FC236}">
                <a16:creationId xmlns:a16="http://schemas.microsoft.com/office/drawing/2014/main" id="{060912A2-CAC3-446B-837B-7A4A9EB476DF}"/>
              </a:ext>
            </a:extLst>
          </p:cNvPr>
          <p:cNvSpPr>
            <a:spLocks noChangeArrowheads="1"/>
          </p:cNvSpPr>
          <p:nvPr/>
        </p:nvSpPr>
        <p:spPr bwMode="auto">
          <a:xfrm rot="-1420098">
            <a:off x="4286250" y="3028950"/>
            <a:ext cx="3265488" cy="2189163"/>
          </a:xfrm>
          <a:custGeom>
            <a:avLst/>
            <a:gdLst>
              <a:gd name="T0" fmla="*/ 3196473 w 2706307"/>
              <a:gd name="T1" fmla="*/ 0 h 1813587"/>
              <a:gd name="T2" fmla="*/ 3224970 w 2706307"/>
              <a:gd name="T3" fmla="*/ 2164541 h 1813587"/>
              <a:gd name="T4" fmla="*/ 0 w 2706307"/>
              <a:gd name="T5" fmla="*/ 1468653 h 1813587"/>
              <a:gd name="T6" fmla="*/ 655602 w 2706307"/>
              <a:gd name="T7" fmla="*/ 29925 h 1813587"/>
              <a:gd name="T8" fmla="*/ 0 60000 65536"/>
              <a:gd name="T9" fmla="*/ 0 60000 65536"/>
              <a:gd name="T10" fmla="*/ 0 60000 65536"/>
              <a:gd name="T11" fmla="*/ 0 60000 65536"/>
              <a:gd name="T12" fmla="*/ 0 w 2706307"/>
              <a:gd name="T13" fmla="*/ 0 h 1813587"/>
              <a:gd name="T14" fmla="*/ 2706307 w 2706307"/>
              <a:gd name="T15" fmla="*/ 1813587 h 1813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6307" h="1813587">
                <a:moveTo>
                  <a:pt x="2680243" y="0"/>
                </a:moveTo>
                <a:cubicBezTo>
                  <a:pt x="2676836" y="2358"/>
                  <a:pt x="2715746" y="1792520"/>
                  <a:pt x="2704138" y="1813587"/>
                </a:cubicBezTo>
                <a:lnTo>
                  <a:pt x="0" y="1230529"/>
                </a:lnTo>
                <a:cubicBezTo>
                  <a:pt x="141902" y="912195"/>
                  <a:pt x="407821" y="343407"/>
                  <a:pt x="549723" y="25074"/>
                </a:cubicBezTo>
                <a:lnTo>
                  <a:pt x="2680243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000" tIns="62400" rIns="62400" bIns="4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enter your</a:t>
            </a:r>
            <a:endParaRPr lang="en-US" altLang="zh-CN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</a:t>
            </a:r>
          </a:p>
        </p:txBody>
      </p:sp>
      <p:sp>
        <p:nvSpPr>
          <p:cNvPr id="48140" name="矩形 23">
            <a:extLst>
              <a:ext uri="{FF2B5EF4-FFF2-40B4-BE49-F238E27FC236}">
                <a16:creationId xmlns:a16="http://schemas.microsoft.com/office/drawing/2014/main" id="{B31ACCEA-CE7B-43E2-BC57-3F4ECE04C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044700"/>
            <a:ext cx="2303463" cy="345281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FF"/>
                </a:solidFill>
              </a:rPr>
              <a:t>Area cards</a:t>
            </a:r>
          </a:p>
        </p:txBody>
      </p:sp>
      <p:sp>
        <p:nvSpPr>
          <p:cNvPr id="48141" name="直角三角形 3">
            <a:extLst>
              <a:ext uri="{FF2B5EF4-FFF2-40B4-BE49-F238E27FC236}">
                <a16:creationId xmlns:a16="http://schemas.microsoft.com/office/drawing/2014/main" id="{11366433-0892-475B-8AF3-77BD8F08256B}"/>
              </a:ext>
            </a:extLst>
          </p:cNvPr>
          <p:cNvSpPr>
            <a:spLocks/>
          </p:cNvSpPr>
          <p:nvPr/>
        </p:nvSpPr>
        <p:spPr bwMode="auto">
          <a:xfrm rot="-361567" flipH="1" flipV="1">
            <a:off x="10548938" y="2436813"/>
            <a:ext cx="688975" cy="2052637"/>
          </a:xfrm>
          <a:custGeom>
            <a:avLst/>
            <a:gdLst>
              <a:gd name="T0" fmla="*/ 124044 w 1226942"/>
              <a:gd name="T1" fmla="*/ 1773906 h 2861828"/>
              <a:gd name="T2" fmla="*/ 0 w 1226942"/>
              <a:gd name="T3" fmla="*/ 0 h 2861828"/>
              <a:gd name="T4" fmla="*/ 688971 w 1226942"/>
              <a:gd name="T5" fmla="*/ 2052637 h 2861828"/>
              <a:gd name="T6" fmla="*/ 124044 w 1226942"/>
              <a:gd name="T7" fmla="*/ 1773906 h 28618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26942" h="2861828">
                <a:moveTo>
                  <a:pt x="220901" y="2473216"/>
                </a:moveTo>
                <a:lnTo>
                  <a:pt x="0" y="0"/>
                </a:lnTo>
                <a:lnTo>
                  <a:pt x="1226935" y="2861828"/>
                </a:lnTo>
                <a:cubicBezTo>
                  <a:pt x="1230036" y="2854101"/>
                  <a:pt x="241219" y="2482062"/>
                  <a:pt x="220901" y="2473216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42" name="直角三角形 3">
            <a:extLst>
              <a:ext uri="{FF2B5EF4-FFF2-40B4-BE49-F238E27FC236}">
                <a16:creationId xmlns:a16="http://schemas.microsoft.com/office/drawing/2014/main" id="{3D1C391F-D4A7-4BDF-8E6A-231B23C88345}"/>
              </a:ext>
            </a:extLst>
          </p:cNvPr>
          <p:cNvSpPr>
            <a:spLocks/>
          </p:cNvSpPr>
          <p:nvPr/>
        </p:nvSpPr>
        <p:spPr bwMode="auto">
          <a:xfrm rot="14975202" flipH="1">
            <a:off x="9380538" y="3228975"/>
            <a:ext cx="693737" cy="3325813"/>
          </a:xfrm>
          <a:custGeom>
            <a:avLst/>
            <a:gdLst>
              <a:gd name="T0" fmla="*/ 501086 w 986616"/>
              <a:gd name="T1" fmla="*/ 3325725 h 4971945"/>
              <a:gd name="T2" fmla="*/ 0 w 986616"/>
              <a:gd name="T3" fmla="*/ 0 h 4971945"/>
              <a:gd name="T4" fmla="*/ 693718 w 986616"/>
              <a:gd name="T5" fmla="*/ 3042817 h 4971945"/>
              <a:gd name="T6" fmla="*/ 501086 w 986616"/>
              <a:gd name="T7" fmla="*/ 3325725 h 49719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6616" h="4971945">
                <a:moveTo>
                  <a:pt x="712632" y="4971814"/>
                </a:moveTo>
                <a:cubicBezTo>
                  <a:pt x="722625" y="4904918"/>
                  <a:pt x="237544" y="1657271"/>
                  <a:pt x="0" y="0"/>
                </a:cubicBezTo>
                <a:lnTo>
                  <a:pt x="986589" y="4548878"/>
                </a:lnTo>
                <a:cubicBezTo>
                  <a:pt x="989690" y="4541151"/>
                  <a:pt x="732950" y="4980660"/>
                  <a:pt x="712632" y="4971814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143" name="文本框 18">
            <a:extLst>
              <a:ext uri="{FF2B5EF4-FFF2-40B4-BE49-F238E27FC236}">
                <a16:creationId xmlns:a16="http://schemas.microsoft.com/office/drawing/2014/main" id="{42AC556B-4576-4BC1-A193-A26AE40D5609}"/>
              </a:ext>
            </a:extLst>
          </p:cNvPr>
          <p:cNvSpPr>
            <a:spLocks noChangeArrowheads="1"/>
          </p:cNvSpPr>
          <p:nvPr/>
        </p:nvSpPr>
        <p:spPr bwMode="auto">
          <a:xfrm rot="-1420098">
            <a:off x="7793038" y="3028950"/>
            <a:ext cx="3267075" cy="2189163"/>
          </a:xfrm>
          <a:custGeom>
            <a:avLst/>
            <a:gdLst>
              <a:gd name="T0" fmla="*/ 3199581 w 2706307"/>
              <a:gd name="T1" fmla="*/ 0 h 1813587"/>
              <a:gd name="T2" fmla="*/ 3228106 w 2706307"/>
              <a:gd name="T3" fmla="*/ 2164541 h 1813587"/>
              <a:gd name="T4" fmla="*/ 0 w 2706307"/>
              <a:gd name="T5" fmla="*/ 1468653 h 1813587"/>
              <a:gd name="T6" fmla="*/ 656239 w 2706307"/>
              <a:gd name="T7" fmla="*/ 29925 h 1813587"/>
              <a:gd name="T8" fmla="*/ 0 60000 65536"/>
              <a:gd name="T9" fmla="*/ 0 60000 65536"/>
              <a:gd name="T10" fmla="*/ 0 60000 65536"/>
              <a:gd name="T11" fmla="*/ 0 60000 65536"/>
              <a:gd name="T12" fmla="*/ 0 w 2706307"/>
              <a:gd name="T13" fmla="*/ 0 h 1813587"/>
              <a:gd name="T14" fmla="*/ 2706307 w 2706307"/>
              <a:gd name="T15" fmla="*/ 1813587 h 1813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6307" h="1813587">
                <a:moveTo>
                  <a:pt x="2680243" y="0"/>
                </a:moveTo>
                <a:cubicBezTo>
                  <a:pt x="2676836" y="2358"/>
                  <a:pt x="2715746" y="1792520"/>
                  <a:pt x="2704138" y="1813587"/>
                </a:cubicBezTo>
                <a:lnTo>
                  <a:pt x="0" y="1230529"/>
                </a:lnTo>
                <a:cubicBezTo>
                  <a:pt x="141902" y="912195"/>
                  <a:pt x="407821" y="343407"/>
                  <a:pt x="549723" y="25074"/>
                </a:cubicBezTo>
                <a:lnTo>
                  <a:pt x="2680243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000" tIns="62400" rIns="62400" bIns="4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enter your</a:t>
            </a:r>
            <a:endParaRPr lang="en-US" altLang="zh-CN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2">
            <a:extLst>
              <a:ext uri="{FF2B5EF4-FFF2-40B4-BE49-F238E27FC236}">
                <a16:creationId xmlns:a16="http://schemas.microsoft.com/office/drawing/2014/main" id="{49BAF410-4CBC-4FA8-A0C3-F0C904D30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49155" name="Group 3">
            <a:extLst>
              <a:ext uri="{FF2B5EF4-FFF2-40B4-BE49-F238E27FC236}">
                <a16:creationId xmlns:a16="http://schemas.microsoft.com/office/drawing/2014/main" id="{C446C125-1E5E-4E00-9F16-EC6FC4FF7C46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9243" name="燕尾形 4">
              <a:extLst>
                <a:ext uri="{FF2B5EF4-FFF2-40B4-BE49-F238E27FC236}">
                  <a16:creationId xmlns:a16="http://schemas.microsoft.com/office/drawing/2014/main" id="{240D3430-945C-4260-B198-A7F3E904E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49244" name="燕尾形 5">
              <a:extLst>
                <a:ext uri="{FF2B5EF4-FFF2-40B4-BE49-F238E27FC236}">
                  <a16:creationId xmlns:a16="http://schemas.microsoft.com/office/drawing/2014/main" id="{205C3AC2-6A2E-4893-BD6A-F7C366C0D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sp>
        <p:nvSpPr>
          <p:cNvPr id="49156" name="矩形 27">
            <a:extLst>
              <a:ext uri="{FF2B5EF4-FFF2-40B4-BE49-F238E27FC236}">
                <a16:creationId xmlns:a16="http://schemas.microsoft.com/office/drawing/2014/main" id="{F6BE52EC-7BF6-4B21-ADCF-8D0E94443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2133600"/>
            <a:ext cx="2994025" cy="1539875"/>
          </a:xfrm>
          <a:prstGeom prst="rect">
            <a:avLst/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24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49157" name="矩形 28">
            <a:extLst>
              <a:ext uri="{FF2B5EF4-FFF2-40B4-BE49-F238E27FC236}">
                <a16:creationId xmlns:a16="http://schemas.microsoft.com/office/drawing/2014/main" id="{80F0338C-8196-4D80-8AFF-26264D4DC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3673475"/>
            <a:ext cx="2994025" cy="1724025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  <p:sp>
        <p:nvSpPr>
          <p:cNvPr id="49158" name="矩形 29">
            <a:extLst>
              <a:ext uri="{FF2B5EF4-FFF2-40B4-BE49-F238E27FC236}">
                <a16:creationId xmlns:a16="http://schemas.microsoft.com/office/drawing/2014/main" id="{2C578FA6-D185-4E34-A91F-30F2D8EA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2133600"/>
            <a:ext cx="2990850" cy="1539875"/>
          </a:xfrm>
          <a:prstGeom prst="rect">
            <a:avLst/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24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49159" name="矩形 30">
            <a:extLst>
              <a:ext uri="{FF2B5EF4-FFF2-40B4-BE49-F238E27FC236}">
                <a16:creationId xmlns:a16="http://schemas.microsoft.com/office/drawing/2014/main" id="{8700840A-EC29-48BC-993D-A0330AC71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3673475"/>
            <a:ext cx="2990850" cy="1724025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  <p:sp>
        <p:nvSpPr>
          <p:cNvPr id="49160" name="矩形 31">
            <a:extLst>
              <a:ext uri="{FF2B5EF4-FFF2-40B4-BE49-F238E27FC236}">
                <a16:creationId xmlns:a16="http://schemas.microsoft.com/office/drawing/2014/main" id="{8C84645C-30D2-4F9B-9A41-D1F8ADF7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3" y="2133600"/>
            <a:ext cx="2994025" cy="1539875"/>
          </a:xfrm>
          <a:prstGeom prst="rect">
            <a:avLst/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24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49161" name="矩形 32">
            <a:extLst>
              <a:ext uri="{FF2B5EF4-FFF2-40B4-BE49-F238E27FC236}">
                <a16:creationId xmlns:a16="http://schemas.microsoft.com/office/drawing/2014/main" id="{D40C1009-73EB-43CD-89AC-68BAE06F2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3" y="3673475"/>
            <a:ext cx="2994025" cy="1724025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  <p:sp>
        <p:nvSpPr>
          <p:cNvPr id="49162" name="椭圆 33">
            <a:extLst>
              <a:ext uri="{FF2B5EF4-FFF2-40B4-BE49-F238E27FC236}">
                <a16:creationId xmlns:a16="http://schemas.microsoft.com/office/drawing/2014/main" id="{8EE35D06-9327-4718-8DFD-1E8DD794D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5" y="3460750"/>
            <a:ext cx="96838" cy="968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3" name="椭圆 34">
            <a:extLst>
              <a:ext uri="{FF2B5EF4-FFF2-40B4-BE49-F238E27FC236}">
                <a16:creationId xmlns:a16="http://schemas.microsoft.com/office/drawing/2014/main" id="{70095B7B-A9BC-4136-AA88-B11B45B22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5" y="3736975"/>
            <a:ext cx="96838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164" name="Group 14">
            <a:extLst>
              <a:ext uri="{FF2B5EF4-FFF2-40B4-BE49-F238E27FC236}">
                <a16:creationId xmlns:a16="http://schemas.microsoft.com/office/drawing/2014/main" id="{213DDDAA-D9D7-450A-BAF3-62DEF2D64123}"/>
              </a:ext>
            </a:extLst>
          </p:cNvPr>
          <p:cNvGrpSpPr>
            <a:grpSpLocks/>
          </p:cNvGrpSpPr>
          <p:nvPr/>
        </p:nvGrpSpPr>
        <p:grpSpPr bwMode="auto">
          <a:xfrm>
            <a:off x="1636713" y="3470275"/>
            <a:ext cx="82550" cy="371475"/>
            <a:chOff x="0" y="0"/>
            <a:chExt cx="177416" cy="553854"/>
          </a:xfrm>
        </p:grpSpPr>
        <p:sp>
          <p:nvSpPr>
            <p:cNvPr id="49233" name="椭圆 36">
              <a:extLst>
                <a:ext uri="{FF2B5EF4-FFF2-40B4-BE49-F238E27FC236}">
                  <a16:creationId xmlns:a16="http://schemas.microsoft.com/office/drawing/2014/main" id="{2778C7E9-1809-4AC7-82D2-D6E26A071C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0462">
              <a:off x="-50" y="376387"/>
              <a:ext cx="177517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234" name="椭圆 37">
              <a:extLst>
                <a:ext uri="{FF2B5EF4-FFF2-40B4-BE49-F238E27FC236}">
                  <a16:creationId xmlns:a16="http://schemas.microsoft.com/office/drawing/2014/main" id="{7451E426-31BB-4497-9C8C-A12062F5F6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0462">
              <a:off x="15333" y="-15333"/>
              <a:ext cx="1467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235" name="Group 17">
              <a:extLst>
                <a:ext uri="{FF2B5EF4-FFF2-40B4-BE49-F238E27FC236}">
                  <a16:creationId xmlns:a16="http://schemas.microsoft.com/office/drawing/2014/main" id="{8EEE2BA2-CA59-4872-A21B-5CE45A1E604A}"/>
                </a:ext>
              </a:extLst>
            </p:cNvPr>
            <p:cNvGrpSpPr>
              <a:grpSpLocks/>
            </p:cNvGrpSpPr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49236" name="Group 18">
                <a:extLst>
                  <a:ext uri="{FF2B5EF4-FFF2-40B4-BE49-F238E27FC236}">
                    <a16:creationId xmlns:a16="http://schemas.microsoft.com/office/drawing/2014/main" id="{9332A9C1-159A-4FB3-8E41-91AD656B68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41149">
                <a:off x="313836" y="-11471"/>
                <a:ext cx="140881" cy="122942"/>
                <a:chOff x="0" y="0"/>
                <a:chExt cx="79248" cy="91440"/>
              </a:xfrm>
            </p:grpSpPr>
            <p:pic>
              <p:nvPicPr>
                <p:cNvPr id="49241" name="椭圆 39">
                  <a:extLst>
                    <a:ext uri="{FF2B5EF4-FFF2-40B4-BE49-F238E27FC236}">
                      <a16:creationId xmlns:a16="http://schemas.microsoft.com/office/drawing/2014/main" id="{87B7F807-418D-44E0-9A5D-ED20CE418346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242" name="Text Box 20">
                  <a:extLst>
                    <a:ext uri="{FF2B5EF4-FFF2-40B4-BE49-F238E27FC236}">
                      <a16:creationId xmlns:a16="http://schemas.microsoft.com/office/drawing/2014/main" id="{2FB42FB4-2E71-496C-B805-01C7FDFEE3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2244" y="25606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9237" name="Group 21">
                <a:extLst>
                  <a:ext uri="{FF2B5EF4-FFF2-40B4-BE49-F238E27FC236}">
                    <a16:creationId xmlns:a16="http://schemas.microsoft.com/office/drawing/2014/main" id="{FE6764C5-93C8-47FE-A4FC-B394E6D5BD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41149">
                <a:off x="-22181" y="-6153"/>
                <a:ext cx="140881" cy="122942"/>
                <a:chOff x="0" y="0"/>
                <a:chExt cx="79248" cy="91440"/>
              </a:xfrm>
            </p:grpSpPr>
            <p:pic>
              <p:nvPicPr>
                <p:cNvPr id="49239" name="椭圆 40">
                  <a:extLst>
                    <a:ext uri="{FF2B5EF4-FFF2-40B4-BE49-F238E27FC236}">
                      <a16:creationId xmlns:a16="http://schemas.microsoft.com/office/drawing/2014/main" id="{AE57D389-2B48-4A37-8C84-6C3CB4A4265D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240" name="Text Box 23">
                  <a:extLst>
                    <a:ext uri="{FF2B5EF4-FFF2-40B4-BE49-F238E27FC236}">
                      <a16:creationId xmlns:a16="http://schemas.microsoft.com/office/drawing/2014/main" id="{F70FAED7-5E87-4174-8060-0E878AE7C2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2278" y="24053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9238" name="矩形 41">
                <a:extLst>
                  <a:ext uri="{FF2B5EF4-FFF2-40B4-BE49-F238E27FC236}">
                    <a16:creationId xmlns:a16="http://schemas.microsoft.com/office/drawing/2014/main" id="{66DEBC43-165A-48A5-92F9-F6A5403B7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9" y="49696"/>
                <a:ext cx="3607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9165" name="椭圆 42">
            <a:extLst>
              <a:ext uri="{FF2B5EF4-FFF2-40B4-BE49-F238E27FC236}">
                <a16:creationId xmlns:a16="http://schemas.microsoft.com/office/drawing/2014/main" id="{D1DE3AB3-B5FC-4655-8872-52620E287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3451225"/>
            <a:ext cx="96838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6" name="椭圆 43">
            <a:extLst>
              <a:ext uri="{FF2B5EF4-FFF2-40B4-BE49-F238E27FC236}">
                <a16:creationId xmlns:a16="http://schemas.microsoft.com/office/drawing/2014/main" id="{8BB57133-D2BB-4EBD-98FA-B95F01CE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3729038"/>
            <a:ext cx="96838" cy="96837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167" name="Group 27">
            <a:extLst>
              <a:ext uri="{FF2B5EF4-FFF2-40B4-BE49-F238E27FC236}">
                <a16:creationId xmlns:a16="http://schemas.microsoft.com/office/drawing/2014/main" id="{35BBEC6F-462B-4776-A6BF-95ABA25A4C02}"/>
              </a:ext>
            </a:extLst>
          </p:cNvPr>
          <p:cNvGrpSpPr>
            <a:grpSpLocks/>
          </p:cNvGrpSpPr>
          <p:nvPr/>
        </p:nvGrpSpPr>
        <p:grpSpPr bwMode="auto">
          <a:xfrm>
            <a:off x="4291013" y="3462338"/>
            <a:ext cx="82550" cy="368300"/>
            <a:chOff x="0" y="0"/>
            <a:chExt cx="177416" cy="553854"/>
          </a:xfrm>
        </p:grpSpPr>
        <p:sp>
          <p:nvSpPr>
            <p:cNvPr id="49223" name="椭圆 45">
              <a:extLst>
                <a:ext uri="{FF2B5EF4-FFF2-40B4-BE49-F238E27FC236}">
                  <a16:creationId xmlns:a16="http://schemas.microsoft.com/office/drawing/2014/main" id="{984DF70F-4BD8-43F9-A65C-060D45814C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0462">
              <a:off x="-817" y="375623"/>
              <a:ext cx="1790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224" name="椭圆 46">
              <a:extLst>
                <a:ext uri="{FF2B5EF4-FFF2-40B4-BE49-F238E27FC236}">
                  <a16:creationId xmlns:a16="http://schemas.microsoft.com/office/drawing/2014/main" id="{6EE82173-A03A-4354-A7A6-EFE027386D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0462">
              <a:off x="15894" y="-15895"/>
              <a:ext cx="145625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225" name="Group 30">
              <a:extLst>
                <a:ext uri="{FF2B5EF4-FFF2-40B4-BE49-F238E27FC236}">
                  <a16:creationId xmlns:a16="http://schemas.microsoft.com/office/drawing/2014/main" id="{FCE5043A-59D5-430B-9620-765F7E0FD8CA}"/>
                </a:ext>
              </a:extLst>
            </p:cNvPr>
            <p:cNvGrpSpPr>
              <a:grpSpLocks/>
            </p:cNvGrpSpPr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49226" name="Group 31">
                <a:extLst>
                  <a:ext uri="{FF2B5EF4-FFF2-40B4-BE49-F238E27FC236}">
                    <a16:creationId xmlns:a16="http://schemas.microsoft.com/office/drawing/2014/main" id="{165B5764-AA08-4A58-8E11-FFAE6A21BA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41149">
                <a:off x="315788" y="-3362"/>
                <a:ext cx="140881" cy="115735"/>
                <a:chOff x="0" y="0"/>
                <a:chExt cx="79248" cy="85344"/>
              </a:xfrm>
            </p:grpSpPr>
            <p:pic>
              <p:nvPicPr>
                <p:cNvPr id="49231" name="椭圆 48">
                  <a:extLst>
                    <a:ext uri="{FF2B5EF4-FFF2-40B4-BE49-F238E27FC236}">
                      <a16:creationId xmlns:a16="http://schemas.microsoft.com/office/drawing/2014/main" id="{238A2DF9-DE33-4996-A5A6-E287832AFE00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232" name="Text Box 33">
                  <a:extLst>
                    <a:ext uri="{FF2B5EF4-FFF2-40B4-BE49-F238E27FC236}">
                      <a16:creationId xmlns:a16="http://schemas.microsoft.com/office/drawing/2014/main" id="{F61A7454-BF21-45F0-8A7E-E6F6218ECB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5012" y="21138"/>
                  <a:ext cx="49998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9227" name="Group 34">
                <a:extLst>
                  <a:ext uri="{FF2B5EF4-FFF2-40B4-BE49-F238E27FC236}">
                    <a16:creationId xmlns:a16="http://schemas.microsoft.com/office/drawing/2014/main" id="{8B1B84AE-EDD2-41FC-8FBD-81A75AA72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41149">
                <a:off x="-23125" y="1956"/>
                <a:ext cx="140881" cy="115735"/>
                <a:chOff x="0" y="0"/>
                <a:chExt cx="79248" cy="85344"/>
              </a:xfrm>
            </p:grpSpPr>
            <p:pic>
              <p:nvPicPr>
                <p:cNvPr id="49229" name="椭圆 49">
                  <a:extLst>
                    <a:ext uri="{FF2B5EF4-FFF2-40B4-BE49-F238E27FC236}">
                      <a16:creationId xmlns:a16="http://schemas.microsoft.com/office/drawing/2014/main" id="{67ABEB73-3655-4878-A65B-308E9C92726A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230" name="Text Box 36">
                  <a:extLst>
                    <a:ext uri="{FF2B5EF4-FFF2-40B4-BE49-F238E27FC236}">
                      <a16:creationId xmlns:a16="http://schemas.microsoft.com/office/drawing/2014/main" id="{562ED1B2-9E43-45EE-A463-C7583DE410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5020" y="21733"/>
                  <a:ext cx="49998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9228" name="矩形 50">
                <a:extLst>
                  <a:ext uri="{FF2B5EF4-FFF2-40B4-BE49-F238E27FC236}">
                    <a16:creationId xmlns:a16="http://schemas.microsoft.com/office/drawing/2014/main" id="{519FB11A-2766-4F5D-B9BF-3634FD8D9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66" y="52484"/>
                <a:ext cx="3552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9168" name="椭圆 51">
            <a:extLst>
              <a:ext uri="{FF2B5EF4-FFF2-40B4-BE49-F238E27FC236}">
                <a16:creationId xmlns:a16="http://schemas.microsoft.com/office/drawing/2014/main" id="{A5580B02-3A3C-4A08-B9BA-F5FFC5A03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3460750"/>
            <a:ext cx="96837" cy="968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9" name="椭圆 52">
            <a:extLst>
              <a:ext uri="{FF2B5EF4-FFF2-40B4-BE49-F238E27FC236}">
                <a16:creationId xmlns:a16="http://schemas.microsoft.com/office/drawing/2014/main" id="{D4817EC5-5227-406B-A5FA-9CF7B255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763" y="3736975"/>
            <a:ext cx="98425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170" name="Group 40">
            <a:extLst>
              <a:ext uri="{FF2B5EF4-FFF2-40B4-BE49-F238E27FC236}">
                <a16:creationId xmlns:a16="http://schemas.microsoft.com/office/drawing/2014/main" id="{24748D63-E871-4F54-9E9D-B51E970BDFFF}"/>
              </a:ext>
            </a:extLst>
          </p:cNvPr>
          <p:cNvGrpSpPr>
            <a:grpSpLocks/>
          </p:cNvGrpSpPr>
          <p:nvPr/>
        </p:nvGrpSpPr>
        <p:grpSpPr bwMode="auto">
          <a:xfrm>
            <a:off x="4721225" y="3470275"/>
            <a:ext cx="82550" cy="371475"/>
            <a:chOff x="0" y="0"/>
            <a:chExt cx="177416" cy="553854"/>
          </a:xfrm>
        </p:grpSpPr>
        <p:sp>
          <p:nvSpPr>
            <p:cNvPr id="49213" name="椭圆 54">
              <a:extLst>
                <a:ext uri="{FF2B5EF4-FFF2-40B4-BE49-F238E27FC236}">
                  <a16:creationId xmlns:a16="http://schemas.microsoft.com/office/drawing/2014/main" id="{6AFF514B-DFFB-4CA4-B94F-8764C8DEC1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0462">
              <a:off x="-50" y="376387"/>
              <a:ext cx="177517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214" name="椭圆 55">
              <a:extLst>
                <a:ext uri="{FF2B5EF4-FFF2-40B4-BE49-F238E27FC236}">
                  <a16:creationId xmlns:a16="http://schemas.microsoft.com/office/drawing/2014/main" id="{3040E466-5042-4A3F-9F99-FA7B9691A9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0462">
              <a:off x="15333" y="-15333"/>
              <a:ext cx="1467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215" name="Group 43">
              <a:extLst>
                <a:ext uri="{FF2B5EF4-FFF2-40B4-BE49-F238E27FC236}">
                  <a16:creationId xmlns:a16="http://schemas.microsoft.com/office/drawing/2014/main" id="{DBBFA316-4ACE-4E4A-BC87-D1149CAA6099}"/>
                </a:ext>
              </a:extLst>
            </p:cNvPr>
            <p:cNvGrpSpPr>
              <a:grpSpLocks/>
            </p:cNvGrpSpPr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49216" name="Group 44">
                <a:extLst>
                  <a:ext uri="{FF2B5EF4-FFF2-40B4-BE49-F238E27FC236}">
                    <a16:creationId xmlns:a16="http://schemas.microsoft.com/office/drawing/2014/main" id="{4E2E9CD0-E71F-48CC-A4ED-6C336FB365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41149">
                <a:off x="313835" y="-11585"/>
                <a:ext cx="140881" cy="122942"/>
                <a:chOff x="0" y="0"/>
                <a:chExt cx="79248" cy="91440"/>
              </a:xfrm>
            </p:grpSpPr>
            <p:pic>
              <p:nvPicPr>
                <p:cNvPr id="49221" name="椭圆 57">
                  <a:extLst>
                    <a:ext uri="{FF2B5EF4-FFF2-40B4-BE49-F238E27FC236}">
                      <a16:creationId xmlns:a16="http://schemas.microsoft.com/office/drawing/2014/main" id="{D8EE1A4E-2F63-468B-ABD5-3708072573EA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222" name="Text Box 46">
                  <a:extLst>
                    <a:ext uri="{FF2B5EF4-FFF2-40B4-BE49-F238E27FC236}">
                      <a16:creationId xmlns:a16="http://schemas.microsoft.com/office/drawing/2014/main" id="{8F600658-CEBA-4A61-8E06-94601BE381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2180" y="25606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9217" name="Group 47">
                <a:extLst>
                  <a:ext uri="{FF2B5EF4-FFF2-40B4-BE49-F238E27FC236}">
                    <a16:creationId xmlns:a16="http://schemas.microsoft.com/office/drawing/2014/main" id="{A54996F3-36A9-4FB4-BB98-0332F09425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41149">
                <a:off x="-22182" y="-6267"/>
                <a:ext cx="140881" cy="122942"/>
                <a:chOff x="0" y="0"/>
                <a:chExt cx="79248" cy="91440"/>
              </a:xfrm>
            </p:grpSpPr>
            <p:pic>
              <p:nvPicPr>
                <p:cNvPr id="49219" name="椭圆 58">
                  <a:extLst>
                    <a:ext uri="{FF2B5EF4-FFF2-40B4-BE49-F238E27FC236}">
                      <a16:creationId xmlns:a16="http://schemas.microsoft.com/office/drawing/2014/main" id="{DF64CADE-D0FD-4516-85B1-15FB4D4B07BE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220" name="Text Box 49">
                  <a:extLst>
                    <a:ext uri="{FF2B5EF4-FFF2-40B4-BE49-F238E27FC236}">
                      <a16:creationId xmlns:a16="http://schemas.microsoft.com/office/drawing/2014/main" id="{E5C21FE6-F9A4-4F20-B55C-DC3319D1CC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2214" y="24053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9218" name="矩形 59">
                <a:extLst>
                  <a:ext uri="{FF2B5EF4-FFF2-40B4-BE49-F238E27FC236}">
                    <a16:creationId xmlns:a16="http://schemas.microsoft.com/office/drawing/2014/main" id="{B038094B-5271-48BE-9FF7-13A638EBF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9" y="49696"/>
                <a:ext cx="3607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9171" name="椭圆 60">
            <a:extLst>
              <a:ext uri="{FF2B5EF4-FFF2-40B4-BE49-F238E27FC236}">
                <a16:creationId xmlns:a16="http://schemas.microsoft.com/office/drawing/2014/main" id="{B15A7CAE-7FD1-449A-AEEB-ED10A1357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3451225"/>
            <a:ext cx="98425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72" name="椭圆 61">
            <a:extLst>
              <a:ext uri="{FF2B5EF4-FFF2-40B4-BE49-F238E27FC236}">
                <a16:creationId xmlns:a16="http://schemas.microsoft.com/office/drawing/2014/main" id="{33D91C57-F626-4055-BCCE-8999858AE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3729038"/>
            <a:ext cx="98425" cy="96837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173" name="Group 53">
            <a:extLst>
              <a:ext uri="{FF2B5EF4-FFF2-40B4-BE49-F238E27FC236}">
                <a16:creationId xmlns:a16="http://schemas.microsoft.com/office/drawing/2014/main" id="{E108B3F1-10FF-4B69-8102-2CA2A4DD1A77}"/>
              </a:ext>
            </a:extLst>
          </p:cNvPr>
          <p:cNvGrpSpPr>
            <a:grpSpLocks/>
          </p:cNvGrpSpPr>
          <p:nvPr/>
        </p:nvGrpSpPr>
        <p:grpSpPr bwMode="auto">
          <a:xfrm>
            <a:off x="7373938" y="3462338"/>
            <a:ext cx="84137" cy="368300"/>
            <a:chOff x="0" y="0"/>
            <a:chExt cx="177416" cy="553854"/>
          </a:xfrm>
        </p:grpSpPr>
        <p:sp>
          <p:nvSpPr>
            <p:cNvPr id="49203" name="椭圆 63">
              <a:extLst>
                <a:ext uri="{FF2B5EF4-FFF2-40B4-BE49-F238E27FC236}">
                  <a16:creationId xmlns:a16="http://schemas.microsoft.com/office/drawing/2014/main" id="{A9390D25-8670-4E3B-990E-96694F0A8D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0462">
              <a:off x="-816" y="375622"/>
              <a:ext cx="1790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204" name="椭圆 64">
              <a:extLst>
                <a:ext uri="{FF2B5EF4-FFF2-40B4-BE49-F238E27FC236}">
                  <a16:creationId xmlns:a16="http://schemas.microsoft.com/office/drawing/2014/main" id="{8FED92A6-AE60-4262-85C0-D29053F72D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0462">
              <a:off x="15895" y="-15895"/>
              <a:ext cx="145625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205" name="Group 56">
              <a:extLst>
                <a:ext uri="{FF2B5EF4-FFF2-40B4-BE49-F238E27FC236}">
                  <a16:creationId xmlns:a16="http://schemas.microsoft.com/office/drawing/2014/main" id="{3D2ED2AF-19DD-474F-A4BB-317D6F53BB4A}"/>
                </a:ext>
              </a:extLst>
            </p:cNvPr>
            <p:cNvGrpSpPr>
              <a:grpSpLocks/>
            </p:cNvGrpSpPr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49206" name="Group 57">
                <a:extLst>
                  <a:ext uri="{FF2B5EF4-FFF2-40B4-BE49-F238E27FC236}">
                    <a16:creationId xmlns:a16="http://schemas.microsoft.com/office/drawing/2014/main" id="{AC0641C5-A35A-403B-A3C2-001B38DA2E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41149">
                <a:off x="317103" y="-4843"/>
                <a:ext cx="138224" cy="115735"/>
                <a:chOff x="0" y="0"/>
                <a:chExt cx="79248" cy="85344"/>
              </a:xfrm>
            </p:grpSpPr>
            <p:pic>
              <p:nvPicPr>
                <p:cNvPr id="49211" name="椭圆 66">
                  <a:extLst>
                    <a:ext uri="{FF2B5EF4-FFF2-40B4-BE49-F238E27FC236}">
                      <a16:creationId xmlns:a16="http://schemas.microsoft.com/office/drawing/2014/main" id="{58917B8C-9624-42BA-89B1-9617E889039C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212" name="Text Box 59">
                  <a:extLst>
                    <a:ext uri="{FF2B5EF4-FFF2-40B4-BE49-F238E27FC236}">
                      <a16:creationId xmlns:a16="http://schemas.microsoft.com/office/drawing/2014/main" id="{D20554E9-907C-4526-9488-304286DEB0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4171" y="20727"/>
                  <a:ext cx="49998" cy="43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9207" name="Group 60">
                <a:extLst>
                  <a:ext uri="{FF2B5EF4-FFF2-40B4-BE49-F238E27FC236}">
                    <a16:creationId xmlns:a16="http://schemas.microsoft.com/office/drawing/2014/main" id="{9EAB852D-A35C-4555-B175-A392FEF050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41149">
                <a:off x="-21809" y="374"/>
                <a:ext cx="138224" cy="115735"/>
                <a:chOff x="0" y="0"/>
                <a:chExt cx="79248" cy="85344"/>
              </a:xfrm>
            </p:grpSpPr>
            <p:pic>
              <p:nvPicPr>
                <p:cNvPr id="49209" name="椭圆 67">
                  <a:extLst>
                    <a:ext uri="{FF2B5EF4-FFF2-40B4-BE49-F238E27FC236}">
                      <a16:creationId xmlns:a16="http://schemas.microsoft.com/office/drawing/2014/main" id="{8EA3C366-0CE7-42D4-90D3-1496EBCBBFA4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210" name="Text Box 62">
                  <a:extLst>
                    <a:ext uri="{FF2B5EF4-FFF2-40B4-BE49-F238E27FC236}">
                      <a16:creationId xmlns:a16="http://schemas.microsoft.com/office/drawing/2014/main" id="{B0C222C8-9CD9-4FB5-9EE6-C480944948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4121" y="21322"/>
                  <a:ext cx="49998" cy="43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9208" name="矩形 68">
                <a:extLst>
                  <a:ext uri="{FF2B5EF4-FFF2-40B4-BE49-F238E27FC236}">
                    <a16:creationId xmlns:a16="http://schemas.microsoft.com/office/drawing/2014/main" id="{D7EDAF56-9B63-4819-855E-3B98804DB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69" y="31822"/>
                <a:ext cx="357367" cy="71992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9174" name="椭圆 69">
            <a:extLst>
              <a:ext uri="{FF2B5EF4-FFF2-40B4-BE49-F238E27FC236}">
                <a16:creationId xmlns:a16="http://schemas.microsoft.com/office/drawing/2014/main" id="{5901A5EF-E2FE-42BE-B5D3-1B7756F85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275" y="3460750"/>
            <a:ext cx="96838" cy="968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75" name="椭圆 70">
            <a:extLst>
              <a:ext uri="{FF2B5EF4-FFF2-40B4-BE49-F238E27FC236}">
                <a16:creationId xmlns:a16="http://schemas.microsoft.com/office/drawing/2014/main" id="{CA3498CF-4269-4D3B-B194-D6188C99B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275" y="3736975"/>
            <a:ext cx="96838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176" name="Group 66">
            <a:extLst>
              <a:ext uri="{FF2B5EF4-FFF2-40B4-BE49-F238E27FC236}">
                <a16:creationId xmlns:a16="http://schemas.microsoft.com/office/drawing/2014/main" id="{6BA6F918-07CE-4769-BF90-9272CDAEF3C9}"/>
              </a:ext>
            </a:extLst>
          </p:cNvPr>
          <p:cNvGrpSpPr>
            <a:grpSpLocks/>
          </p:cNvGrpSpPr>
          <p:nvPr/>
        </p:nvGrpSpPr>
        <p:grpSpPr bwMode="auto">
          <a:xfrm>
            <a:off x="7802563" y="3470275"/>
            <a:ext cx="82550" cy="371475"/>
            <a:chOff x="0" y="0"/>
            <a:chExt cx="177416" cy="553854"/>
          </a:xfrm>
        </p:grpSpPr>
        <p:sp>
          <p:nvSpPr>
            <p:cNvPr id="49193" name="椭圆 72">
              <a:extLst>
                <a:ext uri="{FF2B5EF4-FFF2-40B4-BE49-F238E27FC236}">
                  <a16:creationId xmlns:a16="http://schemas.microsoft.com/office/drawing/2014/main" id="{0CA2AB50-CF84-4ABF-BEFC-D38F867B6C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0462">
              <a:off x="-50" y="376387"/>
              <a:ext cx="177517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194" name="椭圆 73">
              <a:extLst>
                <a:ext uri="{FF2B5EF4-FFF2-40B4-BE49-F238E27FC236}">
                  <a16:creationId xmlns:a16="http://schemas.microsoft.com/office/drawing/2014/main" id="{57A77C35-4798-4349-9B93-95E13ACF49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0462">
              <a:off x="15333" y="-15333"/>
              <a:ext cx="1467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195" name="Group 69">
              <a:extLst>
                <a:ext uri="{FF2B5EF4-FFF2-40B4-BE49-F238E27FC236}">
                  <a16:creationId xmlns:a16="http://schemas.microsoft.com/office/drawing/2014/main" id="{7A24C9B5-14AA-4017-A6CB-06230B2006D0}"/>
                </a:ext>
              </a:extLst>
            </p:cNvPr>
            <p:cNvGrpSpPr>
              <a:grpSpLocks/>
            </p:cNvGrpSpPr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49196" name="Group 70">
                <a:extLst>
                  <a:ext uri="{FF2B5EF4-FFF2-40B4-BE49-F238E27FC236}">
                    <a16:creationId xmlns:a16="http://schemas.microsoft.com/office/drawing/2014/main" id="{9875E448-3D4C-414E-BEBC-F5E9FF1B7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41149">
                <a:off x="313881" y="-6505"/>
                <a:ext cx="140881" cy="122942"/>
                <a:chOff x="0" y="0"/>
                <a:chExt cx="79248" cy="91440"/>
              </a:xfrm>
            </p:grpSpPr>
            <p:pic>
              <p:nvPicPr>
                <p:cNvPr id="49201" name="椭圆 75">
                  <a:extLst>
                    <a:ext uri="{FF2B5EF4-FFF2-40B4-BE49-F238E27FC236}">
                      <a16:creationId xmlns:a16="http://schemas.microsoft.com/office/drawing/2014/main" id="{DF40FB9F-5A6A-41B9-8E0D-AD17FE5275F3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202" name="Text Box 72">
                  <a:extLst>
                    <a:ext uri="{FF2B5EF4-FFF2-40B4-BE49-F238E27FC236}">
                      <a16:creationId xmlns:a16="http://schemas.microsoft.com/office/drawing/2014/main" id="{341C6FDB-059C-4CC6-BCE4-3D2B1E8C1D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5038" y="25606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9197" name="Group 73">
                <a:extLst>
                  <a:ext uri="{FF2B5EF4-FFF2-40B4-BE49-F238E27FC236}">
                    <a16:creationId xmlns:a16="http://schemas.microsoft.com/office/drawing/2014/main" id="{0BBB47FD-D099-4061-9B64-2D9C49CB77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41149">
                <a:off x="-22136" y="-1187"/>
                <a:ext cx="140881" cy="122942"/>
                <a:chOff x="0" y="0"/>
                <a:chExt cx="79248" cy="91440"/>
              </a:xfrm>
            </p:grpSpPr>
            <p:pic>
              <p:nvPicPr>
                <p:cNvPr id="49199" name="椭圆 76">
                  <a:extLst>
                    <a:ext uri="{FF2B5EF4-FFF2-40B4-BE49-F238E27FC236}">
                      <a16:creationId xmlns:a16="http://schemas.microsoft.com/office/drawing/2014/main" id="{D6C175D3-8C57-43F4-9E9A-11BE1CA0A6C2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200" name="Text Box 75">
                  <a:extLst>
                    <a:ext uri="{FF2B5EF4-FFF2-40B4-BE49-F238E27FC236}">
                      <a16:creationId xmlns:a16="http://schemas.microsoft.com/office/drawing/2014/main" id="{C6098EC9-E76C-434E-982A-B793CAC66D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5072" y="24053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9198" name="矩形 77">
                <a:extLst>
                  <a:ext uri="{FF2B5EF4-FFF2-40B4-BE49-F238E27FC236}">
                    <a16:creationId xmlns:a16="http://schemas.microsoft.com/office/drawing/2014/main" id="{F427194D-3477-4A1C-BF90-9746F7519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9" y="49696"/>
                <a:ext cx="3607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9177" name="椭圆 78">
            <a:extLst>
              <a:ext uri="{FF2B5EF4-FFF2-40B4-BE49-F238E27FC236}">
                <a16:creationId xmlns:a16="http://schemas.microsoft.com/office/drawing/2014/main" id="{691D2F29-0996-47F8-8818-09E8B1E4D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2575" y="3451225"/>
            <a:ext cx="96838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78" name="椭圆 79">
            <a:extLst>
              <a:ext uri="{FF2B5EF4-FFF2-40B4-BE49-F238E27FC236}">
                <a16:creationId xmlns:a16="http://schemas.microsoft.com/office/drawing/2014/main" id="{7668C363-C798-4EE6-88F9-28972CFB6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2575" y="3729038"/>
            <a:ext cx="96838" cy="96837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179" name="Group 79">
            <a:extLst>
              <a:ext uri="{FF2B5EF4-FFF2-40B4-BE49-F238E27FC236}">
                <a16:creationId xmlns:a16="http://schemas.microsoft.com/office/drawing/2014/main" id="{1C2D5ACD-F9E1-4437-8D89-263CF38F540C}"/>
              </a:ext>
            </a:extLst>
          </p:cNvPr>
          <p:cNvGrpSpPr>
            <a:grpSpLocks/>
          </p:cNvGrpSpPr>
          <p:nvPr/>
        </p:nvGrpSpPr>
        <p:grpSpPr bwMode="auto">
          <a:xfrm>
            <a:off x="10456863" y="3462338"/>
            <a:ext cx="82550" cy="368300"/>
            <a:chOff x="0" y="0"/>
            <a:chExt cx="177416" cy="553854"/>
          </a:xfrm>
        </p:grpSpPr>
        <p:sp>
          <p:nvSpPr>
            <p:cNvPr id="49183" name="椭圆 81">
              <a:extLst>
                <a:ext uri="{FF2B5EF4-FFF2-40B4-BE49-F238E27FC236}">
                  <a16:creationId xmlns:a16="http://schemas.microsoft.com/office/drawing/2014/main" id="{C67E83A7-9283-4329-B600-E7E6ED5C3B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0462">
              <a:off x="-817" y="375623"/>
              <a:ext cx="1790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184" name="椭圆 82">
              <a:extLst>
                <a:ext uri="{FF2B5EF4-FFF2-40B4-BE49-F238E27FC236}">
                  <a16:creationId xmlns:a16="http://schemas.microsoft.com/office/drawing/2014/main" id="{FB7494E8-B174-4C4C-B090-B41FC10C79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0462">
              <a:off x="15894" y="-15895"/>
              <a:ext cx="145625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185" name="Group 82">
              <a:extLst>
                <a:ext uri="{FF2B5EF4-FFF2-40B4-BE49-F238E27FC236}">
                  <a16:creationId xmlns:a16="http://schemas.microsoft.com/office/drawing/2014/main" id="{F436530F-2D86-47EE-8B35-B8DF1368F2D0}"/>
                </a:ext>
              </a:extLst>
            </p:cNvPr>
            <p:cNvGrpSpPr>
              <a:grpSpLocks/>
            </p:cNvGrpSpPr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49186" name="Group 83">
                <a:extLst>
                  <a:ext uri="{FF2B5EF4-FFF2-40B4-BE49-F238E27FC236}">
                    <a16:creationId xmlns:a16="http://schemas.microsoft.com/office/drawing/2014/main" id="{8DD0ED43-66D3-4247-8346-FDCBD41286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41149">
                <a:off x="315735" y="-9232"/>
                <a:ext cx="140881" cy="115735"/>
                <a:chOff x="0" y="0"/>
                <a:chExt cx="79248" cy="85344"/>
              </a:xfrm>
            </p:grpSpPr>
            <p:pic>
              <p:nvPicPr>
                <p:cNvPr id="49191" name="椭圆 84">
                  <a:extLst>
                    <a:ext uri="{FF2B5EF4-FFF2-40B4-BE49-F238E27FC236}">
                      <a16:creationId xmlns:a16="http://schemas.microsoft.com/office/drawing/2014/main" id="{141B4CE6-0E85-40F5-8029-F93AFBBFF539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192" name="Text Box 85">
                  <a:extLst>
                    <a:ext uri="{FF2B5EF4-FFF2-40B4-BE49-F238E27FC236}">
                      <a16:creationId xmlns:a16="http://schemas.microsoft.com/office/drawing/2014/main" id="{8497E8DE-9DB8-4ACE-804D-576E47A1ED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1710" y="21138"/>
                  <a:ext cx="49998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9187" name="Group 86">
                <a:extLst>
                  <a:ext uri="{FF2B5EF4-FFF2-40B4-BE49-F238E27FC236}">
                    <a16:creationId xmlns:a16="http://schemas.microsoft.com/office/drawing/2014/main" id="{47D97C5E-1164-4F4E-B112-F62DBE8474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41149">
                <a:off x="-23179" y="-3914"/>
                <a:ext cx="140881" cy="115735"/>
                <a:chOff x="0" y="0"/>
                <a:chExt cx="79248" cy="85344"/>
              </a:xfrm>
            </p:grpSpPr>
            <p:pic>
              <p:nvPicPr>
                <p:cNvPr id="49189" name="椭圆 85">
                  <a:extLst>
                    <a:ext uri="{FF2B5EF4-FFF2-40B4-BE49-F238E27FC236}">
                      <a16:creationId xmlns:a16="http://schemas.microsoft.com/office/drawing/2014/main" id="{84023A33-D417-4B9C-8E99-FB416265AD74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190" name="Text Box 88">
                  <a:extLst>
                    <a:ext uri="{FF2B5EF4-FFF2-40B4-BE49-F238E27FC236}">
                      <a16:creationId xmlns:a16="http://schemas.microsoft.com/office/drawing/2014/main" id="{30F6FC8B-971A-4ADB-A702-3974A0E875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1718" y="21733"/>
                  <a:ext cx="49998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9188" name="矩形 86">
                <a:extLst>
                  <a:ext uri="{FF2B5EF4-FFF2-40B4-BE49-F238E27FC236}">
                    <a16:creationId xmlns:a16="http://schemas.microsoft.com/office/drawing/2014/main" id="{D8EC239A-B57B-4073-98E1-07BC4A32E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66" y="52484"/>
                <a:ext cx="3552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9180" name="椭圆 87">
            <a:extLst>
              <a:ext uri="{FF2B5EF4-FFF2-40B4-BE49-F238E27FC236}">
                <a16:creationId xmlns:a16="http://schemas.microsoft.com/office/drawing/2014/main" id="{3B9383B3-8B56-4C28-9F74-77809752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2295525"/>
            <a:ext cx="546100" cy="5461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81" name="椭圆 88">
            <a:extLst>
              <a:ext uri="{FF2B5EF4-FFF2-40B4-BE49-F238E27FC236}">
                <a16:creationId xmlns:a16="http://schemas.microsoft.com/office/drawing/2014/main" id="{D7B5C596-66F0-427F-862B-DDC51A7FD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513" y="2295525"/>
            <a:ext cx="544512" cy="5461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82" name="椭圆 89">
            <a:extLst>
              <a:ext uri="{FF2B5EF4-FFF2-40B4-BE49-F238E27FC236}">
                <a16:creationId xmlns:a16="http://schemas.microsoft.com/office/drawing/2014/main" id="{DCDCE96F-E4BE-4E24-93A3-547C0C3B4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75" y="2295525"/>
            <a:ext cx="546100" cy="5461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2">
            <a:extLst>
              <a:ext uri="{FF2B5EF4-FFF2-40B4-BE49-F238E27FC236}">
                <a16:creationId xmlns:a16="http://schemas.microsoft.com/office/drawing/2014/main" id="{B4168CEF-99EB-4DD1-A62A-41890CDF4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50179" name="Group 3">
            <a:extLst>
              <a:ext uri="{FF2B5EF4-FFF2-40B4-BE49-F238E27FC236}">
                <a16:creationId xmlns:a16="http://schemas.microsoft.com/office/drawing/2014/main" id="{216F2F6E-AC13-4598-A014-CDBDFE086FBD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50193" name="燕尾形 4">
              <a:extLst>
                <a:ext uri="{FF2B5EF4-FFF2-40B4-BE49-F238E27FC236}">
                  <a16:creationId xmlns:a16="http://schemas.microsoft.com/office/drawing/2014/main" id="{500673D8-73BE-407B-90AC-A4D628D1B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50194" name="燕尾形 5">
              <a:extLst>
                <a:ext uri="{FF2B5EF4-FFF2-40B4-BE49-F238E27FC236}">
                  <a16:creationId xmlns:a16="http://schemas.microsoft.com/office/drawing/2014/main" id="{BE313112-004A-4DC4-B741-3A8E4FEF1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sp>
        <p:nvSpPr>
          <p:cNvPr id="50180" name="任意多边形 104">
            <a:extLst>
              <a:ext uri="{FF2B5EF4-FFF2-40B4-BE49-F238E27FC236}">
                <a16:creationId xmlns:a16="http://schemas.microsoft.com/office/drawing/2014/main" id="{BE3F6EE6-DE75-4C4C-97E5-47F369C4FBDD}"/>
              </a:ext>
            </a:extLst>
          </p:cNvPr>
          <p:cNvSpPr>
            <a:spLocks noChangeArrowheads="1"/>
          </p:cNvSpPr>
          <p:nvPr/>
        </p:nvSpPr>
        <p:spPr bwMode="auto">
          <a:xfrm rot="-2662383">
            <a:off x="6521450" y="3429000"/>
            <a:ext cx="985838" cy="2628900"/>
          </a:xfrm>
          <a:custGeom>
            <a:avLst/>
            <a:gdLst>
              <a:gd name="T0" fmla="*/ 1407350 w 673339"/>
              <a:gd name="T1" fmla="*/ 0 h 1796353"/>
              <a:gd name="T2" fmla="*/ 1411466 w 673339"/>
              <a:gd name="T3" fmla="*/ 376348 h 1796353"/>
              <a:gd name="T4" fmla="*/ 1441651 w 673339"/>
              <a:gd name="T5" fmla="*/ 3135736 h 1796353"/>
              <a:gd name="T6" fmla="*/ 1240995 w 673339"/>
              <a:gd name="T7" fmla="*/ 3635717 h 1796353"/>
              <a:gd name="T8" fmla="*/ 745677 w 673339"/>
              <a:gd name="T9" fmla="*/ 3847328 h 1796353"/>
              <a:gd name="T10" fmla="*/ 245849 w 673339"/>
              <a:gd name="T11" fmla="*/ 3646610 h 1796353"/>
              <a:gd name="T12" fmla="*/ 34302 w 673339"/>
              <a:gd name="T13" fmla="*/ 3151140 h 1796353"/>
              <a:gd name="T14" fmla="*/ 4184 w 673339"/>
              <a:gd name="T15" fmla="*/ 397741 h 1796353"/>
              <a:gd name="T16" fmla="*/ 4181 w 673339"/>
              <a:gd name="T17" fmla="*/ 397724 h 1796353"/>
              <a:gd name="T18" fmla="*/ 0 w 673339"/>
              <a:gd name="T19" fmla="*/ 15407 h 179635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3339"/>
              <a:gd name="T31" fmla="*/ 0 h 1796353"/>
              <a:gd name="T32" fmla="*/ 673339 w 673339"/>
              <a:gd name="T33" fmla="*/ 1796353 h 179635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3339" h="1796353">
                <a:moveTo>
                  <a:pt x="657299" y="0"/>
                </a:moveTo>
                <a:lnTo>
                  <a:pt x="659221" y="175718"/>
                </a:lnTo>
                <a:lnTo>
                  <a:pt x="673319" y="1464088"/>
                </a:lnTo>
                <a:cubicBezTo>
                  <a:pt x="674312" y="1554842"/>
                  <a:pt x="638426" y="1637407"/>
                  <a:pt x="579603" y="1697531"/>
                </a:cubicBezTo>
                <a:cubicBezTo>
                  <a:pt x="520780" y="1757657"/>
                  <a:pt x="439020" y="1795341"/>
                  <a:pt x="348266" y="1796333"/>
                </a:cubicBezTo>
                <a:cubicBezTo>
                  <a:pt x="257513" y="1797327"/>
                  <a:pt x="174947" y="1761440"/>
                  <a:pt x="114823" y="1702617"/>
                </a:cubicBezTo>
                <a:cubicBezTo>
                  <a:pt x="54699" y="1643795"/>
                  <a:pt x="17013" y="1562034"/>
                  <a:pt x="16021" y="1471280"/>
                </a:cubicBezTo>
                <a:lnTo>
                  <a:pt x="1954" y="185707"/>
                </a:lnTo>
                <a:lnTo>
                  <a:pt x="1953" y="185699"/>
                </a:lnTo>
                <a:lnTo>
                  <a:pt x="0" y="7194"/>
                </a:lnTo>
                <a:lnTo>
                  <a:pt x="657299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288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50181" name="任意多边形 105">
            <a:extLst>
              <a:ext uri="{FF2B5EF4-FFF2-40B4-BE49-F238E27FC236}">
                <a16:creationId xmlns:a16="http://schemas.microsoft.com/office/drawing/2014/main" id="{0D273B6B-A04A-4383-883C-DF3C6C2CC8EC}"/>
              </a:ext>
            </a:extLst>
          </p:cNvPr>
          <p:cNvSpPr>
            <a:spLocks/>
          </p:cNvSpPr>
          <p:nvPr/>
        </p:nvSpPr>
        <p:spPr bwMode="auto">
          <a:xfrm rot="8100000">
            <a:off x="6624638" y="3495675"/>
            <a:ext cx="788987" cy="2495550"/>
          </a:xfrm>
          <a:custGeom>
            <a:avLst/>
            <a:gdLst>
              <a:gd name="T0" fmla="*/ 673442 w 538208"/>
              <a:gd name="T1" fmla="*/ 133235 h 1703835"/>
              <a:gd name="T2" fmla="*/ 788987 w 538208"/>
              <a:gd name="T3" fmla="*/ 454895 h 1703835"/>
              <a:gd name="T4" fmla="*/ 788986 w 538208"/>
              <a:gd name="T5" fmla="*/ 2234296 h 1703835"/>
              <a:gd name="T6" fmla="*/ 788987 w 538208"/>
              <a:gd name="T7" fmla="*/ 2234308 h 1703835"/>
              <a:gd name="T8" fmla="*/ 788987 w 538208"/>
              <a:gd name="T9" fmla="*/ 2495550 h 1703835"/>
              <a:gd name="T10" fmla="*/ 0 w 538208"/>
              <a:gd name="T11" fmla="*/ 2495550 h 1703835"/>
              <a:gd name="T12" fmla="*/ 0 w 538208"/>
              <a:gd name="T13" fmla="*/ 2238167 h 1703835"/>
              <a:gd name="T14" fmla="*/ 0 w 538208"/>
              <a:gd name="T15" fmla="*/ 454895 h 1703835"/>
              <a:gd name="T16" fmla="*/ 115545 w 538208"/>
              <a:gd name="T17" fmla="*/ 133235 h 1703835"/>
              <a:gd name="T18" fmla="*/ 394494 w 538208"/>
              <a:gd name="T19" fmla="*/ 0 h 1703835"/>
              <a:gd name="T20" fmla="*/ 673442 w 538208"/>
              <a:gd name="T21" fmla="*/ 133235 h 17038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8208" h="1703835">
                <a:moveTo>
                  <a:pt x="459389" y="90966"/>
                </a:moveTo>
                <a:cubicBezTo>
                  <a:pt x="508088" y="147170"/>
                  <a:pt x="538208" y="224815"/>
                  <a:pt x="538208" y="310579"/>
                </a:cubicBezTo>
                <a:lnTo>
                  <a:pt x="538207" y="1525464"/>
                </a:lnTo>
                <a:lnTo>
                  <a:pt x="538208" y="1525472"/>
                </a:lnTo>
                <a:lnTo>
                  <a:pt x="538208" y="1703835"/>
                </a:lnTo>
                <a:lnTo>
                  <a:pt x="0" y="1703835"/>
                </a:lnTo>
                <a:lnTo>
                  <a:pt x="0" y="1528107"/>
                </a:lnTo>
                <a:lnTo>
                  <a:pt x="0" y="310579"/>
                </a:lnTo>
                <a:cubicBezTo>
                  <a:pt x="0" y="224814"/>
                  <a:pt x="30121" y="147170"/>
                  <a:pt x="78819" y="90966"/>
                </a:cubicBezTo>
                <a:cubicBezTo>
                  <a:pt x="127517" y="34762"/>
                  <a:pt x="194793" y="0"/>
                  <a:pt x="269104" y="0"/>
                </a:cubicBezTo>
                <a:cubicBezTo>
                  <a:pt x="343415" y="0"/>
                  <a:pt x="410691" y="34763"/>
                  <a:pt x="459389" y="90966"/>
                </a:cubicBezTo>
                <a:close/>
              </a:path>
            </a:pathLst>
          </a:custGeom>
          <a:noFill/>
          <a:ln w="3175" cmpd="sng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91429" tIns="45715" rIns="91429" bIns="45715" anchor="ctr"/>
          <a:lstStyle/>
          <a:p>
            <a:endParaRPr lang="zh-CN" altLang="en-US"/>
          </a:p>
        </p:txBody>
      </p:sp>
      <p:sp>
        <p:nvSpPr>
          <p:cNvPr id="50182" name="任意多边形 106">
            <a:extLst>
              <a:ext uri="{FF2B5EF4-FFF2-40B4-BE49-F238E27FC236}">
                <a16:creationId xmlns:a16="http://schemas.microsoft.com/office/drawing/2014/main" id="{A844BD93-48C6-456C-9E70-0BF741A233E8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3870325" y="2422525"/>
            <a:ext cx="2619375" cy="962025"/>
          </a:xfrm>
          <a:custGeom>
            <a:avLst/>
            <a:gdLst>
              <a:gd name="T0" fmla="*/ 3270208 w 657338"/>
              <a:gd name="T1" fmla="*/ 75544 h 1792844"/>
              <a:gd name="T2" fmla="*/ 3831287 w 657338"/>
              <a:gd name="T3" fmla="*/ 257922 h 1792844"/>
              <a:gd name="T4" fmla="*/ 3831283 w 657338"/>
              <a:gd name="T5" fmla="*/ 1266835 h 1792844"/>
              <a:gd name="T6" fmla="*/ 3831287 w 657338"/>
              <a:gd name="T7" fmla="*/ 1266841 h 1792844"/>
              <a:gd name="T8" fmla="*/ 3831287 w 657338"/>
              <a:gd name="T9" fmla="*/ 1406932 h 1792844"/>
              <a:gd name="T10" fmla="*/ 0 w 657338"/>
              <a:gd name="T11" fmla="*/ 1406932 h 1792844"/>
              <a:gd name="T12" fmla="*/ 0 w 657338"/>
              <a:gd name="T13" fmla="*/ 1269030 h 1792844"/>
              <a:gd name="T14" fmla="*/ 0 w 657338"/>
              <a:gd name="T15" fmla="*/ 257922 h 1792844"/>
              <a:gd name="T16" fmla="*/ 561079 w 657338"/>
              <a:gd name="T17" fmla="*/ 75544 h 1792844"/>
              <a:gd name="T18" fmla="*/ 1915643 w 657338"/>
              <a:gd name="T19" fmla="*/ 0 h 1792844"/>
              <a:gd name="T20" fmla="*/ 3270208 w 657338"/>
              <a:gd name="T21" fmla="*/ 75544 h 17928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7338"/>
              <a:gd name="T34" fmla="*/ 0 h 1792844"/>
              <a:gd name="T35" fmla="*/ 657338 w 657338"/>
              <a:gd name="T36" fmla="*/ 1792844 h 17928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7338" h="1792844">
                <a:moveTo>
                  <a:pt x="561073" y="96265"/>
                </a:moveTo>
                <a:cubicBezTo>
                  <a:pt x="620550" y="155742"/>
                  <a:pt x="657338" y="237910"/>
                  <a:pt x="657338" y="328669"/>
                </a:cubicBezTo>
                <a:lnTo>
                  <a:pt x="657337" y="1614319"/>
                </a:lnTo>
                <a:lnTo>
                  <a:pt x="657338" y="1614327"/>
                </a:lnTo>
                <a:lnTo>
                  <a:pt x="657338" y="1792843"/>
                </a:lnTo>
                <a:lnTo>
                  <a:pt x="0" y="1792844"/>
                </a:lnTo>
                <a:lnTo>
                  <a:pt x="0" y="1617116"/>
                </a:lnTo>
                <a:lnTo>
                  <a:pt x="0" y="328669"/>
                </a:lnTo>
                <a:cubicBezTo>
                  <a:pt x="0" y="237909"/>
                  <a:pt x="36788" y="155742"/>
                  <a:pt x="96265" y="96265"/>
                </a:cubicBezTo>
                <a:cubicBezTo>
                  <a:pt x="155742" y="36787"/>
                  <a:pt x="237910" y="0"/>
                  <a:pt x="328669" y="0"/>
                </a:cubicBezTo>
                <a:cubicBezTo>
                  <a:pt x="419428" y="0"/>
                  <a:pt x="501596" y="36788"/>
                  <a:pt x="561073" y="9626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288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50183" name="任意多边形 107">
            <a:extLst>
              <a:ext uri="{FF2B5EF4-FFF2-40B4-BE49-F238E27FC236}">
                <a16:creationId xmlns:a16="http://schemas.microsoft.com/office/drawing/2014/main" id="{18475183-D5B9-44A4-B589-DB5731B641B4}"/>
              </a:ext>
            </a:extLst>
          </p:cNvPr>
          <p:cNvSpPr>
            <a:spLocks/>
          </p:cNvSpPr>
          <p:nvPr/>
        </p:nvSpPr>
        <p:spPr bwMode="auto">
          <a:xfrm rot="-2700000">
            <a:off x="3932238" y="2508250"/>
            <a:ext cx="2490787" cy="787400"/>
          </a:xfrm>
          <a:custGeom>
            <a:avLst/>
            <a:gdLst>
              <a:gd name="T0" fmla="*/ 2126018 w 538208"/>
              <a:gd name="T1" fmla="*/ 42038 h 1703835"/>
              <a:gd name="T2" fmla="*/ 2490787 w 538208"/>
              <a:gd name="T3" fmla="*/ 143529 h 1703835"/>
              <a:gd name="T4" fmla="*/ 2490782 w 538208"/>
              <a:gd name="T5" fmla="*/ 704969 h 1703835"/>
              <a:gd name="T6" fmla="*/ 2490787 w 538208"/>
              <a:gd name="T7" fmla="*/ 704972 h 1703835"/>
              <a:gd name="T8" fmla="*/ 2490787 w 538208"/>
              <a:gd name="T9" fmla="*/ 787400 h 1703835"/>
              <a:gd name="T10" fmla="*/ 0 w 538208"/>
              <a:gd name="T11" fmla="*/ 787400 h 1703835"/>
              <a:gd name="T12" fmla="*/ 0 w 538208"/>
              <a:gd name="T13" fmla="*/ 706190 h 1703835"/>
              <a:gd name="T14" fmla="*/ 0 w 538208"/>
              <a:gd name="T15" fmla="*/ 143529 h 1703835"/>
              <a:gd name="T16" fmla="*/ 364769 w 538208"/>
              <a:gd name="T17" fmla="*/ 42038 h 1703835"/>
              <a:gd name="T18" fmla="*/ 1245394 w 538208"/>
              <a:gd name="T19" fmla="*/ 0 h 1703835"/>
              <a:gd name="T20" fmla="*/ 2126018 w 538208"/>
              <a:gd name="T21" fmla="*/ 42038 h 17038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8208" h="1703835">
                <a:moveTo>
                  <a:pt x="459389" y="90966"/>
                </a:moveTo>
                <a:cubicBezTo>
                  <a:pt x="508088" y="147170"/>
                  <a:pt x="538208" y="224815"/>
                  <a:pt x="538208" y="310579"/>
                </a:cubicBezTo>
                <a:lnTo>
                  <a:pt x="538207" y="1525464"/>
                </a:lnTo>
                <a:lnTo>
                  <a:pt x="538208" y="1525472"/>
                </a:lnTo>
                <a:lnTo>
                  <a:pt x="538208" y="1703835"/>
                </a:lnTo>
                <a:lnTo>
                  <a:pt x="0" y="1703835"/>
                </a:lnTo>
                <a:lnTo>
                  <a:pt x="0" y="1528107"/>
                </a:lnTo>
                <a:lnTo>
                  <a:pt x="0" y="310579"/>
                </a:lnTo>
                <a:cubicBezTo>
                  <a:pt x="0" y="224814"/>
                  <a:pt x="30121" y="147170"/>
                  <a:pt x="78819" y="90966"/>
                </a:cubicBezTo>
                <a:cubicBezTo>
                  <a:pt x="127517" y="34762"/>
                  <a:pt x="194793" y="0"/>
                  <a:pt x="269104" y="0"/>
                </a:cubicBezTo>
                <a:cubicBezTo>
                  <a:pt x="343415" y="0"/>
                  <a:pt x="410691" y="34763"/>
                  <a:pt x="459389" y="90966"/>
                </a:cubicBezTo>
                <a:close/>
              </a:path>
            </a:pathLst>
          </a:custGeom>
          <a:noFill/>
          <a:ln w="3175" cmpd="sng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91429" tIns="45715" rIns="91429" bIns="45715" anchor="ctr"/>
          <a:lstStyle/>
          <a:p>
            <a:endParaRPr lang="zh-CN" altLang="en-US"/>
          </a:p>
        </p:txBody>
      </p:sp>
      <p:sp>
        <p:nvSpPr>
          <p:cNvPr id="50184" name="任意多边形 108">
            <a:extLst>
              <a:ext uri="{FF2B5EF4-FFF2-40B4-BE49-F238E27FC236}">
                <a16:creationId xmlns:a16="http://schemas.microsoft.com/office/drawing/2014/main" id="{2DEC4753-D03C-4F31-8B95-97C7092E748E}"/>
              </a:ext>
            </a:extLst>
          </p:cNvPr>
          <p:cNvSpPr>
            <a:spLocks noChangeArrowheads="1"/>
          </p:cNvSpPr>
          <p:nvPr/>
        </p:nvSpPr>
        <p:spPr bwMode="auto">
          <a:xfrm rot="2768180">
            <a:off x="4666457" y="3431381"/>
            <a:ext cx="1003300" cy="2633663"/>
          </a:xfrm>
          <a:custGeom>
            <a:avLst/>
            <a:gdLst>
              <a:gd name="T0" fmla="*/ 0 w 686310"/>
              <a:gd name="T1" fmla="*/ 27937 h 1799075"/>
              <a:gd name="T2" fmla="*/ 1404471 w 686310"/>
              <a:gd name="T3" fmla="*/ 0 h 1799075"/>
              <a:gd name="T4" fmla="*/ 1411916 w 686310"/>
              <a:gd name="T5" fmla="*/ 376501 h 1799075"/>
              <a:gd name="T6" fmla="*/ 1466522 w 686310"/>
              <a:gd name="T7" fmla="*/ 3137022 h 1799075"/>
              <a:gd name="T8" fmla="*/ 1270692 w 686310"/>
              <a:gd name="T9" fmla="*/ 3639044 h 1799075"/>
              <a:gd name="T10" fmla="*/ 778216 w 686310"/>
              <a:gd name="T11" fmla="*/ 3855168 h 1799075"/>
              <a:gd name="T12" fmla="*/ 277582 w 686310"/>
              <a:gd name="T13" fmla="*/ 3658796 h 1799075"/>
              <a:gd name="T14" fmla="*/ 62052 w 686310"/>
              <a:gd name="T15" fmla="*/ 3164957 h 1799075"/>
              <a:gd name="T16" fmla="*/ 7567 w 686310"/>
              <a:gd name="T17" fmla="*/ 410429 h 1799075"/>
              <a:gd name="T18" fmla="*/ 7565 w 686310"/>
              <a:gd name="T19" fmla="*/ 410411 h 17990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6310"/>
              <a:gd name="T31" fmla="*/ 0 h 1799075"/>
              <a:gd name="T32" fmla="*/ 686310 w 686310"/>
              <a:gd name="T33" fmla="*/ 1799075 h 17990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6310" h="1799075">
                <a:moveTo>
                  <a:pt x="0" y="13037"/>
                </a:moveTo>
                <a:lnTo>
                  <a:pt x="657209" y="0"/>
                </a:lnTo>
                <a:lnTo>
                  <a:pt x="660693" y="175694"/>
                </a:lnTo>
                <a:lnTo>
                  <a:pt x="686245" y="1463887"/>
                </a:lnTo>
                <a:cubicBezTo>
                  <a:pt x="688045" y="1554629"/>
                  <a:pt x="652894" y="1637510"/>
                  <a:pt x="594608" y="1698155"/>
                </a:cubicBezTo>
                <a:cubicBezTo>
                  <a:pt x="536322" y="1758800"/>
                  <a:pt x="454900" y="1797210"/>
                  <a:pt x="364159" y="1799009"/>
                </a:cubicBezTo>
                <a:cubicBezTo>
                  <a:pt x="273418" y="1800810"/>
                  <a:pt x="190536" y="1765658"/>
                  <a:pt x="129892" y="1707372"/>
                </a:cubicBezTo>
                <a:cubicBezTo>
                  <a:pt x="69247" y="1649087"/>
                  <a:pt x="30836" y="1567664"/>
                  <a:pt x="29037" y="1476923"/>
                </a:cubicBezTo>
                <a:lnTo>
                  <a:pt x="3541" y="191526"/>
                </a:lnTo>
                <a:lnTo>
                  <a:pt x="3540" y="191518"/>
                </a:lnTo>
                <a:lnTo>
                  <a:pt x="0" y="1303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288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50185" name="任意多边形 109">
            <a:extLst>
              <a:ext uri="{FF2B5EF4-FFF2-40B4-BE49-F238E27FC236}">
                <a16:creationId xmlns:a16="http://schemas.microsoft.com/office/drawing/2014/main" id="{A06B833F-B08E-47F4-B6DF-ECD1D3AAB876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6548437" y="1581151"/>
            <a:ext cx="962025" cy="2622550"/>
          </a:xfrm>
          <a:custGeom>
            <a:avLst/>
            <a:gdLst>
              <a:gd name="T0" fmla="*/ 1201058 w 657338"/>
              <a:gd name="T1" fmla="*/ 205939 h 1792844"/>
              <a:gd name="T2" fmla="*/ 1407127 w 657338"/>
              <a:gd name="T3" fmla="*/ 703115 h 1792844"/>
              <a:gd name="T4" fmla="*/ 1407126 w 657338"/>
              <a:gd name="T5" fmla="*/ 3453485 h 1792844"/>
              <a:gd name="T6" fmla="*/ 1407127 w 657338"/>
              <a:gd name="T7" fmla="*/ 3453501 h 1792844"/>
              <a:gd name="T8" fmla="*/ 1407127 w 657338"/>
              <a:gd name="T9" fmla="*/ 3835398 h 1792844"/>
              <a:gd name="T10" fmla="*/ 0 w 657338"/>
              <a:gd name="T11" fmla="*/ 3835400 h 1792844"/>
              <a:gd name="T12" fmla="*/ 0 w 657338"/>
              <a:gd name="T13" fmla="*/ 3459468 h 1792844"/>
              <a:gd name="T14" fmla="*/ 0 w 657338"/>
              <a:gd name="T15" fmla="*/ 703115 h 1792844"/>
              <a:gd name="T16" fmla="*/ 206069 w 657338"/>
              <a:gd name="T17" fmla="*/ 205939 h 1792844"/>
              <a:gd name="T18" fmla="*/ 703564 w 657338"/>
              <a:gd name="T19" fmla="*/ 0 h 1792844"/>
              <a:gd name="T20" fmla="*/ 1201058 w 657338"/>
              <a:gd name="T21" fmla="*/ 205939 h 17928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7338"/>
              <a:gd name="T34" fmla="*/ 0 h 1792844"/>
              <a:gd name="T35" fmla="*/ 657338 w 657338"/>
              <a:gd name="T36" fmla="*/ 1792844 h 17928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7338" h="1792844">
                <a:moveTo>
                  <a:pt x="561073" y="96265"/>
                </a:moveTo>
                <a:cubicBezTo>
                  <a:pt x="620550" y="155742"/>
                  <a:pt x="657338" y="237910"/>
                  <a:pt x="657338" y="328669"/>
                </a:cubicBezTo>
                <a:lnTo>
                  <a:pt x="657337" y="1614319"/>
                </a:lnTo>
                <a:lnTo>
                  <a:pt x="657338" y="1614327"/>
                </a:lnTo>
                <a:lnTo>
                  <a:pt x="657338" y="1792843"/>
                </a:lnTo>
                <a:lnTo>
                  <a:pt x="0" y="1792844"/>
                </a:lnTo>
                <a:lnTo>
                  <a:pt x="0" y="1617116"/>
                </a:lnTo>
                <a:lnTo>
                  <a:pt x="0" y="328669"/>
                </a:lnTo>
                <a:cubicBezTo>
                  <a:pt x="0" y="237909"/>
                  <a:pt x="36788" y="155742"/>
                  <a:pt x="96265" y="96265"/>
                </a:cubicBezTo>
                <a:cubicBezTo>
                  <a:pt x="155742" y="36787"/>
                  <a:pt x="237910" y="0"/>
                  <a:pt x="328669" y="0"/>
                </a:cubicBezTo>
                <a:cubicBezTo>
                  <a:pt x="419428" y="0"/>
                  <a:pt x="501596" y="36788"/>
                  <a:pt x="561073" y="9626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288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50186" name="任意多边形 110">
            <a:extLst>
              <a:ext uri="{FF2B5EF4-FFF2-40B4-BE49-F238E27FC236}">
                <a16:creationId xmlns:a16="http://schemas.microsoft.com/office/drawing/2014/main" id="{211FE494-B67B-4E73-9DAD-3DB91C9ECF4E}"/>
              </a:ext>
            </a:extLst>
          </p:cNvPr>
          <p:cNvSpPr>
            <a:spLocks/>
          </p:cNvSpPr>
          <p:nvPr/>
        </p:nvSpPr>
        <p:spPr bwMode="auto">
          <a:xfrm rot="2700000">
            <a:off x="6635751" y="1644650"/>
            <a:ext cx="787400" cy="2492375"/>
          </a:xfrm>
          <a:custGeom>
            <a:avLst/>
            <a:gdLst>
              <a:gd name="T0" fmla="*/ 672088 w 538208"/>
              <a:gd name="T1" fmla="*/ 133065 h 1703835"/>
              <a:gd name="T2" fmla="*/ 787400 w 538208"/>
              <a:gd name="T3" fmla="*/ 454316 h 1703835"/>
              <a:gd name="T4" fmla="*/ 787399 w 538208"/>
              <a:gd name="T5" fmla="*/ 2231453 h 1703835"/>
              <a:gd name="T6" fmla="*/ 787400 w 538208"/>
              <a:gd name="T7" fmla="*/ 2231465 h 1703835"/>
              <a:gd name="T8" fmla="*/ 787400 w 538208"/>
              <a:gd name="T9" fmla="*/ 2492375 h 1703835"/>
              <a:gd name="T10" fmla="*/ 0 w 538208"/>
              <a:gd name="T11" fmla="*/ 2492375 h 1703835"/>
              <a:gd name="T12" fmla="*/ 0 w 538208"/>
              <a:gd name="T13" fmla="*/ 2235320 h 1703835"/>
              <a:gd name="T14" fmla="*/ 0 w 538208"/>
              <a:gd name="T15" fmla="*/ 454316 h 1703835"/>
              <a:gd name="T16" fmla="*/ 115312 w 538208"/>
              <a:gd name="T17" fmla="*/ 133065 h 1703835"/>
              <a:gd name="T18" fmla="*/ 393700 w 538208"/>
              <a:gd name="T19" fmla="*/ 0 h 1703835"/>
              <a:gd name="T20" fmla="*/ 672088 w 538208"/>
              <a:gd name="T21" fmla="*/ 133065 h 17038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8208" h="1703835">
                <a:moveTo>
                  <a:pt x="459389" y="90966"/>
                </a:moveTo>
                <a:cubicBezTo>
                  <a:pt x="508088" y="147170"/>
                  <a:pt x="538208" y="224815"/>
                  <a:pt x="538208" y="310579"/>
                </a:cubicBezTo>
                <a:lnTo>
                  <a:pt x="538207" y="1525464"/>
                </a:lnTo>
                <a:lnTo>
                  <a:pt x="538208" y="1525472"/>
                </a:lnTo>
                <a:lnTo>
                  <a:pt x="538208" y="1703835"/>
                </a:lnTo>
                <a:lnTo>
                  <a:pt x="0" y="1703835"/>
                </a:lnTo>
                <a:lnTo>
                  <a:pt x="0" y="1528107"/>
                </a:lnTo>
                <a:lnTo>
                  <a:pt x="0" y="310579"/>
                </a:lnTo>
                <a:cubicBezTo>
                  <a:pt x="0" y="224814"/>
                  <a:pt x="30121" y="147170"/>
                  <a:pt x="78819" y="90966"/>
                </a:cubicBezTo>
                <a:cubicBezTo>
                  <a:pt x="127517" y="34762"/>
                  <a:pt x="194793" y="0"/>
                  <a:pt x="269104" y="0"/>
                </a:cubicBezTo>
                <a:cubicBezTo>
                  <a:pt x="343415" y="0"/>
                  <a:pt x="410691" y="34763"/>
                  <a:pt x="459389" y="90966"/>
                </a:cubicBezTo>
                <a:close/>
              </a:path>
            </a:pathLst>
          </a:custGeom>
          <a:noFill/>
          <a:ln w="3175" cmpd="sng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91429" tIns="45715" rIns="91429" bIns="45715" anchor="ctr"/>
          <a:lstStyle/>
          <a:p>
            <a:endParaRPr lang="zh-CN" altLang="en-US"/>
          </a:p>
        </p:txBody>
      </p:sp>
      <p:sp>
        <p:nvSpPr>
          <p:cNvPr id="50187" name="任意多边形 111">
            <a:extLst>
              <a:ext uri="{FF2B5EF4-FFF2-40B4-BE49-F238E27FC236}">
                <a16:creationId xmlns:a16="http://schemas.microsoft.com/office/drawing/2014/main" id="{9A915484-8EB3-4185-9204-5959485BF1D1}"/>
              </a:ext>
            </a:extLst>
          </p:cNvPr>
          <p:cNvSpPr>
            <a:spLocks/>
          </p:cNvSpPr>
          <p:nvPr/>
        </p:nvSpPr>
        <p:spPr bwMode="auto">
          <a:xfrm rot="-8100000">
            <a:off x="3921125" y="4360863"/>
            <a:ext cx="2492375" cy="787400"/>
          </a:xfrm>
          <a:custGeom>
            <a:avLst/>
            <a:gdLst>
              <a:gd name="T0" fmla="*/ 2127374 w 538208"/>
              <a:gd name="T1" fmla="*/ 42038 h 1703835"/>
              <a:gd name="T2" fmla="*/ 2492375 w 538208"/>
              <a:gd name="T3" fmla="*/ 143529 h 1703835"/>
              <a:gd name="T4" fmla="*/ 2492370 w 538208"/>
              <a:gd name="T5" fmla="*/ 704969 h 1703835"/>
              <a:gd name="T6" fmla="*/ 2492375 w 538208"/>
              <a:gd name="T7" fmla="*/ 704972 h 1703835"/>
              <a:gd name="T8" fmla="*/ 2492375 w 538208"/>
              <a:gd name="T9" fmla="*/ 787400 h 1703835"/>
              <a:gd name="T10" fmla="*/ 0 w 538208"/>
              <a:gd name="T11" fmla="*/ 787400 h 1703835"/>
              <a:gd name="T12" fmla="*/ 0 w 538208"/>
              <a:gd name="T13" fmla="*/ 706190 h 1703835"/>
              <a:gd name="T14" fmla="*/ 0 w 538208"/>
              <a:gd name="T15" fmla="*/ 143529 h 1703835"/>
              <a:gd name="T16" fmla="*/ 365001 w 538208"/>
              <a:gd name="T17" fmla="*/ 42038 h 1703835"/>
              <a:gd name="T18" fmla="*/ 1246188 w 538208"/>
              <a:gd name="T19" fmla="*/ 0 h 1703835"/>
              <a:gd name="T20" fmla="*/ 2127374 w 538208"/>
              <a:gd name="T21" fmla="*/ 42038 h 17038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8208" h="1703835">
                <a:moveTo>
                  <a:pt x="459389" y="90966"/>
                </a:moveTo>
                <a:cubicBezTo>
                  <a:pt x="508088" y="147170"/>
                  <a:pt x="538208" y="224815"/>
                  <a:pt x="538208" y="310579"/>
                </a:cubicBezTo>
                <a:lnTo>
                  <a:pt x="538207" y="1525464"/>
                </a:lnTo>
                <a:lnTo>
                  <a:pt x="538208" y="1525472"/>
                </a:lnTo>
                <a:lnTo>
                  <a:pt x="538208" y="1703835"/>
                </a:lnTo>
                <a:lnTo>
                  <a:pt x="0" y="1703835"/>
                </a:lnTo>
                <a:lnTo>
                  <a:pt x="0" y="1528107"/>
                </a:lnTo>
                <a:lnTo>
                  <a:pt x="0" y="310579"/>
                </a:lnTo>
                <a:cubicBezTo>
                  <a:pt x="0" y="224814"/>
                  <a:pt x="30121" y="147170"/>
                  <a:pt x="78819" y="90966"/>
                </a:cubicBezTo>
                <a:cubicBezTo>
                  <a:pt x="127517" y="34762"/>
                  <a:pt x="194793" y="0"/>
                  <a:pt x="269104" y="0"/>
                </a:cubicBezTo>
                <a:cubicBezTo>
                  <a:pt x="343415" y="0"/>
                  <a:pt x="410691" y="34763"/>
                  <a:pt x="459389" y="90966"/>
                </a:cubicBezTo>
                <a:close/>
              </a:path>
            </a:pathLst>
          </a:custGeom>
          <a:noFill/>
          <a:ln w="3175" cmpd="sng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91429" tIns="45715" rIns="91429" bIns="45715" anchor="ctr"/>
          <a:lstStyle/>
          <a:p>
            <a:endParaRPr lang="zh-CN" altLang="en-US"/>
          </a:p>
        </p:txBody>
      </p:sp>
      <p:sp>
        <p:nvSpPr>
          <p:cNvPr id="50188" name="椭圆 112">
            <a:extLst>
              <a:ext uri="{FF2B5EF4-FFF2-40B4-BE49-F238E27FC236}">
                <a16:creationId xmlns:a16="http://schemas.microsoft.com/office/drawing/2014/main" id="{67996E52-20D0-4AAC-8590-99EC7B618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3287713"/>
            <a:ext cx="1009650" cy="10080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6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189" name="矩形 113">
            <a:extLst>
              <a:ext uri="{FF2B5EF4-FFF2-40B4-BE49-F238E27FC236}">
                <a16:creationId xmlns:a16="http://schemas.microsoft.com/office/drawing/2014/main" id="{6841222B-0D89-4E0B-ACB3-29A3C5C2E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25" y="2085975"/>
            <a:ext cx="21685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en-US" altLang="zh-CN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  <p:sp>
        <p:nvSpPr>
          <p:cNvPr id="50190" name="矩形 114">
            <a:extLst>
              <a:ext uri="{FF2B5EF4-FFF2-40B4-BE49-F238E27FC236}">
                <a16:creationId xmlns:a16="http://schemas.microsoft.com/office/drawing/2014/main" id="{92A1A814-53B2-4EE2-989B-87433C44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288" y="2085975"/>
            <a:ext cx="20812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en-US" altLang="zh-CN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  <p:sp>
        <p:nvSpPr>
          <p:cNvPr id="50191" name="矩形 115">
            <a:extLst>
              <a:ext uri="{FF2B5EF4-FFF2-40B4-BE49-F238E27FC236}">
                <a16:creationId xmlns:a16="http://schemas.microsoft.com/office/drawing/2014/main" id="{54EE3320-8C97-466F-8641-2A6ADBD7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25" y="4651375"/>
            <a:ext cx="21685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en-US" altLang="zh-CN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  <p:sp>
        <p:nvSpPr>
          <p:cNvPr id="50192" name="矩形 116">
            <a:extLst>
              <a:ext uri="{FF2B5EF4-FFF2-40B4-BE49-F238E27FC236}">
                <a16:creationId xmlns:a16="http://schemas.microsoft.com/office/drawing/2014/main" id="{CB42183A-FD07-41ED-95AA-6F8CC7E4F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288" y="4651375"/>
            <a:ext cx="20812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  <a:endParaRPr lang="en-US" altLang="zh-CN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文本框 10">
            <a:extLst>
              <a:ext uri="{FF2B5EF4-FFF2-40B4-BE49-F238E27FC236}">
                <a16:creationId xmlns:a16="http://schemas.microsoft.com/office/drawing/2014/main" id="{D4D4C906-E3B1-4C57-B22A-7A0B32433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3979863"/>
            <a:ext cx="4956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We'll do A great JOB!</a:t>
            </a:r>
          </a:p>
        </p:txBody>
      </p:sp>
      <p:sp>
        <p:nvSpPr>
          <p:cNvPr id="54276" name="文本框 12">
            <a:extLst>
              <a:ext uri="{FF2B5EF4-FFF2-40B4-BE49-F238E27FC236}">
                <a16:creationId xmlns:a16="http://schemas.microsoft.com/office/drawing/2014/main" id="{D1BDBFC3-BCFB-4504-9E96-D2B6A0995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3062288"/>
            <a:ext cx="6410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微软雅黑" pitchFamily="34" charset="-122"/>
              </a:rPr>
              <a:t>Thanks re</a:t>
            </a:r>
            <a:endParaRPr lang="zh-CN" altLang="en-US" sz="5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8">
            <a:extLst>
              <a:ext uri="{FF2B5EF4-FFF2-40B4-BE49-F238E27FC236}">
                <a16:creationId xmlns:a16="http://schemas.microsoft.com/office/drawing/2014/main" id="{56A12E3B-078B-4ACB-BE9A-8BA2C9E9C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-1179513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51" name="文本框 9">
            <a:extLst>
              <a:ext uri="{FF2B5EF4-FFF2-40B4-BE49-F238E27FC236}">
                <a16:creationId xmlns:a16="http://schemas.microsoft.com/office/drawing/2014/main" id="{286E0ED1-DF1A-41A3-936F-F790454A7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2705100"/>
            <a:ext cx="2970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Directory</a:t>
            </a:r>
            <a:endParaRPr lang="en-US" altLang="zh-CN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4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CONTENTS</a:t>
            </a:r>
            <a:endParaRPr lang="zh-CN" altLang="en-US" sz="440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7652" name="Group 4">
            <a:extLst>
              <a:ext uri="{FF2B5EF4-FFF2-40B4-BE49-F238E27FC236}">
                <a16:creationId xmlns:a16="http://schemas.microsoft.com/office/drawing/2014/main" id="{1A5E1704-44ED-482A-848D-5A9DE72EA7FE}"/>
              </a:ext>
            </a:extLst>
          </p:cNvPr>
          <p:cNvGrpSpPr>
            <a:grpSpLocks/>
          </p:cNvGrpSpPr>
          <p:nvPr/>
        </p:nvGrpSpPr>
        <p:grpSpPr bwMode="auto">
          <a:xfrm>
            <a:off x="6872288" y="1209675"/>
            <a:ext cx="4621409" cy="771525"/>
            <a:chOff x="0" y="0"/>
            <a:chExt cx="4621539" cy="771525"/>
          </a:xfrm>
        </p:grpSpPr>
        <p:sp>
          <p:nvSpPr>
            <p:cNvPr id="27663" name="椭圆 3">
              <a:extLst>
                <a:ext uri="{FF2B5EF4-FFF2-40B4-BE49-F238E27FC236}">
                  <a16:creationId xmlns:a16="http://schemas.microsoft.com/office/drawing/2014/main" id="{DDDBB60E-9C16-4AE2-A9BA-1605F453E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1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7664" name="文本框 1">
              <a:extLst>
                <a:ext uri="{FF2B5EF4-FFF2-40B4-BE49-F238E27FC236}">
                  <a16:creationId xmlns:a16="http://schemas.microsoft.com/office/drawing/2014/main" id="{7A28C5B5-5978-41D2-9A5E-31CE19215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25" y="181302"/>
              <a:ext cx="36214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enter the title of the article</a:t>
              </a:r>
            </a:p>
          </p:txBody>
        </p:sp>
      </p:grpSp>
      <p:grpSp>
        <p:nvGrpSpPr>
          <p:cNvPr id="27653" name="Group 7">
            <a:extLst>
              <a:ext uri="{FF2B5EF4-FFF2-40B4-BE49-F238E27FC236}">
                <a16:creationId xmlns:a16="http://schemas.microsoft.com/office/drawing/2014/main" id="{8B8FDD74-4AB0-4423-99D5-D7FD061B7CF9}"/>
              </a:ext>
            </a:extLst>
          </p:cNvPr>
          <p:cNvGrpSpPr>
            <a:grpSpLocks/>
          </p:cNvGrpSpPr>
          <p:nvPr/>
        </p:nvGrpSpPr>
        <p:grpSpPr bwMode="auto">
          <a:xfrm>
            <a:off x="6872288" y="2452688"/>
            <a:ext cx="4621409" cy="771525"/>
            <a:chOff x="0" y="0"/>
            <a:chExt cx="4621539" cy="771525"/>
          </a:xfrm>
        </p:grpSpPr>
        <p:sp>
          <p:nvSpPr>
            <p:cNvPr id="27661" name="椭圆 7">
              <a:extLst>
                <a:ext uri="{FF2B5EF4-FFF2-40B4-BE49-F238E27FC236}">
                  <a16:creationId xmlns:a16="http://schemas.microsoft.com/office/drawing/2014/main" id="{A2D32F6B-30AD-413A-B7FC-A4957B03D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1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7662" name="文本框 12">
              <a:extLst>
                <a:ext uri="{FF2B5EF4-FFF2-40B4-BE49-F238E27FC236}">
                  <a16:creationId xmlns:a16="http://schemas.microsoft.com/office/drawing/2014/main" id="{FFF957A4-4AD8-4D10-83E3-10C6FFE0C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25" y="178861"/>
              <a:ext cx="36214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enter the title of the article</a:t>
              </a:r>
            </a:p>
          </p:txBody>
        </p:sp>
      </p:grpSp>
      <p:grpSp>
        <p:nvGrpSpPr>
          <p:cNvPr id="27654" name="Group 10">
            <a:extLst>
              <a:ext uri="{FF2B5EF4-FFF2-40B4-BE49-F238E27FC236}">
                <a16:creationId xmlns:a16="http://schemas.microsoft.com/office/drawing/2014/main" id="{2060E4A1-608A-49D1-A39D-48FC51B0B8EB}"/>
              </a:ext>
            </a:extLst>
          </p:cNvPr>
          <p:cNvGrpSpPr>
            <a:grpSpLocks/>
          </p:cNvGrpSpPr>
          <p:nvPr/>
        </p:nvGrpSpPr>
        <p:grpSpPr bwMode="auto">
          <a:xfrm>
            <a:off x="6872288" y="3695700"/>
            <a:ext cx="4621409" cy="771525"/>
            <a:chOff x="0" y="0"/>
            <a:chExt cx="4621539" cy="771525"/>
          </a:xfrm>
        </p:grpSpPr>
        <p:sp>
          <p:nvSpPr>
            <p:cNvPr id="27659" name="椭圆 10">
              <a:extLst>
                <a:ext uri="{FF2B5EF4-FFF2-40B4-BE49-F238E27FC236}">
                  <a16:creationId xmlns:a16="http://schemas.microsoft.com/office/drawing/2014/main" id="{677F1C0F-7613-4B52-AE75-C1FF90854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1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7660" name="文本框 13">
              <a:extLst>
                <a:ext uri="{FF2B5EF4-FFF2-40B4-BE49-F238E27FC236}">
                  <a16:creationId xmlns:a16="http://schemas.microsoft.com/office/drawing/2014/main" id="{5020A9A9-E04C-4EF6-8BAF-305EBEDE0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25" y="176420"/>
              <a:ext cx="36214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enter the title of the article</a:t>
              </a:r>
            </a:p>
          </p:txBody>
        </p:sp>
      </p:grpSp>
      <p:grpSp>
        <p:nvGrpSpPr>
          <p:cNvPr id="27655" name="Group 13">
            <a:extLst>
              <a:ext uri="{FF2B5EF4-FFF2-40B4-BE49-F238E27FC236}">
                <a16:creationId xmlns:a16="http://schemas.microsoft.com/office/drawing/2014/main" id="{105AD623-007D-41A0-B9CE-E2CD8DC573ED}"/>
              </a:ext>
            </a:extLst>
          </p:cNvPr>
          <p:cNvGrpSpPr>
            <a:grpSpLocks/>
          </p:cNvGrpSpPr>
          <p:nvPr/>
        </p:nvGrpSpPr>
        <p:grpSpPr bwMode="auto">
          <a:xfrm>
            <a:off x="6872288" y="4938713"/>
            <a:ext cx="4621409" cy="771525"/>
            <a:chOff x="0" y="0"/>
            <a:chExt cx="4621539" cy="771525"/>
          </a:xfrm>
        </p:grpSpPr>
        <p:sp>
          <p:nvSpPr>
            <p:cNvPr id="27657" name="椭圆 11">
              <a:extLst>
                <a:ext uri="{FF2B5EF4-FFF2-40B4-BE49-F238E27FC236}">
                  <a16:creationId xmlns:a16="http://schemas.microsoft.com/office/drawing/2014/main" id="{65D808C7-6709-454A-97EA-214985B30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1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7658" name="文本框 14">
              <a:extLst>
                <a:ext uri="{FF2B5EF4-FFF2-40B4-BE49-F238E27FC236}">
                  <a16:creationId xmlns:a16="http://schemas.microsoft.com/office/drawing/2014/main" id="{AF47C4F4-2907-4C6E-96C5-8F2DDBB80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25" y="173979"/>
              <a:ext cx="36214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enter the title of the article</a:t>
              </a:r>
            </a:p>
          </p:txBody>
        </p:sp>
      </p:grpSp>
      <p:sp>
        <p:nvSpPr>
          <p:cNvPr id="27656" name="等腰三角形 17">
            <a:extLst>
              <a:ext uri="{FF2B5EF4-FFF2-40B4-BE49-F238E27FC236}">
                <a16:creationId xmlns:a16="http://schemas.microsoft.com/office/drawing/2014/main" id="{54D2E849-847E-4BEF-8A82-2E2E683C613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968206" y="3250407"/>
            <a:ext cx="574675" cy="357188"/>
          </a:xfrm>
          <a:prstGeom prst="triangle">
            <a:avLst>
              <a:gd name="adj" fmla="val 50000"/>
            </a:avLst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74" name="直接连接符 6">
            <a:extLst>
              <a:ext uri="{FF2B5EF4-FFF2-40B4-BE49-F238E27FC236}">
                <a16:creationId xmlns:a16="http://schemas.microsoft.com/office/drawing/2014/main" id="{176F87C9-5BEB-4274-9A67-D767B0015B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5" name="KSO_GT2.1">
            <a:extLst>
              <a:ext uri="{FF2B5EF4-FFF2-40B4-BE49-F238E27FC236}">
                <a16:creationId xmlns:a16="http://schemas.microsoft.com/office/drawing/2014/main" id="{2447E3B0-5340-4FEA-94FC-65EB05895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334962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difference in needs and desires of presenters and audiences has become more noticeable.</a:t>
            </a:r>
          </a:p>
        </p:txBody>
      </p:sp>
      <p:grpSp>
        <p:nvGrpSpPr>
          <p:cNvPr id="28676" name="Group 4">
            <a:extLst>
              <a:ext uri="{FF2B5EF4-FFF2-40B4-BE49-F238E27FC236}">
                <a16:creationId xmlns:a16="http://schemas.microsoft.com/office/drawing/2014/main" id="{9A11ACED-AF1B-4EFE-B19D-ECBFD0FC7B87}"/>
              </a:ext>
            </a:extLst>
          </p:cNvPr>
          <p:cNvGrpSpPr>
            <a:grpSpLocks/>
          </p:cNvGrpSpPr>
          <p:nvPr/>
        </p:nvGrpSpPr>
        <p:grpSpPr bwMode="auto">
          <a:xfrm>
            <a:off x="3021013" y="2433638"/>
            <a:ext cx="1536700" cy="1987550"/>
            <a:chOff x="0" y="0"/>
            <a:chExt cx="1152785" cy="1490412"/>
          </a:xfrm>
        </p:grpSpPr>
        <p:grpSp>
          <p:nvGrpSpPr>
            <p:cNvPr id="28678" name="Group 5">
              <a:extLst>
                <a:ext uri="{FF2B5EF4-FFF2-40B4-BE49-F238E27FC236}">
                  <a16:creationId xmlns:a16="http://schemas.microsoft.com/office/drawing/2014/main" id="{1CA3FE22-14CB-4AB2-A7DE-BA386FC16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402" y="0"/>
              <a:ext cx="1014383" cy="1490412"/>
              <a:chOff x="0" y="0"/>
              <a:chExt cx="1014383" cy="1490412"/>
            </a:xfrm>
          </p:grpSpPr>
          <p:sp>
            <p:nvSpPr>
              <p:cNvPr id="28680" name="圆角矩形 11">
                <a:extLst>
                  <a:ext uri="{FF2B5EF4-FFF2-40B4-BE49-F238E27FC236}">
                    <a16:creationId xmlns:a16="http://schemas.microsoft.com/office/drawing/2014/main" id="{BB944653-4856-4009-85C7-6C0B5E5AA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name="adj" fmla="val 12134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1" name="KSO_GN2">
                <a:extLst>
                  <a:ext uri="{FF2B5EF4-FFF2-40B4-BE49-F238E27FC236}">
                    <a16:creationId xmlns:a16="http://schemas.microsoft.com/office/drawing/2014/main" id="{07AEC3BB-2702-4211-BBE2-5AFA082A4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name="adj" fmla="val 12134"/>
                </a:avLst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6400">
                    <a:solidFill>
                      <a:srgbClr val="FFFFFF"/>
                    </a:solidFill>
                    <a:latin typeface="Impact" panose="020B0806030902050204" pitchFamily="34" charset="0"/>
                    <a:ea typeface="Gungsuh" panose="020B0503020000020004" pitchFamily="18" charset="-127"/>
                  </a:rPr>
                  <a:t>01</a:t>
                </a:r>
                <a:endParaRPr lang="zh-CN" altLang="en-US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B0503020000020004" pitchFamily="18" charset="-127"/>
                </a:endParaRPr>
              </a:p>
            </p:txBody>
          </p:sp>
        </p:grpSp>
        <p:sp>
          <p:nvSpPr>
            <p:cNvPr id="28679" name="圆角矩形 26">
              <a:extLst>
                <a:ext uri="{FF2B5EF4-FFF2-40B4-BE49-F238E27FC236}">
                  <a16:creationId xmlns:a16="http://schemas.microsoft.com/office/drawing/2014/main" id="{6E3218EC-71FF-4E82-BF0D-79F42103B5BA}"/>
                </a:ext>
              </a:extLst>
            </p:cNvPr>
            <p:cNvSpPr>
              <a:spLocks/>
            </p:cNvSpPr>
            <p:nvPr/>
          </p:nvSpPr>
          <p:spPr bwMode="auto">
            <a:xfrm rot="1132031">
              <a:off x="0" y="832988"/>
              <a:ext cx="1014383" cy="634430"/>
            </a:xfrm>
            <a:custGeom>
              <a:avLst/>
              <a:gdLst>
                <a:gd name="T0" fmla="*/ 0 w 1321797"/>
                <a:gd name="T1" fmla="*/ 346652 h 826698"/>
                <a:gd name="T2" fmla="*/ 1014383 w 1321797"/>
                <a:gd name="T3" fmla="*/ 0 h 826698"/>
                <a:gd name="T4" fmla="*/ 1014383 w 1321797"/>
                <a:gd name="T5" fmla="*/ 511365 h 826698"/>
                <a:gd name="T6" fmla="*/ 891318 w 1321797"/>
                <a:gd name="T7" fmla="*/ 634430 h 826698"/>
                <a:gd name="T8" fmla="*/ 123065 w 1321797"/>
                <a:gd name="T9" fmla="*/ 634430 h 826698"/>
                <a:gd name="T10" fmla="*/ 0 w 1321797"/>
                <a:gd name="T11" fmla="*/ 511365 h 826698"/>
                <a:gd name="T12" fmla="*/ 0 w 1321797"/>
                <a:gd name="T13" fmla="*/ 346652 h 826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797" h="826698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>
                <a:alphaModFix amt="66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77" name="KSO_GT2">
            <a:extLst>
              <a:ext uri="{FF2B5EF4-FFF2-40B4-BE49-F238E27FC236}">
                <a16:creationId xmlns:a16="http://schemas.microsoft.com/office/drawing/2014/main" id="{7A8FB2AE-7CB2-45A6-9ED6-A4DD0F678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US" altLang="zh-CN" sz="24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 INPUT YOUR TITLE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2">
            <a:extLst>
              <a:ext uri="{FF2B5EF4-FFF2-40B4-BE49-F238E27FC236}">
                <a16:creationId xmlns:a16="http://schemas.microsoft.com/office/drawing/2014/main" id="{77222C33-A9BD-4518-9FDD-6A1B52F33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29699" name="Group 3">
            <a:extLst>
              <a:ext uri="{FF2B5EF4-FFF2-40B4-BE49-F238E27FC236}">
                <a16:creationId xmlns:a16="http://schemas.microsoft.com/office/drawing/2014/main" id="{F4EE3341-09B8-4B78-9CCA-0B59668047BA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29713" name="燕尾形 4">
              <a:extLst>
                <a:ext uri="{FF2B5EF4-FFF2-40B4-BE49-F238E27FC236}">
                  <a16:creationId xmlns:a16="http://schemas.microsoft.com/office/drawing/2014/main" id="{42A8DFC2-DEAF-43A3-BC28-5A5E183EC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29714" name="燕尾形 5">
              <a:extLst>
                <a:ext uri="{FF2B5EF4-FFF2-40B4-BE49-F238E27FC236}">
                  <a16:creationId xmlns:a16="http://schemas.microsoft.com/office/drawing/2014/main" id="{FAA1184D-C7C9-4D85-AC61-E3A058A59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pic>
        <p:nvPicPr>
          <p:cNvPr id="29700" name="组合 52">
            <a:extLst>
              <a:ext uri="{FF2B5EF4-FFF2-40B4-BE49-F238E27FC236}">
                <a16:creationId xmlns:a16="http://schemas.microsoft.com/office/drawing/2014/main" id="{990731E0-1666-4D64-BC8F-51478D73ED8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908175"/>
            <a:ext cx="503555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矩形 40">
            <a:extLst>
              <a:ext uri="{FF2B5EF4-FFF2-40B4-BE49-F238E27FC236}">
                <a16:creationId xmlns:a16="http://schemas.microsoft.com/office/drawing/2014/main" id="{3B1F22DB-8B8B-4708-AA1E-4681237D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3687763"/>
            <a:ext cx="44323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200">
                <a:solidFill>
                  <a:srgbClr val="09405E"/>
                </a:solidFill>
              </a:rPr>
              <a:t>Supporters say, the ease of the of-the-presentation software can save a lot of time for the IT otherwise would us Ed other types of visual aid-hand-drawn or mechanically typeset slides, blackboards or whiteboards,</a:t>
            </a:r>
          </a:p>
          <a:p>
            <a:pPr algn="just" eaLnBrk="1" hangingPunct="1"/>
            <a:endParaRPr lang="en-US" altLang="zh-CN" sz="1200">
              <a:solidFill>
                <a:srgbClr val="09405E"/>
              </a:solidFill>
            </a:endParaRPr>
          </a:p>
          <a:p>
            <a:pPr algn="just" eaLnBrk="1" hangingPunct="1"/>
            <a:r>
              <a:rPr lang="en-US" altLang="zh-CN" sz="1200">
                <a:solidFill>
                  <a:srgbClr val="09405E"/>
                </a:solidFill>
              </a:rPr>
              <a:t>or overhead projections.  Ease of the also encourages those who otherwise would not have used visual aids, or would not have given a presentation at All</a:t>
            </a:r>
          </a:p>
          <a:p>
            <a:pPr algn="just" eaLnBrk="1" hangingPunct="1"/>
            <a:endParaRPr lang="en-US" altLang="zh-CN" sz="1200">
              <a:solidFill>
                <a:srgbClr val="09405E"/>
              </a:solidFill>
            </a:endParaRPr>
          </a:p>
          <a:p>
            <a:pPr algn="just" eaLnBrk="1" hangingPunct="1"/>
            <a:r>
              <a:rPr lang="en-US" altLang="zh-CN" sz="1200">
                <a:solidFill>
                  <a:srgbClr val="09405E"/>
                </a:solidFill>
              </a:rPr>
              <a:t>The difference in needs and desires of presenters and audiences has become more noticeable.</a:t>
            </a:r>
          </a:p>
        </p:txBody>
      </p:sp>
      <p:grpSp>
        <p:nvGrpSpPr>
          <p:cNvPr id="29702" name="Group 8">
            <a:extLst>
              <a:ext uri="{FF2B5EF4-FFF2-40B4-BE49-F238E27FC236}">
                <a16:creationId xmlns:a16="http://schemas.microsoft.com/office/drawing/2014/main" id="{B21186A5-03D2-41B7-A9D4-1ADB23685BB0}"/>
              </a:ext>
            </a:extLst>
          </p:cNvPr>
          <p:cNvGrpSpPr>
            <a:grpSpLocks/>
          </p:cNvGrpSpPr>
          <p:nvPr/>
        </p:nvGrpSpPr>
        <p:grpSpPr bwMode="auto">
          <a:xfrm>
            <a:off x="6815138" y="2260600"/>
            <a:ext cx="4384675" cy="1246188"/>
            <a:chOff x="0" y="0"/>
            <a:chExt cx="3288535" cy="934675"/>
          </a:xfrm>
        </p:grpSpPr>
        <p:sp>
          <p:nvSpPr>
            <p:cNvPr id="29703" name="文本框 39">
              <a:extLst>
                <a:ext uri="{FF2B5EF4-FFF2-40B4-BE49-F238E27FC236}">
                  <a16:creationId xmlns:a16="http://schemas.microsoft.com/office/drawing/2014/main" id="{0F1FDC6D-1581-4327-BE49-618454C65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33" y="542260"/>
              <a:ext cx="893515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b="1">
                  <a:solidFill>
                    <a:srgbClr val="09405E"/>
                  </a:solidFill>
                </a:rPr>
                <a:t>23,456</a:t>
              </a:r>
              <a:endParaRPr lang="zh-CN" altLang="en-US" sz="2800" b="1">
                <a:solidFill>
                  <a:srgbClr val="09405E"/>
                </a:solidFill>
              </a:endParaRPr>
            </a:p>
          </p:txBody>
        </p:sp>
        <p:sp>
          <p:nvSpPr>
            <p:cNvPr id="29704" name="文本框 62">
              <a:extLst>
                <a:ext uri="{FF2B5EF4-FFF2-40B4-BE49-F238E27FC236}">
                  <a16:creationId xmlns:a16="http://schemas.microsoft.com/office/drawing/2014/main" id="{B61E5ADA-4BB7-468D-82DE-BBB18BEC7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1856" y="542260"/>
              <a:ext cx="756458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b="1">
                  <a:solidFill>
                    <a:srgbClr val="09405E"/>
                  </a:solidFill>
                </a:rPr>
                <a:t>6,457</a:t>
              </a:r>
              <a:endParaRPr lang="zh-CN" altLang="en-US" sz="2800" b="1">
                <a:solidFill>
                  <a:srgbClr val="09405E"/>
                </a:solidFill>
              </a:endParaRPr>
            </a:p>
          </p:txBody>
        </p:sp>
        <p:sp>
          <p:nvSpPr>
            <p:cNvPr id="29705" name="文本框 64">
              <a:extLst>
                <a:ext uri="{FF2B5EF4-FFF2-40B4-BE49-F238E27FC236}">
                  <a16:creationId xmlns:a16="http://schemas.microsoft.com/office/drawing/2014/main" id="{00977504-8CFC-4B1F-AB4F-B06DFAC73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3687" y="542260"/>
              <a:ext cx="893515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b="1">
                  <a:solidFill>
                    <a:srgbClr val="09405E"/>
                  </a:solidFill>
                </a:rPr>
                <a:t>83,451</a:t>
              </a:r>
              <a:endParaRPr lang="zh-CN" altLang="en-US" sz="2800" b="1">
                <a:solidFill>
                  <a:srgbClr val="09405E"/>
                </a:solidFill>
              </a:endParaRPr>
            </a:p>
          </p:txBody>
        </p:sp>
        <p:cxnSp>
          <p:nvCxnSpPr>
            <p:cNvPr id="29706" name="直接连接符 45">
              <a:extLst>
                <a:ext uri="{FF2B5EF4-FFF2-40B4-BE49-F238E27FC236}">
                  <a16:creationId xmlns:a16="http://schemas.microsoft.com/office/drawing/2014/main" id="{5D717649-6CC0-474B-87C5-3F90E69877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0" cy="916428"/>
            </a:xfrm>
            <a:prstGeom prst="line">
              <a:avLst/>
            </a:prstGeom>
            <a:noFill/>
            <a:ln w="6350">
              <a:solidFill>
                <a:srgbClr val="0940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7" name="直接连接符 46">
              <a:extLst>
                <a:ext uri="{FF2B5EF4-FFF2-40B4-BE49-F238E27FC236}">
                  <a16:creationId xmlns:a16="http://schemas.microsoft.com/office/drawing/2014/main" id="{ED451153-E84B-4E15-BAEC-AA7127DE8C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96178" y="0"/>
              <a:ext cx="0" cy="916428"/>
            </a:xfrm>
            <a:prstGeom prst="line">
              <a:avLst/>
            </a:prstGeom>
            <a:noFill/>
            <a:ln w="6350">
              <a:solidFill>
                <a:srgbClr val="0940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8" name="直接连接符 47">
              <a:extLst>
                <a:ext uri="{FF2B5EF4-FFF2-40B4-BE49-F238E27FC236}">
                  <a16:creationId xmlns:a16="http://schemas.microsoft.com/office/drawing/2014/main" id="{46920AC8-D7F9-478F-8ADB-6EB3553A16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92357" y="0"/>
              <a:ext cx="0" cy="916428"/>
            </a:xfrm>
            <a:prstGeom prst="line">
              <a:avLst/>
            </a:prstGeom>
            <a:noFill/>
            <a:ln w="6350">
              <a:solidFill>
                <a:srgbClr val="0940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9" name="直接连接符 48">
              <a:extLst>
                <a:ext uri="{FF2B5EF4-FFF2-40B4-BE49-F238E27FC236}">
                  <a16:creationId xmlns:a16="http://schemas.microsoft.com/office/drawing/2014/main" id="{856CCDC0-E3FB-4D54-ADBB-81492C6CC6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88535" y="0"/>
              <a:ext cx="0" cy="916428"/>
            </a:xfrm>
            <a:prstGeom prst="line">
              <a:avLst/>
            </a:prstGeom>
            <a:noFill/>
            <a:ln w="6350">
              <a:solidFill>
                <a:srgbClr val="0940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0" name="Freeform 24">
              <a:extLst>
                <a:ext uri="{FF2B5EF4-FFF2-40B4-BE49-F238E27FC236}">
                  <a16:creationId xmlns:a16="http://schemas.microsoft.com/office/drawing/2014/main" id="{3DB6C165-C521-41C7-A709-B7C8072F6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875" y="109682"/>
              <a:ext cx="418428" cy="432578"/>
            </a:xfrm>
            <a:custGeom>
              <a:avLst/>
              <a:gdLst>
                <a:gd name="T0" fmla="*/ 164550 w 89"/>
                <a:gd name="T1" fmla="*/ 51721 h 92"/>
                <a:gd name="T2" fmla="*/ 263281 w 89"/>
                <a:gd name="T3" fmla="*/ 51721 h 92"/>
                <a:gd name="T4" fmla="*/ 329101 w 89"/>
                <a:gd name="T5" fmla="*/ 47019 h 92"/>
                <a:gd name="T6" fmla="*/ 329101 w 89"/>
                <a:gd name="T7" fmla="*/ 126952 h 92"/>
                <a:gd name="T8" fmla="*/ 329101 w 89"/>
                <a:gd name="T9" fmla="*/ 47019 h 92"/>
                <a:gd name="T10" fmla="*/ 141043 w 89"/>
                <a:gd name="T11" fmla="*/ 258606 h 92"/>
                <a:gd name="T12" fmla="*/ 150446 w 89"/>
                <a:gd name="T13" fmla="*/ 399664 h 92"/>
                <a:gd name="T14" fmla="*/ 103432 w 89"/>
                <a:gd name="T15" fmla="*/ 277414 h 92"/>
                <a:gd name="T16" fmla="*/ 79924 w 89"/>
                <a:gd name="T17" fmla="*/ 399664 h 92"/>
                <a:gd name="T18" fmla="*/ 51716 w 89"/>
                <a:gd name="T19" fmla="*/ 258606 h 92"/>
                <a:gd name="T20" fmla="*/ 18806 w 89"/>
                <a:gd name="T21" fmla="*/ 249203 h 92"/>
                <a:gd name="T22" fmla="*/ 47014 w 89"/>
                <a:gd name="T23" fmla="*/ 131654 h 92"/>
                <a:gd name="T24" fmla="*/ 98730 w 89"/>
                <a:gd name="T25" fmla="*/ 164568 h 92"/>
                <a:gd name="T26" fmla="*/ 145745 w 89"/>
                <a:gd name="T27" fmla="*/ 131654 h 92"/>
                <a:gd name="T28" fmla="*/ 206863 w 89"/>
                <a:gd name="T29" fmla="*/ 112846 h 92"/>
                <a:gd name="T30" fmla="*/ 206863 w 89"/>
                <a:gd name="T31" fmla="*/ 126952 h 92"/>
                <a:gd name="T32" fmla="*/ 211565 w 89"/>
                <a:gd name="T33" fmla="*/ 225693 h 92"/>
                <a:gd name="T34" fmla="*/ 211565 w 89"/>
                <a:gd name="T35" fmla="*/ 225693 h 92"/>
                <a:gd name="T36" fmla="*/ 211565 w 89"/>
                <a:gd name="T37" fmla="*/ 225693 h 92"/>
                <a:gd name="T38" fmla="*/ 220968 w 89"/>
                <a:gd name="T39" fmla="*/ 126952 h 92"/>
                <a:gd name="T40" fmla="*/ 220968 w 89"/>
                <a:gd name="T41" fmla="*/ 112846 h 92"/>
                <a:gd name="T42" fmla="*/ 277385 w 89"/>
                <a:gd name="T43" fmla="*/ 131654 h 92"/>
                <a:gd name="T44" fmla="*/ 329101 w 89"/>
                <a:gd name="T45" fmla="*/ 164568 h 92"/>
                <a:gd name="T46" fmla="*/ 376115 w 89"/>
                <a:gd name="T47" fmla="*/ 131654 h 92"/>
                <a:gd name="T48" fmla="*/ 399622 w 89"/>
                <a:gd name="T49" fmla="*/ 239799 h 92"/>
                <a:gd name="T50" fmla="*/ 371414 w 89"/>
                <a:gd name="T51" fmla="*/ 258606 h 92"/>
                <a:gd name="T52" fmla="*/ 376115 w 89"/>
                <a:gd name="T53" fmla="*/ 399664 h 92"/>
                <a:gd name="T54" fmla="*/ 333802 w 89"/>
                <a:gd name="T55" fmla="*/ 277414 h 92"/>
                <a:gd name="T56" fmla="*/ 310295 w 89"/>
                <a:gd name="T57" fmla="*/ 399664 h 92"/>
                <a:gd name="T58" fmla="*/ 282086 w 89"/>
                <a:gd name="T59" fmla="*/ 258606 h 92"/>
                <a:gd name="T60" fmla="*/ 267982 w 89"/>
                <a:gd name="T61" fmla="*/ 258606 h 92"/>
                <a:gd name="T62" fmla="*/ 230370 w 89"/>
                <a:gd name="T63" fmla="*/ 432578 h 92"/>
                <a:gd name="T64" fmla="*/ 202162 w 89"/>
                <a:gd name="T65" fmla="*/ 286818 h 92"/>
                <a:gd name="T66" fmla="*/ 150446 w 89"/>
                <a:gd name="T67" fmla="*/ 432578 h 92"/>
                <a:gd name="T68" fmla="*/ 141043 w 89"/>
                <a:gd name="T69" fmla="*/ 244501 h 92"/>
                <a:gd name="T70" fmla="*/ 61119 w 89"/>
                <a:gd name="T71" fmla="*/ 84635 h 92"/>
                <a:gd name="T72" fmla="*/ 136342 w 89"/>
                <a:gd name="T73" fmla="*/ 84635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rgbClr val="094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9711" name="Freeform 27">
              <a:extLst>
                <a:ext uri="{FF2B5EF4-FFF2-40B4-BE49-F238E27FC236}">
                  <a16:creationId xmlns:a16="http://schemas.microsoft.com/office/drawing/2014/main" id="{78ADE993-3C52-4D15-9E60-361DEA07D4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4484" y="125649"/>
              <a:ext cx="539565" cy="416611"/>
            </a:xfrm>
            <a:custGeom>
              <a:avLst/>
              <a:gdLst>
                <a:gd name="T0" fmla="*/ 183563 w 97"/>
                <a:gd name="T1" fmla="*/ 416611 h 75"/>
                <a:gd name="T2" fmla="*/ 244751 w 97"/>
                <a:gd name="T3" fmla="*/ 416611 h 75"/>
                <a:gd name="T4" fmla="*/ 261439 w 97"/>
                <a:gd name="T5" fmla="*/ 405501 h 75"/>
                <a:gd name="T6" fmla="*/ 261439 w 97"/>
                <a:gd name="T7" fmla="*/ 272186 h 75"/>
                <a:gd name="T8" fmla="*/ 216939 w 97"/>
                <a:gd name="T9" fmla="*/ 249967 h 75"/>
                <a:gd name="T10" fmla="*/ 166876 w 97"/>
                <a:gd name="T11" fmla="*/ 277741 h 75"/>
                <a:gd name="T12" fmla="*/ 166876 w 97"/>
                <a:gd name="T13" fmla="*/ 405501 h 75"/>
                <a:gd name="T14" fmla="*/ 183563 w 97"/>
                <a:gd name="T15" fmla="*/ 416611 h 75"/>
                <a:gd name="T16" fmla="*/ 0 w 97"/>
                <a:gd name="T17" fmla="*/ 272186 h 75"/>
                <a:gd name="T18" fmla="*/ 205813 w 97"/>
                <a:gd name="T19" fmla="*/ 155535 h 75"/>
                <a:gd name="T20" fmla="*/ 216939 w 97"/>
                <a:gd name="T21" fmla="*/ 144425 h 75"/>
                <a:gd name="T22" fmla="*/ 228064 w 97"/>
                <a:gd name="T23" fmla="*/ 155535 h 75"/>
                <a:gd name="T24" fmla="*/ 289251 w 97"/>
                <a:gd name="T25" fmla="*/ 188864 h 75"/>
                <a:gd name="T26" fmla="*/ 450565 w 97"/>
                <a:gd name="T27" fmla="*/ 49993 h 75"/>
                <a:gd name="T28" fmla="*/ 428314 w 97"/>
                <a:gd name="T29" fmla="*/ 22219 h 75"/>
                <a:gd name="T30" fmla="*/ 483940 w 97"/>
                <a:gd name="T31" fmla="*/ 11110 h 75"/>
                <a:gd name="T32" fmla="*/ 539565 w 97"/>
                <a:gd name="T33" fmla="*/ 0 h 75"/>
                <a:gd name="T34" fmla="*/ 522877 w 97"/>
                <a:gd name="T35" fmla="*/ 55548 h 75"/>
                <a:gd name="T36" fmla="*/ 506190 w 97"/>
                <a:gd name="T37" fmla="*/ 105541 h 75"/>
                <a:gd name="T38" fmla="*/ 483940 w 97"/>
                <a:gd name="T39" fmla="*/ 83322 h 75"/>
                <a:gd name="T40" fmla="*/ 305939 w 97"/>
                <a:gd name="T41" fmla="*/ 233302 h 75"/>
                <a:gd name="T42" fmla="*/ 294814 w 97"/>
                <a:gd name="T43" fmla="*/ 244412 h 75"/>
                <a:gd name="T44" fmla="*/ 278126 w 97"/>
                <a:gd name="T45" fmla="*/ 238857 h 75"/>
                <a:gd name="T46" fmla="*/ 216939 w 97"/>
                <a:gd name="T47" fmla="*/ 199973 h 75"/>
                <a:gd name="T48" fmla="*/ 27813 w 97"/>
                <a:gd name="T49" fmla="*/ 316624 h 75"/>
                <a:gd name="T50" fmla="*/ 0 w 97"/>
                <a:gd name="T51" fmla="*/ 272186 h 75"/>
                <a:gd name="T52" fmla="*/ 55625 w 97"/>
                <a:gd name="T53" fmla="*/ 416611 h 75"/>
                <a:gd name="T54" fmla="*/ 116813 w 97"/>
                <a:gd name="T55" fmla="*/ 416611 h 75"/>
                <a:gd name="T56" fmla="*/ 127938 w 97"/>
                <a:gd name="T57" fmla="*/ 405501 h 75"/>
                <a:gd name="T58" fmla="*/ 127938 w 97"/>
                <a:gd name="T59" fmla="*/ 299960 h 75"/>
                <a:gd name="T60" fmla="*/ 38938 w 97"/>
                <a:gd name="T61" fmla="*/ 355508 h 75"/>
                <a:gd name="T62" fmla="*/ 38938 w 97"/>
                <a:gd name="T63" fmla="*/ 405501 h 75"/>
                <a:gd name="T64" fmla="*/ 55625 w 97"/>
                <a:gd name="T65" fmla="*/ 416611 h 75"/>
                <a:gd name="T66" fmla="*/ 311501 w 97"/>
                <a:gd name="T67" fmla="*/ 416611 h 75"/>
                <a:gd name="T68" fmla="*/ 372689 w 97"/>
                <a:gd name="T69" fmla="*/ 416611 h 75"/>
                <a:gd name="T70" fmla="*/ 389377 w 97"/>
                <a:gd name="T71" fmla="*/ 405501 h 75"/>
                <a:gd name="T72" fmla="*/ 389377 w 97"/>
                <a:gd name="T73" fmla="*/ 216638 h 75"/>
                <a:gd name="T74" fmla="*/ 389377 w 97"/>
                <a:gd name="T75" fmla="*/ 216638 h 75"/>
                <a:gd name="T76" fmla="*/ 300376 w 97"/>
                <a:gd name="T77" fmla="*/ 294405 h 75"/>
                <a:gd name="T78" fmla="*/ 294814 w 97"/>
                <a:gd name="T79" fmla="*/ 288850 h 75"/>
                <a:gd name="T80" fmla="*/ 294814 w 97"/>
                <a:gd name="T81" fmla="*/ 405501 h 75"/>
                <a:gd name="T82" fmla="*/ 311501 w 97"/>
                <a:gd name="T83" fmla="*/ 416611 h 75"/>
                <a:gd name="T84" fmla="*/ 439440 w 97"/>
                <a:gd name="T85" fmla="*/ 416611 h 75"/>
                <a:gd name="T86" fmla="*/ 500627 w 97"/>
                <a:gd name="T87" fmla="*/ 416611 h 75"/>
                <a:gd name="T88" fmla="*/ 517315 w 97"/>
                <a:gd name="T89" fmla="*/ 405501 h 75"/>
                <a:gd name="T90" fmla="*/ 517315 w 97"/>
                <a:gd name="T91" fmla="*/ 177754 h 75"/>
                <a:gd name="T92" fmla="*/ 478377 w 97"/>
                <a:gd name="T93" fmla="*/ 133316 h 75"/>
                <a:gd name="T94" fmla="*/ 428314 w 97"/>
                <a:gd name="T95" fmla="*/ 183309 h 75"/>
                <a:gd name="T96" fmla="*/ 428314 w 97"/>
                <a:gd name="T97" fmla="*/ 405501 h 75"/>
                <a:gd name="T98" fmla="*/ 439440 w 97"/>
                <a:gd name="T99" fmla="*/ 416611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rgbClr val="094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9712" name="Freeform 25">
              <a:extLst>
                <a:ext uri="{FF2B5EF4-FFF2-40B4-BE49-F238E27FC236}">
                  <a16:creationId xmlns:a16="http://schemas.microsoft.com/office/drawing/2014/main" id="{79945F51-BB49-4B1E-B24C-0119806259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3735" y="109682"/>
              <a:ext cx="340519" cy="432578"/>
            </a:xfrm>
            <a:custGeom>
              <a:avLst/>
              <a:gdLst>
                <a:gd name="T0" fmla="*/ 0 w 77"/>
                <a:gd name="T1" fmla="*/ 375195 h 98"/>
                <a:gd name="T2" fmla="*/ 128247 w 77"/>
                <a:gd name="T3" fmla="*/ 432578 h 98"/>
                <a:gd name="T4" fmla="*/ 132670 w 77"/>
                <a:gd name="T5" fmla="*/ 432578 h 98"/>
                <a:gd name="T6" fmla="*/ 132670 w 77"/>
                <a:gd name="T7" fmla="*/ 432578 h 98"/>
                <a:gd name="T8" fmla="*/ 137092 w 77"/>
                <a:gd name="T9" fmla="*/ 432578 h 98"/>
                <a:gd name="T10" fmla="*/ 145937 w 77"/>
                <a:gd name="T11" fmla="*/ 432578 h 98"/>
                <a:gd name="T12" fmla="*/ 145937 w 77"/>
                <a:gd name="T13" fmla="*/ 432578 h 98"/>
                <a:gd name="T14" fmla="*/ 150359 w 77"/>
                <a:gd name="T15" fmla="*/ 432578 h 98"/>
                <a:gd name="T16" fmla="*/ 154781 w 77"/>
                <a:gd name="T17" fmla="*/ 432578 h 98"/>
                <a:gd name="T18" fmla="*/ 159204 w 77"/>
                <a:gd name="T19" fmla="*/ 432578 h 98"/>
                <a:gd name="T20" fmla="*/ 163626 w 77"/>
                <a:gd name="T21" fmla="*/ 432578 h 98"/>
                <a:gd name="T22" fmla="*/ 168048 w 77"/>
                <a:gd name="T23" fmla="*/ 432578 h 98"/>
                <a:gd name="T24" fmla="*/ 172471 w 77"/>
                <a:gd name="T25" fmla="*/ 432578 h 98"/>
                <a:gd name="T26" fmla="*/ 176893 w 77"/>
                <a:gd name="T27" fmla="*/ 432578 h 98"/>
                <a:gd name="T28" fmla="*/ 181315 w 77"/>
                <a:gd name="T29" fmla="*/ 432578 h 98"/>
                <a:gd name="T30" fmla="*/ 185738 w 77"/>
                <a:gd name="T31" fmla="*/ 432578 h 98"/>
                <a:gd name="T32" fmla="*/ 190160 w 77"/>
                <a:gd name="T33" fmla="*/ 432578 h 98"/>
                <a:gd name="T34" fmla="*/ 190160 w 77"/>
                <a:gd name="T35" fmla="*/ 432578 h 98"/>
                <a:gd name="T36" fmla="*/ 194582 w 77"/>
                <a:gd name="T37" fmla="*/ 432578 h 98"/>
                <a:gd name="T38" fmla="*/ 199005 w 77"/>
                <a:gd name="T39" fmla="*/ 432578 h 98"/>
                <a:gd name="T40" fmla="*/ 203427 w 77"/>
                <a:gd name="T41" fmla="*/ 432578 h 98"/>
                <a:gd name="T42" fmla="*/ 207849 w 77"/>
                <a:gd name="T43" fmla="*/ 432578 h 98"/>
                <a:gd name="T44" fmla="*/ 207849 w 77"/>
                <a:gd name="T45" fmla="*/ 432578 h 98"/>
                <a:gd name="T46" fmla="*/ 340519 w 77"/>
                <a:gd name="T47" fmla="*/ 375195 h 98"/>
                <a:gd name="T48" fmla="*/ 97291 w 77"/>
                <a:gd name="T49" fmla="*/ 145664 h 98"/>
                <a:gd name="T50" fmla="*/ 110558 w 77"/>
                <a:gd name="T51" fmla="*/ 88281 h 98"/>
                <a:gd name="T52" fmla="*/ 97291 w 77"/>
                <a:gd name="T53" fmla="*/ 0 h 98"/>
                <a:gd name="T54" fmla="*/ 119403 w 77"/>
                <a:gd name="T55" fmla="*/ 26484 h 98"/>
                <a:gd name="T56" fmla="*/ 154781 w 77"/>
                <a:gd name="T57" fmla="*/ 0 h 98"/>
                <a:gd name="T58" fmla="*/ 176893 w 77"/>
                <a:gd name="T59" fmla="*/ 26484 h 98"/>
                <a:gd name="T60" fmla="*/ 212272 w 77"/>
                <a:gd name="T61" fmla="*/ 0 h 98"/>
                <a:gd name="T62" fmla="*/ 221116 w 77"/>
                <a:gd name="T63" fmla="*/ 26484 h 98"/>
                <a:gd name="T64" fmla="*/ 260917 w 77"/>
                <a:gd name="T65" fmla="*/ 4414 h 98"/>
                <a:gd name="T66" fmla="*/ 79602 w 77"/>
                <a:gd name="T67" fmla="*/ 136836 h 98"/>
                <a:gd name="T68" fmla="*/ 79602 w 77"/>
                <a:gd name="T69" fmla="*/ 97109 h 98"/>
                <a:gd name="T70" fmla="*/ 278606 w 77"/>
                <a:gd name="T71" fmla="*/ 114766 h 98"/>
                <a:gd name="T72" fmla="*/ 79602 w 77"/>
                <a:gd name="T73" fmla="*/ 136836 h 98"/>
                <a:gd name="T74" fmla="*/ 190160 w 77"/>
                <a:gd name="T75" fmla="*/ 379609 h 98"/>
                <a:gd name="T76" fmla="*/ 154781 w 77"/>
                <a:gd name="T77" fmla="*/ 370781 h 98"/>
                <a:gd name="T78" fmla="*/ 132670 w 77"/>
                <a:gd name="T79" fmla="*/ 304570 h 98"/>
                <a:gd name="T80" fmla="*/ 163626 w 77"/>
                <a:gd name="T81" fmla="*/ 344297 h 98"/>
                <a:gd name="T82" fmla="*/ 176893 w 77"/>
                <a:gd name="T83" fmla="*/ 344297 h 98"/>
                <a:gd name="T84" fmla="*/ 172471 w 77"/>
                <a:gd name="T85" fmla="*/ 308984 h 98"/>
                <a:gd name="T86" fmla="*/ 132670 w 77"/>
                <a:gd name="T87" fmla="*/ 251601 h 98"/>
                <a:gd name="T88" fmla="*/ 154781 w 77"/>
                <a:gd name="T89" fmla="*/ 203047 h 98"/>
                <a:gd name="T90" fmla="*/ 190160 w 77"/>
                <a:gd name="T91" fmla="*/ 194219 h 98"/>
                <a:gd name="T92" fmla="*/ 212272 w 77"/>
                <a:gd name="T93" fmla="*/ 233945 h 98"/>
                <a:gd name="T94" fmla="*/ 176893 w 77"/>
                <a:gd name="T95" fmla="*/ 260430 h 98"/>
                <a:gd name="T96" fmla="*/ 172471 w 77"/>
                <a:gd name="T97" fmla="*/ 225117 h 98"/>
                <a:gd name="T98" fmla="*/ 168048 w 77"/>
                <a:gd name="T99" fmla="*/ 247187 h 98"/>
                <a:gd name="T100" fmla="*/ 207849 w 77"/>
                <a:gd name="T101" fmla="*/ 300156 h 98"/>
                <a:gd name="T102" fmla="*/ 216694 w 77"/>
                <a:gd name="T103" fmla="*/ 339883 h 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7" h="98">
                  <a:moveTo>
                    <a:pt x="22" y="33"/>
                  </a:moveTo>
                  <a:cubicBezTo>
                    <a:pt x="11" y="49"/>
                    <a:pt x="4" y="66"/>
                    <a:pt x="0" y="85"/>
                  </a:cubicBezTo>
                  <a:cubicBezTo>
                    <a:pt x="1" y="91"/>
                    <a:pt x="5" y="96"/>
                    <a:pt x="11" y="98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2" y="96"/>
                    <a:pt x="75" y="91"/>
                    <a:pt x="77" y="85"/>
                  </a:cubicBezTo>
                  <a:cubicBezTo>
                    <a:pt x="72" y="66"/>
                    <a:pt x="66" y="49"/>
                    <a:pt x="55" y="33"/>
                  </a:cubicBezTo>
                  <a:cubicBezTo>
                    <a:pt x="44" y="33"/>
                    <a:pt x="33" y="33"/>
                    <a:pt x="22" y="33"/>
                  </a:cubicBezTo>
                  <a:close/>
                  <a:moveTo>
                    <a:pt x="50" y="20"/>
                  </a:moveTo>
                  <a:cubicBezTo>
                    <a:pt x="42" y="20"/>
                    <a:pt x="34" y="20"/>
                    <a:pt x="25" y="2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0" y="20"/>
                    <a:pt x="50" y="20"/>
                    <a:pt x="50" y="20"/>
                  </a:cubicBezTo>
                  <a:close/>
                  <a:moveTo>
                    <a:pt x="18" y="31"/>
                  </a:moveTo>
                  <a:cubicBezTo>
                    <a:pt x="16" y="31"/>
                    <a:pt x="14" y="29"/>
                    <a:pt x="14" y="26"/>
                  </a:cubicBezTo>
                  <a:cubicBezTo>
                    <a:pt x="14" y="24"/>
                    <a:pt x="16" y="22"/>
                    <a:pt x="18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4"/>
                    <a:pt x="63" y="26"/>
                  </a:cubicBezTo>
                  <a:cubicBezTo>
                    <a:pt x="63" y="29"/>
                    <a:pt x="61" y="31"/>
                    <a:pt x="5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43" y="84"/>
                  </a:moveTo>
                  <a:cubicBezTo>
                    <a:pt x="43" y="86"/>
                    <a:pt x="43" y="86"/>
                    <a:pt x="43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2" y="83"/>
                    <a:pt x="30" y="81"/>
                    <a:pt x="30" y="7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8" y="79"/>
                    <a:pt x="39" y="79"/>
                  </a:cubicBezTo>
                  <a:cubicBezTo>
                    <a:pt x="40" y="79"/>
                    <a:pt x="40" y="78"/>
                    <a:pt x="40" y="7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2"/>
                    <a:pt x="40" y="71"/>
                    <a:pt x="39" y="70"/>
                  </a:cubicBezTo>
                  <a:cubicBezTo>
                    <a:pt x="38" y="69"/>
                    <a:pt x="36" y="67"/>
                    <a:pt x="32" y="63"/>
                  </a:cubicBezTo>
                  <a:cubicBezTo>
                    <a:pt x="31" y="61"/>
                    <a:pt x="30" y="59"/>
                    <a:pt x="30" y="57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49"/>
                    <a:pt x="32" y="47"/>
                    <a:pt x="35" y="4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6" y="47"/>
                    <a:pt x="48" y="49"/>
                    <a:pt x="48" y="53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1"/>
                    <a:pt x="40" y="51"/>
                    <a:pt x="39" y="51"/>
                  </a:cubicBezTo>
                  <a:cubicBezTo>
                    <a:pt x="38" y="51"/>
                    <a:pt x="38" y="52"/>
                    <a:pt x="38" y="5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7"/>
                    <a:pt x="39" y="59"/>
                    <a:pt x="41" y="61"/>
                  </a:cubicBezTo>
                  <a:cubicBezTo>
                    <a:pt x="44" y="64"/>
                    <a:pt x="47" y="67"/>
                    <a:pt x="47" y="68"/>
                  </a:cubicBezTo>
                  <a:cubicBezTo>
                    <a:pt x="48" y="69"/>
                    <a:pt x="49" y="71"/>
                    <a:pt x="49" y="72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81"/>
                    <a:pt x="47" y="83"/>
                    <a:pt x="43" y="84"/>
                  </a:cubicBezTo>
                  <a:close/>
                </a:path>
              </a:pathLst>
            </a:custGeom>
            <a:solidFill>
              <a:srgbClr val="094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泪滴形 90">
            <a:extLst>
              <a:ext uri="{FF2B5EF4-FFF2-40B4-BE49-F238E27FC236}">
                <a16:creationId xmlns:a16="http://schemas.microsoft.com/office/drawing/2014/main" id="{528D94C2-FA73-41BF-AA51-0ACC1BB69FD5}"/>
              </a:ext>
            </a:extLst>
          </p:cNvPr>
          <p:cNvSpPr>
            <a:spLocks/>
          </p:cNvSpPr>
          <p:nvPr/>
        </p:nvSpPr>
        <p:spPr bwMode="auto">
          <a:xfrm rot="8100000">
            <a:off x="3719513" y="1682750"/>
            <a:ext cx="2063750" cy="2063750"/>
          </a:xfrm>
          <a:custGeom>
            <a:avLst/>
            <a:gdLst>
              <a:gd name="T0" fmla="*/ 0 w 2063468"/>
              <a:gd name="T1" fmla="*/ 1031875 h 2063468"/>
              <a:gd name="T2" fmla="*/ 1031875 w 2063468"/>
              <a:gd name="T3" fmla="*/ 0 h 2063468"/>
              <a:gd name="T4" fmla="*/ 2063750 w 2063468"/>
              <a:gd name="T5" fmla="*/ 0 h 2063468"/>
              <a:gd name="T6" fmla="*/ 2063750 w 2063468"/>
              <a:gd name="T7" fmla="*/ 1031875 h 2063468"/>
              <a:gd name="T8" fmla="*/ 1031875 w 2063468"/>
              <a:gd name="T9" fmla="*/ 2063750 h 2063468"/>
              <a:gd name="T10" fmla="*/ 0 w 2063468"/>
              <a:gd name="T11" fmla="*/ 1031875 h 2063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63468" h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 cap="flat" cmpd="sng">
            <a:solidFill>
              <a:srgbClr val="D9D9D9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3" name="泪滴形 91">
            <a:extLst>
              <a:ext uri="{FF2B5EF4-FFF2-40B4-BE49-F238E27FC236}">
                <a16:creationId xmlns:a16="http://schemas.microsoft.com/office/drawing/2014/main" id="{04AF7B55-3CC0-4CE3-9FFB-2A579BC0E372}"/>
              </a:ext>
            </a:extLst>
          </p:cNvPr>
          <p:cNvSpPr>
            <a:spLocks/>
          </p:cNvSpPr>
          <p:nvPr/>
        </p:nvSpPr>
        <p:spPr bwMode="auto">
          <a:xfrm rot="8100000">
            <a:off x="6423025" y="1682750"/>
            <a:ext cx="2062163" cy="2063750"/>
          </a:xfrm>
          <a:custGeom>
            <a:avLst/>
            <a:gdLst>
              <a:gd name="T0" fmla="*/ 0 w 2063468"/>
              <a:gd name="T1" fmla="*/ 1031875 h 2063468"/>
              <a:gd name="T2" fmla="*/ 1031082 w 2063468"/>
              <a:gd name="T3" fmla="*/ 0 h 2063468"/>
              <a:gd name="T4" fmla="*/ 2062163 w 2063468"/>
              <a:gd name="T5" fmla="*/ 0 h 2063468"/>
              <a:gd name="T6" fmla="*/ 2062163 w 2063468"/>
              <a:gd name="T7" fmla="*/ 1031875 h 2063468"/>
              <a:gd name="T8" fmla="*/ 1031082 w 2063468"/>
              <a:gd name="T9" fmla="*/ 2063750 h 2063468"/>
              <a:gd name="T10" fmla="*/ 0 w 2063468"/>
              <a:gd name="T11" fmla="*/ 1031875 h 2063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63468" h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 cap="flat" cmpd="sng">
            <a:solidFill>
              <a:srgbClr val="D9D9D9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4" name="泪滴形 92">
            <a:extLst>
              <a:ext uri="{FF2B5EF4-FFF2-40B4-BE49-F238E27FC236}">
                <a16:creationId xmlns:a16="http://schemas.microsoft.com/office/drawing/2014/main" id="{053B4FDF-B0C6-4742-9D5B-D3D141401EEA}"/>
              </a:ext>
            </a:extLst>
          </p:cNvPr>
          <p:cNvSpPr>
            <a:spLocks/>
          </p:cNvSpPr>
          <p:nvPr/>
        </p:nvSpPr>
        <p:spPr bwMode="auto">
          <a:xfrm rot="8100000">
            <a:off x="9155113" y="1682750"/>
            <a:ext cx="2063750" cy="2063750"/>
          </a:xfrm>
          <a:custGeom>
            <a:avLst/>
            <a:gdLst>
              <a:gd name="T0" fmla="*/ 0 w 2063468"/>
              <a:gd name="T1" fmla="*/ 1031875 h 2063468"/>
              <a:gd name="T2" fmla="*/ 1031875 w 2063468"/>
              <a:gd name="T3" fmla="*/ 0 h 2063468"/>
              <a:gd name="T4" fmla="*/ 2063750 w 2063468"/>
              <a:gd name="T5" fmla="*/ 0 h 2063468"/>
              <a:gd name="T6" fmla="*/ 2063750 w 2063468"/>
              <a:gd name="T7" fmla="*/ 1031875 h 2063468"/>
              <a:gd name="T8" fmla="*/ 1031875 w 2063468"/>
              <a:gd name="T9" fmla="*/ 2063750 h 2063468"/>
              <a:gd name="T10" fmla="*/ 0 w 2063468"/>
              <a:gd name="T11" fmla="*/ 1031875 h 2063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63468" h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 cap="flat" cmpd="sng">
            <a:solidFill>
              <a:srgbClr val="D9D9D9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5" name="泪滴形 89">
            <a:extLst>
              <a:ext uri="{FF2B5EF4-FFF2-40B4-BE49-F238E27FC236}">
                <a16:creationId xmlns:a16="http://schemas.microsoft.com/office/drawing/2014/main" id="{6302DBBD-33A4-46F6-A83F-7CCC0230F5CD}"/>
              </a:ext>
            </a:extLst>
          </p:cNvPr>
          <p:cNvSpPr>
            <a:spLocks/>
          </p:cNvSpPr>
          <p:nvPr/>
        </p:nvSpPr>
        <p:spPr bwMode="auto">
          <a:xfrm rot="8100000">
            <a:off x="990600" y="1682750"/>
            <a:ext cx="2063750" cy="2063750"/>
          </a:xfrm>
          <a:custGeom>
            <a:avLst/>
            <a:gdLst>
              <a:gd name="T0" fmla="*/ 0 w 2063468"/>
              <a:gd name="T1" fmla="*/ 1031875 h 2063468"/>
              <a:gd name="T2" fmla="*/ 1031875 w 2063468"/>
              <a:gd name="T3" fmla="*/ 0 h 2063468"/>
              <a:gd name="T4" fmla="*/ 2063750 w 2063468"/>
              <a:gd name="T5" fmla="*/ 0 h 2063468"/>
              <a:gd name="T6" fmla="*/ 2063750 w 2063468"/>
              <a:gd name="T7" fmla="*/ 1031875 h 2063468"/>
              <a:gd name="T8" fmla="*/ 1031875 w 2063468"/>
              <a:gd name="T9" fmla="*/ 2063750 h 2063468"/>
              <a:gd name="T10" fmla="*/ 0 w 2063468"/>
              <a:gd name="T11" fmla="*/ 1031875 h 2063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63468" h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 cap="flat" cmpd="sng">
            <a:solidFill>
              <a:srgbClr val="D9D9D9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6" name="文本框 69">
            <a:extLst>
              <a:ext uri="{FF2B5EF4-FFF2-40B4-BE49-F238E27FC236}">
                <a16:creationId xmlns:a16="http://schemas.microsoft.com/office/drawing/2014/main" id="{0EDA93FC-AD5D-422F-B85B-6576BA390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30727" name="Group 7">
            <a:extLst>
              <a:ext uri="{FF2B5EF4-FFF2-40B4-BE49-F238E27FC236}">
                <a16:creationId xmlns:a16="http://schemas.microsoft.com/office/drawing/2014/main" id="{07D2FBC2-02DB-4E5F-AC09-A3FABDF0F92C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0740" name="燕尾形 71">
              <a:extLst>
                <a:ext uri="{FF2B5EF4-FFF2-40B4-BE49-F238E27FC236}">
                  <a16:creationId xmlns:a16="http://schemas.microsoft.com/office/drawing/2014/main" id="{DC05B6D2-33FE-48F8-BFFE-237D7C32C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30741" name="燕尾形 72">
              <a:extLst>
                <a:ext uri="{FF2B5EF4-FFF2-40B4-BE49-F238E27FC236}">
                  <a16:creationId xmlns:a16="http://schemas.microsoft.com/office/drawing/2014/main" id="{25A63510-CC23-4DF0-8DA7-C39D682C4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sp>
        <p:nvSpPr>
          <p:cNvPr id="30728" name="泪滴形 1">
            <a:extLst>
              <a:ext uri="{FF2B5EF4-FFF2-40B4-BE49-F238E27FC236}">
                <a16:creationId xmlns:a16="http://schemas.microsoft.com/office/drawing/2014/main" id="{856EF62E-A8A3-43D1-97C2-37C1B493DCA2}"/>
              </a:ext>
            </a:extLst>
          </p:cNvPr>
          <p:cNvSpPr>
            <a:spLocks/>
          </p:cNvSpPr>
          <p:nvPr/>
        </p:nvSpPr>
        <p:spPr bwMode="auto">
          <a:xfrm rot="8100000">
            <a:off x="1193800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9" name="泪滴形 73">
            <a:extLst>
              <a:ext uri="{FF2B5EF4-FFF2-40B4-BE49-F238E27FC236}">
                <a16:creationId xmlns:a16="http://schemas.microsoft.com/office/drawing/2014/main" id="{4E99BDF2-15DF-47FC-B6EF-8FA63C1B09FC}"/>
              </a:ext>
            </a:extLst>
          </p:cNvPr>
          <p:cNvSpPr>
            <a:spLocks/>
          </p:cNvSpPr>
          <p:nvPr/>
        </p:nvSpPr>
        <p:spPr bwMode="auto">
          <a:xfrm rot="8100000">
            <a:off x="3910013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30" name="泪滴形 74">
            <a:extLst>
              <a:ext uri="{FF2B5EF4-FFF2-40B4-BE49-F238E27FC236}">
                <a16:creationId xmlns:a16="http://schemas.microsoft.com/office/drawing/2014/main" id="{BF1B465F-9DB7-43CE-9FC7-9A33A40E41C8}"/>
              </a:ext>
            </a:extLst>
          </p:cNvPr>
          <p:cNvSpPr>
            <a:spLocks/>
          </p:cNvSpPr>
          <p:nvPr/>
        </p:nvSpPr>
        <p:spPr bwMode="auto">
          <a:xfrm rot="8100000">
            <a:off x="6624638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31" name="泪滴形 75">
            <a:extLst>
              <a:ext uri="{FF2B5EF4-FFF2-40B4-BE49-F238E27FC236}">
                <a16:creationId xmlns:a16="http://schemas.microsoft.com/office/drawing/2014/main" id="{315ECD02-4063-45DD-B40F-1DD48ACB3217}"/>
              </a:ext>
            </a:extLst>
          </p:cNvPr>
          <p:cNvSpPr>
            <a:spLocks/>
          </p:cNvSpPr>
          <p:nvPr/>
        </p:nvSpPr>
        <p:spPr bwMode="auto">
          <a:xfrm rot="8100000">
            <a:off x="9340850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32" name="Freeform 36">
            <a:extLst>
              <a:ext uri="{FF2B5EF4-FFF2-40B4-BE49-F238E27FC236}">
                <a16:creationId xmlns:a16="http://schemas.microsoft.com/office/drawing/2014/main" id="{66EFF445-71DC-40D3-91D7-AC36503B63F8}"/>
              </a:ext>
            </a:extLst>
          </p:cNvPr>
          <p:cNvSpPr>
            <a:spLocks noEditPoints="1"/>
          </p:cNvSpPr>
          <p:nvPr/>
        </p:nvSpPr>
        <p:spPr bwMode="auto">
          <a:xfrm>
            <a:off x="1562100" y="2381250"/>
            <a:ext cx="876300" cy="666750"/>
          </a:xfrm>
          <a:custGeom>
            <a:avLst/>
            <a:gdLst>
              <a:gd name="T0" fmla="*/ 272695 w 286"/>
              <a:gd name="T1" fmla="*/ 162847 h 217"/>
              <a:gd name="T2" fmla="*/ 603605 w 286"/>
              <a:gd name="T3" fmla="*/ 156702 h 217"/>
              <a:gd name="T4" fmla="*/ 572965 w 286"/>
              <a:gd name="T5" fmla="*/ 184355 h 217"/>
              <a:gd name="T6" fmla="*/ 306399 w 286"/>
              <a:gd name="T7" fmla="*/ 190500 h 217"/>
              <a:gd name="T8" fmla="*/ 367678 w 286"/>
              <a:gd name="T9" fmla="*/ 245806 h 217"/>
              <a:gd name="T10" fmla="*/ 508622 w 286"/>
              <a:gd name="T11" fmla="*/ 239661 h 217"/>
              <a:gd name="T12" fmla="*/ 441214 w 286"/>
              <a:gd name="T13" fmla="*/ 168992 h 217"/>
              <a:gd name="T14" fmla="*/ 441214 w 286"/>
              <a:gd name="T15" fmla="*/ 251952 h 217"/>
              <a:gd name="T16" fmla="*/ 441214 w 286"/>
              <a:gd name="T17" fmla="*/ 353347 h 217"/>
              <a:gd name="T18" fmla="*/ 441214 w 286"/>
              <a:gd name="T19" fmla="*/ 251952 h 217"/>
              <a:gd name="T20" fmla="*/ 33704 w 286"/>
              <a:gd name="T21" fmla="*/ 632952 h 217"/>
              <a:gd name="T22" fmla="*/ 33704 w 286"/>
              <a:gd name="T23" fmla="*/ 666750 h 217"/>
              <a:gd name="T24" fmla="*/ 870172 w 286"/>
              <a:gd name="T25" fmla="*/ 626806 h 217"/>
              <a:gd name="T26" fmla="*/ 864044 w 286"/>
              <a:gd name="T27" fmla="*/ 543847 h 217"/>
              <a:gd name="T28" fmla="*/ 781316 w 286"/>
              <a:gd name="T29" fmla="*/ 64524 h 217"/>
              <a:gd name="T30" fmla="*/ 159327 w 286"/>
              <a:gd name="T31" fmla="*/ 0 h 217"/>
              <a:gd name="T32" fmla="*/ 94984 w 286"/>
              <a:gd name="T33" fmla="*/ 411726 h 217"/>
              <a:gd name="T34" fmla="*/ 6128 w 286"/>
              <a:gd name="T35" fmla="*/ 580718 h 217"/>
              <a:gd name="T36" fmla="*/ 842596 w 286"/>
              <a:gd name="T37" fmla="*/ 596081 h 217"/>
              <a:gd name="T38" fmla="*/ 864044 w 286"/>
              <a:gd name="T39" fmla="*/ 543847 h 217"/>
              <a:gd name="T40" fmla="*/ 150135 w 286"/>
              <a:gd name="T41" fmla="*/ 52234 h 217"/>
              <a:gd name="T42" fmla="*/ 704717 w 286"/>
              <a:gd name="T43" fmla="*/ 43016 h 217"/>
              <a:gd name="T44" fmla="*/ 735357 w 286"/>
              <a:gd name="T45" fmla="*/ 73742 h 217"/>
              <a:gd name="T46" fmla="*/ 726165 w 286"/>
              <a:gd name="T47" fmla="*/ 390218 h 217"/>
              <a:gd name="T48" fmla="*/ 171583 w 286"/>
              <a:gd name="T49" fmla="*/ 399435 h 217"/>
              <a:gd name="T50" fmla="*/ 140943 w 286"/>
              <a:gd name="T51" fmla="*/ 368710 h 217"/>
              <a:gd name="T52" fmla="*/ 131751 w 286"/>
              <a:gd name="T53" fmla="*/ 439379 h 217"/>
              <a:gd name="T54" fmla="*/ 759869 w 286"/>
              <a:gd name="T55" fmla="*/ 463960 h 217"/>
              <a:gd name="T56" fmla="*/ 131751 w 286"/>
              <a:gd name="T57" fmla="*/ 439379 h 217"/>
              <a:gd name="T58" fmla="*/ 772124 w 286"/>
              <a:gd name="T59" fmla="*/ 482395 h 217"/>
              <a:gd name="T60" fmla="*/ 88856 w 286"/>
              <a:gd name="T61" fmla="*/ 506976 h 217"/>
              <a:gd name="T62" fmla="*/ 297207 w 286"/>
              <a:gd name="T63" fmla="*/ 549992 h 217"/>
              <a:gd name="T64" fmla="*/ 76600 w 286"/>
              <a:gd name="T65" fmla="*/ 525411 h 217"/>
              <a:gd name="T66" fmla="*/ 297207 w 286"/>
              <a:gd name="T67" fmla="*/ 549992 h 217"/>
              <a:gd name="T68" fmla="*/ 569901 w 286"/>
              <a:gd name="T69" fmla="*/ 525411 h 217"/>
              <a:gd name="T70" fmla="*/ 815020 w 286"/>
              <a:gd name="T71" fmla="*/ 549992 h 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3" name="Freeform 28">
            <a:extLst>
              <a:ext uri="{FF2B5EF4-FFF2-40B4-BE49-F238E27FC236}">
                <a16:creationId xmlns:a16="http://schemas.microsoft.com/office/drawing/2014/main" id="{F04C0955-2EA7-40F0-8195-94D9A0E8BF62}"/>
              </a:ext>
            </a:extLst>
          </p:cNvPr>
          <p:cNvSpPr>
            <a:spLocks noEditPoints="1"/>
          </p:cNvSpPr>
          <p:nvPr/>
        </p:nvSpPr>
        <p:spPr bwMode="auto">
          <a:xfrm>
            <a:off x="4368800" y="2325688"/>
            <a:ext cx="777875" cy="777875"/>
          </a:xfrm>
          <a:custGeom>
            <a:avLst/>
            <a:gdLst>
              <a:gd name="T0" fmla="*/ 574951 w 207"/>
              <a:gd name="T1" fmla="*/ 191650 h 207"/>
              <a:gd name="T2" fmla="*/ 533615 w 207"/>
              <a:gd name="T3" fmla="*/ 481005 h 207"/>
              <a:gd name="T4" fmla="*/ 605014 w 207"/>
              <a:gd name="T5" fmla="*/ 488521 h 207"/>
              <a:gd name="T6" fmla="*/ 672655 w 207"/>
              <a:gd name="T7" fmla="*/ 405848 h 207"/>
              <a:gd name="T8" fmla="*/ 661382 w 207"/>
              <a:gd name="T9" fmla="*/ 217955 h 207"/>
              <a:gd name="T10" fmla="*/ 514825 w 207"/>
              <a:gd name="T11" fmla="*/ 101462 h 207"/>
              <a:gd name="T12" fmla="*/ 285597 w 207"/>
              <a:gd name="T13" fmla="*/ 112736 h 207"/>
              <a:gd name="T14" fmla="*/ 116493 w 207"/>
              <a:gd name="T15" fmla="*/ 278081 h 207"/>
              <a:gd name="T16" fmla="*/ 112736 w 207"/>
              <a:gd name="T17" fmla="*/ 522341 h 207"/>
              <a:gd name="T18" fmla="*/ 266807 w 207"/>
              <a:gd name="T19" fmla="*/ 668897 h 207"/>
              <a:gd name="T20" fmla="*/ 454700 w 207"/>
              <a:gd name="T21" fmla="*/ 683929 h 207"/>
              <a:gd name="T22" fmla="*/ 537373 w 207"/>
              <a:gd name="T23" fmla="*/ 747812 h 207"/>
              <a:gd name="T24" fmla="*/ 383301 w 207"/>
              <a:gd name="T25" fmla="*/ 777875 h 207"/>
              <a:gd name="T26" fmla="*/ 108978 w 207"/>
              <a:gd name="T27" fmla="*/ 683929 h 207"/>
              <a:gd name="T28" fmla="*/ 0 w 207"/>
              <a:gd name="T29" fmla="*/ 405848 h 207"/>
              <a:gd name="T30" fmla="*/ 120251 w 207"/>
              <a:gd name="T31" fmla="*/ 108978 h 207"/>
              <a:gd name="T32" fmla="*/ 409606 w 207"/>
              <a:gd name="T33" fmla="*/ 0 h 207"/>
              <a:gd name="T34" fmla="*/ 672655 w 207"/>
              <a:gd name="T35" fmla="*/ 86431 h 207"/>
              <a:gd name="T36" fmla="*/ 777875 w 207"/>
              <a:gd name="T37" fmla="*/ 326933 h 207"/>
              <a:gd name="T38" fmla="*/ 706476 w 207"/>
              <a:gd name="T39" fmla="*/ 514825 h 207"/>
              <a:gd name="T40" fmla="*/ 529857 w 207"/>
              <a:gd name="T41" fmla="*/ 589982 h 207"/>
              <a:gd name="T42" fmla="*/ 462216 w 207"/>
              <a:gd name="T43" fmla="*/ 567435 h 207"/>
              <a:gd name="T44" fmla="*/ 439668 w 207"/>
              <a:gd name="T45" fmla="*/ 496036 h 207"/>
              <a:gd name="T46" fmla="*/ 409606 w 207"/>
              <a:gd name="T47" fmla="*/ 529857 h 207"/>
              <a:gd name="T48" fmla="*/ 334449 w 207"/>
              <a:gd name="T49" fmla="*/ 582467 h 207"/>
              <a:gd name="T50" fmla="*/ 248018 w 207"/>
              <a:gd name="T51" fmla="*/ 578709 h 207"/>
              <a:gd name="T52" fmla="*/ 195408 w 207"/>
              <a:gd name="T53" fmla="*/ 514825 h 207"/>
              <a:gd name="T54" fmla="*/ 202924 w 207"/>
              <a:gd name="T55" fmla="*/ 360754 h 207"/>
              <a:gd name="T56" fmla="*/ 319417 w 207"/>
              <a:gd name="T57" fmla="*/ 210440 h 207"/>
              <a:gd name="T58" fmla="*/ 450942 w 207"/>
              <a:gd name="T59" fmla="*/ 195408 h 207"/>
              <a:gd name="T60" fmla="*/ 514825 w 207"/>
              <a:gd name="T61" fmla="*/ 191650 h 207"/>
              <a:gd name="T62" fmla="*/ 439668 w 207"/>
              <a:gd name="T63" fmla="*/ 281839 h 207"/>
              <a:gd name="T64" fmla="*/ 360754 w 207"/>
              <a:gd name="T65" fmla="*/ 293112 h 207"/>
              <a:gd name="T66" fmla="*/ 300628 w 207"/>
              <a:gd name="T67" fmla="*/ 379543 h 207"/>
              <a:gd name="T68" fmla="*/ 304386 w 207"/>
              <a:gd name="T69" fmla="*/ 481005 h 207"/>
              <a:gd name="T70" fmla="*/ 368269 w 207"/>
              <a:gd name="T71" fmla="*/ 492278 h 207"/>
              <a:gd name="T72" fmla="*/ 420879 w 207"/>
              <a:gd name="T73" fmla="*/ 447184 h 207"/>
              <a:gd name="T74" fmla="*/ 462216 w 207"/>
              <a:gd name="T75" fmla="*/ 296870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4" name="Freeform 12">
            <a:extLst>
              <a:ext uri="{FF2B5EF4-FFF2-40B4-BE49-F238E27FC236}">
                <a16:creationId xmlns:a16="http://schemas.microsoft.com/office/drawing/2014/main" id="{92985C17-231F-4D0B-9F53-2BA2BC3A9F70}"/>
              </a:ext>
            </a:extLst>
          </p:cNvPr>
          <p:cNvSpPr>
            <a:spLocks noEditPoints="1"/>
          </p:cNvSpPr>
          <p:nvPr/>
        </p:nvSpPr>
        <p:spPr bwMode="auto">
          <a:xfrm>
            <a:off x="7075488" y="2306638"/>
            <a:ext cx="773112" cy="814387"/>
          </a:xfrm>
          <a:custGeom>
            <a:avLst/>
            <a:gdLst>
              <a:gd name="T0" fmla="*/ 161065 w 96"/>
              <a:gd name="T1" fmla="*/ 693438 h 101"/>
              <a:gd name="T2" fmla="*/ 56373 w 96"/>
              <a:gd name="T3" fmla="*/ 467668 h 101"/>
              <a:gd name="T4" fmla="*/ 144959 w 96"/>
              <a:gd name="T5" fmla="*/ 233834 h 101"/>
              <a:gd name="T6" fmla="*/ 338237 w 96"/>
              <a:gd name="T7" fmla="*/ 137075 h 101"/>
              <a:gd name="T8" fmla="*/ 330183 w 96"/>
              <a:gd name="T9" fmla="*/ 72569 h 101"/>
              <a:gd name="T10" fmla="*/ 289917 w 96"/>
              <a:gd name="T11" fmla="*/ 80632 h 101"/>
              <a:gd name="T12" fmla="*/ 281864 w 96"/>
              <a:gd name="T13" fmla="*/ 40316 h 101"/>
              <a:gd name="T14" fmla="*/ 386556 w 96"/>
              <a:gd name="T15" fmla="*/ 24190 h 101"/>
              <a:gd name="T16" fmla="*/ 394609 w 96"/>
              <a:gd name="T17" fmla="*/ 64506 h 101"/>
              <a:gd name="T18" fmla="*/ 354343 w 96"/>
              <a:gd name="T19" fmla="*/ 72569 h 101"/>
              <a:gd name="T20" fmla="*/ 370450 w 96"/>
              <a:gd name="T21" fmla="*/ 129012 h 101"/>
              <a:gd name="T22" fmla="*/ 595941 w 96"/>
              <a:gd name="T23" fmla="*/ 217707 h 101"/>
              <a:gd name="T24" fmla="*/ 700633 w 96"/>
              <a:gd name="T25" fmla="*/ 435415 h 101"/>
              <a:gd name="T26" fmla="*/ 620100 w 96"/>
              <a:gd name="T27" fmla="*/ 669249 h 101"/>
              <a:gd name="T28" fmla="*/ 603994 w 96"/>
              <a:gd name="T29" fmla="*/ 685375 h 101"/>
              <a:gd name="T30" fmla="*/ 636207 w 96"/>
              <a:gd name="T31" fmla="*/ 814387 h 101"/>
              <a:gd name="T32" fmla="*/ 595941 w 96"/>
              <a:gd name="T33" fmla="*/ 814387 h 101"/>
              <a:gd name="T34" fmla="*/ 507355 w 96"/>
              <a:gd name="T35" fmla="*/ 749881 h 101"/>
              <a:gd name="T36" fmla="*/ 394609 w 96"/>
              <a:gd name="T37" fmla="*/ 774071 h 101"/>
              <a:gd name="T38" fmla="*/ 257704 w 96"/>
              <a:gd name="T39" fmla="*/ 749881 h 101"/>
              <a:gd name="T40" fmla="*/ 177172 w 96"/>
              <a:gd name="T41" fmla="*/ 814387 h 101"/>
              <a:gd name="T42" fmla="*/ 136905 w 96"/>
              <a:gd name="T43" fmla="*/ 814387 h 101"/>
              <a:gd name="T44" fmla="*/ 169118 w 96"/>
              <a:gd name="T45" fmla="*/ 693438 h 101"/>
              <a:gd name="T46" fmla="*/ 161065 w 96"/>
              <a:gd name="T47" fmla="*/ 693438 h 101"/>
              <a:gd name="T48" fmla="*/ 660367 w 96"/>
              <a:gd name="T49" fmla="*/ 48379 h 101"/>
              <a:gd name="T50" fmla="*/ 483195 w 96"/>
              <a:gd name="T51" fmla="*/ 88696 h 101"/>
              <a:gd name="T52" fmla="*/ 740899 w 96"/>
              <a:gd name="T53" fmla="*/ 249960 h 101"/>
              <a:gd name="T54" fmla="*/ 708686 w 96"/>
              <a:gd name="T55" fmla="*/ 72569 h 101"/>
              <a:gd name="T56" fmla="*/ 740899 w 96"/>
              <a:gd name="T57" fmla="*/ 24190 h 101"/>
              <a:gd name="T58" fmla="*/ 692580 w 96"/>
              <a:gd name="T59" fmla="*/ 0 h 101"/>
              <a:gd name="T60" fmla="*/ 660367 w 96"/>
              <a:gd name="T61" fmla="*/ 48379 h 101"/>
              <a:gd name="T62" fmla="*/ 112746 w 96"/>
              <a:gd name="T63" fmla="*/ 48379 h 101"/>
              <a:gd name="T64" fmla="*/ 80533 w 96"/>
              <a:gd name="T65" fmla="*/ 0 h 101"/>
              <a:gd name="T66" fmla="*/ 32213 w 96"/>
              <a:gd name="T67" fmla="*/ 24190 h 101"/>
              <a:gd name="T68" fmla="*/ 64426 w 96"/>
              <a:gd name="T69" fmla="*/ 72569 h 101"/>
              <a:gd name="T70" fmla="*/ 32213 w 96"/>
              <a:gd name="T71" fmla="*/ 249960 h 101"/>
              <a:gd name="T72" fmla="*/ 289917 w 96"/>
              <a:gd name="T73" fmla="*/ 88696 h 101"/>
              <a:gd name="T74" fmla="*/ 112746 w 96"/>
              <a:gd name="T75" fmla="*/ 48379 h 101"/>
              <a:gd name="T76" fmla="*/ 346290 w 96"/>
              <a:gd name="T77" fmla="*/ 435415 h 101"/>
              <a:gd name="T78" fmla="*/ 338237 w 96"/>
              <a:gd name="T79" fmla="*/ 451541 h 101"/>
              <a:gd name="T80" fmla="*/ 177172 w 96"/>
              <a:gd name="T81" fmla="*/ 491857 h 101"/>
              <a:gd name="T82" fmla="*/ 177172 w 96"/>
              <a:gd name="T83" fmla="*/ 516047 h 101"/>
              <a:gd name="T84" fmla="*/ 346290 w 96"/>
              <a:gd name="T85" fmla="*/ 475731 h 101"/>
              <a:gd name="T86" fmla="*/ 370450 w 96"/>
              <a:gd name="T87" fmla="*/ 491857 h 101"/>
              <a:gd name="T88" fmla="*/ 434876 w 96"/>
              <a:gd name="T89" fmla="*/ 467668 h 101"/>
              <a:gd name="T90" fmla="*/ 402663 w 96"/>
              <a:gd name="T91" fmla="*/ 403162 h 101"/>
              <a:gd name="T92" fmla="*/ 394609 w 96"/>
              <a:gd name="T93" fmla="*/ 403162 h 101"/>
              <a:gd name="T94" fmla="*/ 330183 w 96"/>
              <a:gd name="T95" fmla="*/ 298340 h 101"/>
              <a:gd name="T96" fmla="*/ 306024 w 96"/>
              <a:gd name="T97" fmla="*/ 314466 h 101"/>
              <a:gd name="T98" fmla="*/ 354343 w 96"/>
              <a:gd name="T99" fmla="*/ 419288 h 101"/>
              <a:gd name="T100" fmla="*/ 346290 w 96"/>
              <a:gd name="T101" fmla="*/ 435415 h 101"/>
              <a:gd name="T102" fmla="*/ 144959 w 96"/>
              <a:gd name="T103" fmla="*/ 467668 h 101"/>
              <a:gd name="T104" fmla="*/ 225491 w 96"/>
              <a:gd name="T105" fmla="*/ 628933 h 101"/>
              <a:gd name="T106" fmla="*/ 394609 w 96"/>
              <a:gd name="T107" fmla="*/ 685375 h 101"/>
              <a:gd name="T108" fmla="*/ 555674 w 96"/>
              <a:gd name="T109" fmla="*/ 612806 h 101"/>
              <a:gd name="T110" fmla="*/ 612047 w 96"/>
              <a:gd name="T111" fmla="*/ 443478 h 101"/>
              <a:gd name="T112" fmla="*/ 539568 w 96"/>
              <a:gd name="T113" fmla="*/ 282213 h 101"/>
              <a:gd name="T114" fmla="*/ 370450 w 96"/>
              <a:gd name="T115" fmla="*/ 217707 h 101"/>
              <a:gd name="T116" fmla="*/ 209385 w 96"/>
              <a:gd name="T117" fmla="*/ 298340 h 101"/>
              <a:gd name="T118" fmla="*/ 144959 w 96"/>
              <a:gd name="T119" fmla="*/ 467668 h 1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5" name="Freeform 10">
            <a:extLst>
              <a:ext uri="{FF2B5EF4-FFF2-40B4-BE49-F238E27FC236}">
                <a16:creationId xmlns:a16="http://schemas.microsoft.com/office/drawing/2014/main" id="{C3C955A5-B399-4076-85BB-331A5641DAAD}"/>
              </a:ext>
            </a:extLst>
          </p:cNvPr>
          <p:cNvSpPr>
            <a:spLocks noEditPoints="1"/>
          </p:cNvSpPr>
          <p:nvPr/>
        </p:nvSpPr>
        <p:spPr bwMode="auto">
          <a:xfrm>
            <a:off x="9836150" y="2292350"/>
            <a:ext cx="744538" cy="844550"/>
          </a:xfrm>
          <a:custGeom>
            <a:avLst/>
            <a:gdLst>
              <a:gd name="T0" fmla="*/ 115817 w 90"/>
              <a:gd name="T1" fmla="*/ 331196 h 102"/>
              <a:gd name="T2" fmla="*/ 537722 w 90"/>
              <a:gd name="T3" fmla="*/ 331196 h 102"/>
              <a:gd name="T4" fmla="*/ 653539 w 90"/>
              <a:gd name="T5" fmla="*/ 447115 h 102"/>
              <a:gd name="T6" fmla="*/ 653539 w 90"/>
              <a:gd name="T7" fmla="*/ 521634 h 102"/>
              <a:gd name="T8" fmla="*/ 363996 w 90"/>
              <a:gd name="T9" fmla="*/ 521634 h 102"/>
              <a:gd name="T10" fmla="*/ 363996 w 90"/>
              <a:gd name="T11" fmla="*/ 670672 h 102"/>
              <a:gd name="T12" fmla="*/ 653539 w 90"/>
              <a:gd name="T13" fmla="*/ 670672 h 102"/>
              <a:gd name="T14" fmla="*/ 653539 w 90"/>
              <a:gd name="T15" fmla="*/ 736911 h 102"/>
              <a:gd name="T16" fmla="*/ 537722 w 90"/>
              <a:gd name="T17" fmla="*/ 844550 h 102"/>
              <a:gd name="T18" fmla="*/ 0 w 90"/>
              <a:gd name="T19" fmla="*/ 844550 h 102"/>
              <a:gd name="T20" fmla="*/ 0 w 90"/>
              <a:gd name="T21" fmla="*/ 298076 h 102"/>
              <a:gd name="T22" fmla="*/ 0 w 90"/>
              <a:gd name="T23" fmla="*/ 289797 h 102"/>
              <a:gd name="T24" fmla="*/ 8273 w 90"/>
              <a:gd name="T25" fmla="*/ 231837 h 102"/>
              <a:gd name="T26" fmla="*/ 57909 w 90"/>
              <a:gd name="T27" fmla="*/ 165598 h 102"/>
              <a:gd name="T28" fmla="*/ 66181 w 90"/>
              <a:gd name="T29" fmla="*/ 157318 h 102"/>
              <a:gd name="T30" fmla="*/ 82726 w 90"/>
              <a:gd name="T31" fmla="*/ 157318 h 102"/>
              <a:gd name="T32" fmla="*/ 248179 w 90"/>
              <a:gd name="T33" fmla="*/ 157318 h 102"/>
              <a:gd name="T34" fmla="*/ 372269 w 90"/>
              <a:gd name="T35" fmla="*/ 24840 h 102"/>
              <a:gd name="T36" fmla="*/ 397087 w 90"/>
              <a:gd name="T37" fmla="*/ 0 h 102"/>
              <a:gd name="T38" fmla="*/ 421905 w 90"/>
              <a:gd name="T39" fmla="*/ 24840 h 102"/>
              <a:gd name="T40" fmla="*/ 579085 w 90"/>
              <a:gd name="T41" fmla="*/ 157318 h 102"/>
              <a:gd name="T42" fmla="*/ 612176 w 90"/>
              <a:gd name="T43" fmla="*/ 157318 h 102"/>
              <a:gd name="T44" fmla="*/ 612176 w 90"/>
              <a:gd name="T45" fmla="*/ 190438 h 102"/>
              <a:gd name="T46" fmla="*/ 719720 w 90"/>
              <a:gd name="T47" fmla="*/ 281517 h 102"/>
              <a:gd name="T48" fmla="*/ 744538 w 90"/>
              <a:gd name="T49" fmla="*/ 306356 h 102"/>
              <a:gd name="T50" fmla="*/ 670084 w 90"/>
              <a:gd name="T51" fmla="*/ 389155 h 102"/>
              <a:gd name="T52" fmla="*/ 620448 w 90"/>
              <a:gd name="T53" fmla="*/ 339476 h 102"/>
              <a:gd name="T54" fmla="*/ 645266 w 90"/>
              <a:gd name="T55" fmla="*/ 314636 h 102"/>
              <a:gd name="T56" fmla="*/ 405360 w 90"/>
              <a:gd name="T57" fmla="*/ 99359 h 102"/>
              <a:gd name="T58" fmla="*/ 206816 w 90"/>
              <a:gd name="T59" fmla="*/ 306356 h 102"/>
              <a:gd name="T60" fmla="*/ 107544 w 90"/>
              <a:gd name="T61" fmla="*/ 306356 h 102"/>
              <a:gd name="T62" fmla="*/ 181998 w 90"/>
              <a:gd name="T63" fmla="*/ 231837 h 102"/>
              <a:gd name="T64" fmla="*/ 90999 w 90"/>
              <a:gd name="T65" fmla="*/ 231837 h 102"/>
              <a:gd name="T66" fmla="*/ 74454 w 90"/>
              <a:gd name="T67" fmla="*/ 256677 h 102"/>
              <a:gd name="T68" fmla="*/ 74454 w 90"/>
              <a:gd name="T69" fmla="*/ 281517 h 102"/>
              <a:gd name="T70" fmla="*/ 82726 w 90"/>
              <a:gd name="T71" fmla="*/ 314636 h 102"/>
              <a:gd name="T72" fmla="*/ 115817 w 90"/>
              <a:gd name="T73" fmla="*/ 331196 h 102"/>
              <a:gd name="T74" fmla="*/ 471541 w 90"/>
              <a:gd name="T75" fmla="*/ 554753 h 102"/>
              <a:gd name="T76" fmla="*/ 421905 w 90"/>
              <a:gd name="T77" fmla="*/ 604433 h 102"/>
              <a:gd name="T78" fmla="*/ 471541 w 90"/>
              <a:gd name="T79" fmla="*/ 654112 h 102"/>
              <a:gd name="T80" fmla="*/ 521177 w 90"/>
              <a:gd name="T81" fmla="*/ 604433 h 102"/>
              <a:gd name="T82" fmla="*/ 471541 w 90"/>
              <a:gd name="T83" fmla="*/ 554753 h 1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0" h="102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6" name="文本框 7">
            <a:extLst>
              <a:ext uri="{FF2B5EF4-FFF2-40B4-BE49-F238E27FC236}">
                <a16:creationId xmlns:a16="http://schemas.microsoft.com/office/drawing/2014/main" id="{D1927ADE-7279-4465-95FC-3A96DEA42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4117975"/>
            <a:ext cx="21320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</p:txBody>
      </p:sp>
      <p:sp>
        <p:nvSpPr>
          <p:cNvPr id="30737" name="文本框 86">
            <a:extLst>
              <a:ext uri="{FF2B5EF4-FFF2-40B4-BE49-F238E27FC236}">
                <a16:creationId xmlns:a16="http://schemas.microsoft.com/office/drawing/2014/main" id="{C4454529-9E40-49CF-A14A-3287E71D7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8" y="4117975"/>
            <a:ext cx="21320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</p:txBody>
      </p:sp>
      <p:sp>
        <p:nvSpPr>
          <p:cNvPr id="30738" name="文本框 87">
            <a:extLst>
              <a:ext uri="{FF2B5EF4-FFF2-40B4-BE49-F238E27FC236}">
                <a16:creationId xmlns:a16="http://schemas.microsoft.com/office/drawing/2014/main" id="{1E02837B-7D1A-4280-8B85-52F42DEB7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4117975"/>
            <a:ext cx="21320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</p:txBody>
      </p:sp>
      <p:sp>
        <p:nvSpPr>
          <p:cNvPr id="30739" name="文本框 88">
            <a:extLst>
              <a:ext uri="{FF2B5EF4-FFF2-40B4-BE49-F238E27FC236}">
                <a16:creationId xmlns:a16="http://schemas.microsoft.com/office/drawing/2014/main" id="{52126119-F311-41AD-A5EA-77C2A780A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4313" y="4117975"/>
            <a:ext cx="21320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2">
            <a:extLst>
              <a:ext uri="{FF2B5EF4-FFF2-40B4-BE49-F238E27FC236}">
                <a16:creationId xmlns:a16="http://schemas.microsoft.com/office/drawing/2014/main" id="{F74A4752-D661-4032-ADF4-5A6353AC1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31747" name="Group 3">
            <a:extLst>
              <a:ext uri="{FF2B5EF4-FFF2-40B4-BE49-F238E27FC236}">
                <a16:creationId xmlns:a16="http://schemas.microsoft.com/office/drawing/2014/main" id="{56355EC9-5897-4F8F-8693-0C96A99E650A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1761" name="燕尾形 4">
              <a:extLst>
                <a:ext uri="{FF2B5EF4-FFF2-40B4-BE49-F238E27FC236}">
                  <a16:creationId xmlns:a16="http://schemas.microsoft.com/office/drawing/2014/main" id="{A7E72367-9F6C-4040-94A2-203F52B58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31762" name="燕尾形 5">
              <a:extLst>
                <a:ext uri="{FF2B5EF4-FFF2-40B4-BE49-F238E27FC236}">
                  <a16:creationId xmlns:a16="http://schemas.microsoft.com/office/drawing/2014/main" id="{2193C2AE-8F39-4076-B366-0BF31725D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sp>
        <p:nvSpPr>
          <p:cNvPr id="31748" name="任意多边形 53">
            <a:extLst>
              <a:ext uri="{FF2B5EF4-FFF2-40B4-BE49-F238E27FC236}">
                <a16:creationId xmlns:a16="http://schemas.microsoft.com/office/drawing/2014/main" id="{ED24D094-0CFD-466B-8B11-E549B8A8C23B}"/>
              </a:ext>
            </a:extLst>
          </p:cNvPr>
          <p:cNvSpPr>
            <a:spLocks/>
          </p:cNvSpPr>
          <p:nvPr/>
        </p:nvSpPr>
        <p:spPr bwMode="auto">
          <a:xfrm>
            <a:off x="1519238" y="2690813"/>
            <a:ext cx="9153525" cy="0"/>
          </a:xfrm>
          <a:custGeom>
            <a:avLst/>
            <a:gdLst>
              <a:gd name="T0" fmla="*/ 0 w 8374743"/>
              <a:gd name="T1" fmla="*/ 0 h 1349828"/>
              <a:gd name="T2" fmla="*/ 0 w 8374743"/>
              <a:gd name="T3" fmla="*/ 1 h 1349828"/>
              <a:gd name="T4" fmla="*/ 9153525 w 8374743"/>
              <a:gd name="T5" fmla="*/ 1 h 13498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374743" h="1349828">
                <a:moveTo>
                  <a:pt x="0" y="0"/>
                </a:moveTo>
                <a:lnTo>
                  <a:pt x="0" y="1349828"/>
                </a:lnTo>
                <a:lnTo>
                  <a:pt x="8374743" y="1349828"/>
                </a:lnTo>
              </a:path>
            </a:pathLst>
          </a:custGeom>
          <a:noFill/>
          <a:ln w="25400" cap="flat" cmpd="sng">
            <a:solidFill>
              <a:srgbClr val="09405E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49" name="椭圆 54">
            <a:extLst>
              <a:ext uri="{FF2B5EF4-FFF2-40B4-BE49-F238E27FC236}">
                <a16:creationId xmlns:a16="http://schemas.microsoft.com/office/drawing/2014/main" id="{C39FFBE3-F142-4F8F-9BFE-0533A5E4E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3" y="2595563"/>
            <a:ext cx="179387" cy="1778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31750" name="椭圆形标注 55">
            <a:extLst>
              <a:ext uri="{FF2B5EF4-FFF2-40B4-BE49-F238E27FC236}">
                <a16:creationId xmlns:a16="http://schemas.microsoft.com/office/drawing/2014/main" id="{5F3DBA30-8E81-4C4D-A67A-04CD863E4B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18588" y="1844675"/>
            <a:ext cx="720725" cy="493713"/>
          </a:xfrm>
          <a:prstGeom prst="wedgeEllipseCallout">
            <a:avLst>
              <a:gd name="adj1" fmla="val -27060"/>
              <a:gd name="adj2" fmla="val 71625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31751" name="椭圆 56">
            <a:extLst>
              <a:ext uri="{FF2B5EF4-FFF2-40B4-BE49-F238E27FC236}">
                <a16:creationId xmlns:a16="http://schemas.microsoft.com/office/drawing/2014/main" id="{8E3FAA76-1223-4D06-8BE3-67B86EE2D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2595563"/>
            <a:ext cx="179388" cy="1778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31752" name="椭圆形标注 57">
            <a:extLst>
              <a:ext uri="{FF2B5EF4-FFF2-40B4-BE49-F238E27FC236}">
                <a16:creationId xmlns:a16="http://schemas.microsoft.com/office/drawing/2014/main" id="{FB7A2A8A-7BE6-4291-8FE5-DB350868BBD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98738" y="1844675"/>
            <a:ext cx="720725" cy="493713"/>
          </a:xfrm>
          <a:prstGeom prst="wedgeEllipseCallout">
            <a:avLst>
              <a:gd name="adj1" fmla="val -27060"/>
              <a:gd name="adj2" fmla="val 71625"/>
            </a:avLst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31753" name="椭圆 58">
            <a:extLst>
              <a:ext uri="{FF2B5EF4-FFF2-40B4-BE49-F238E27FC236}">
                <a16:creationId xmlns:a16="http://schemas.microsoft.com/office/drawing/2014/main" id="{ED75C24F-F76A-408B-862A-EBCC1ADC5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8" y="2595563"/>
            <a:ext cx="179387" cy="1778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31754" name="椭圆形标注 59">
            <a:extLst>
              <a:ext uri="{FF2B5EF4-FFF2-40B4-BE49-F238E27FC236}">
                <a16:creationId xmlns:a16="http://schemas.microsoft.com/office/drawing/2014/main" id="{DB054597-8713-4257-BF3E-46DA684FA6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49800" y="1844675"/>
            <a:ext cx="720725" cy="493713"/>
          </a:xfrm>
          <a:prstGeom prst="wedgeEllipseCallout">
            <a:avLst>
              <a:gd name="adj1" fmla="val -27060"/>
              <a:gd name="adj2" fmla="val 71625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1755" name="椭圆 60">
            <a:extLst>
              <a:ext uri="{FF2B5EF4-FFF2-40B4-BE49-F238E27FC236}">
                <a16:creationId xmlns:a16="http://schemas.microsoft.com/office/drawing/2014/main" id="{495A6D6C-B14A-4A80-AB99-ECFECB958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1238" y="2595563"/>
            <a:ext cx="179387" cy="1778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31756" name="椭圆形标注 61">
            <a:extLst>
              <a:ext uri="{FF2B5EF4-FFF2-40B4-BE49-F238E27FC236}">
                <a16:creationId xmlns:a16="http://schemas.microsoft.com/office/drawing/2014/main" id="{028393D0-F526-4FF5-A1E2-BE8D12475B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81813" y="1844675"/>
            <a:ext cx="719137" cy="493713"/>
          </a:xfrm>
          <a:prstGeom prst="wedgeEllipseCallout">
            <a:avLst>
              <a:gd name="adj1" fmla="val -27060"/>
              <a:gd name="adj2" fmla="val 71625"/>
            </a:avLst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1757" name="任意多边形 62">
            <a:extLst>
              <a:ext uri="{FF2B5EF4-FFF2-40B4-BE49-F238E27FC236}">
                <a16:creationId xmlns:a16="http://schemas.microsoft.com/office/drawing/2014/main" id="{868E7638-392E-4029-8AE9-9D6636D6ECB4}"/>
              </a:ext>
            </a:extLst>
          </p:cNvPr>
          <p:cNvSpPr>
            <a:spLocks/>
          </p:cNvSpPr>
          <p:nvPr/>
        </p:nvSpPr>
        <p:spPr bwMode="auto">
          <a:xfrm>
            <a:off x="2071688" y="2851150"/>
            <a:ext cx="1774825" cy="2747963"/>
          </a:xfrm>
          <a:custGeom>
            <a:avLst/>
            <a:gdLst>
              <a:gd name="T0" fmla="*/ 1570696 w 1293018"/>
              <a:gd name="T1" fmla="*/ 0 h 2000700"/>
              <a:gd name="T2" fmla="*/ 1714058 w 1293018"/>
              <a:gd name="T3" fmla="*/ 247494 h 2000700"/>
              <a:gd name="T4" fmla="*/ 2189331 w 1293018"/>
              <a:gd name="T5" fmla="*/ 247494 h 2000700"/>
              <a:gd name="T6" fmla="*/ 2436164 w 1293018"/>
              <a:gd name="T7" fmla="*/ 494643 h 2000700"/>
              <a:gd name="T8" fmla="*/ 2436164 w 1293018"/>
              <a:gd name="T9" fmla="*/ 3527180 h 2000700"/>
              <a:gd name="T10" fmla="*/ 2189331 w 1293018"/>
              <a:gd name="T11" fmla="*/ 3774329 h 2000700"/>
              <a:gd name="T12" fmla="*/ 246833 w 1293018"/>
              <a:gd name="T13" fmla="*/ 3774329 h 2000700"/>
              <a:gd name="T14" fmla="*/ 0 w 1293018"/>
              <a:gd name="T15" fmla="*/ 3527180 h 2000700"/>
              <a:gd name="T16" fmla="*/ 0 w 1293018"/>
              <a:gd name="T17" fmla="*/ 494643 h 2000700"/>
              <a:gd name="T18" fmla="*/ 246833 w 1293018"/>
              <a:gd name="T19" fmla="*/ 247494 h 2000700"/>
              <a:gd name="T20" fmla="*/ 1427331 w 1293018"/>
              <a:gd name="T21" fmla="*/ 247494 h 20007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3018"/>
              <a:gd name="T34" fmla="*/ 0 h 2000700"/>
              <a:gd name="T35" fmla="*/ 1293018 w 1293018"/>
              <a:gd name="T36" fmla="*/ 2000700 h 20007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9405E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  <p:sp>
        <p:nvSpPr>
          <p:cNvPr id="31758" name="任意多边形 63">
            <a:extLst>
              <a:ext uri="{FF2B5EF4-FFF2-40B4-BE49-F238E27FC236}">
                <a16:creationId xmlns:a16="http://schemas.microsoft.com/office/drawing/2014/main" id="{F2457AE9-6DC5-456B-BD51-EBAF70CDBE25}"/>
              </a:ext>
            </a:extLst>
          </p:cNvPr>
          <p:cNvSpPr>
            <a:spLocks/>
          </p:cNvSpPr>
          <p:nvPr/>
        </p:nvSpPr>
        <p:spPr bwMode="auto">
          <a:xfrm>
            <a:off x="4222750" y="2851150"/>
            <a:ext cx="1774825" cy="2747963"/>
          </a:xfrm>
          <a:custGeom>
            <a:avLst/>
            <a:gdLst>
              <a:gd name="T0" fmla="*/ 1570696 w 1293018"/>
              <a:gd name="T1" fmla="*/ 0 h 2000700"/>
              <a:gd name="T2" fmla="*/ 1714058 w 1293018"/>
              <a:gd name="T3" fmla="*/ 247494 h 2000700"/>
              <a:gd name="T4" fmla="*/ 2189331 w 1293018"/>
              <a:gd name="T5" fmla="*/ 247494 h 2000700"/>
              <a:gd name="T6" fmla="*/ 2436164 w 1293018"/>
              <a:gd name="T7" fmla="*/ 494643 h 2000700"/>
              <a:gd name="T8" fmla="*/ 2436164 w 1293018"/>
              <a:gd name="T9" fmla="*/ 3527180 h 2000700"/>
              <a:gd name="T10" fmla="*/ 2189331 w 1293018"/>
              <a:gd name="T11" fmla="*/ 3774329 h 2000700"/>
              <a:gd name="T12" fmla="*/ 246833 w 1293018"/>
              <a:gd name="T13" fmla="*/ 3774329 h 2000700"/>
              <a:gd name="T14" fmla="*/ 0 w 1293018"/>
              <a:gd name="T15" fmla="*/ 3527180 h 2000700"/>
              <a:gd name="T16" fmla="*/ 0 w 1293018"/>
              <a:gd name="T17" fmla="*/ 494643 h 2000700"/>
              <a:gd name="T18" fmla="*/ 246833 w 1293018"/>
              <a:gd name="T19" fmla="*/ 247494 h 2000700"/>
              <a:gd name="T20" fmla="*/ 1427331 w 1293018"/>
              <a:gd name="T21" fmla="*/ 247494 h 20007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3018"/>
              <a:gd name="T34" fmla="*/ 0 h 2000700"/>
              <a:gd name="T35" fmla="*/ 1293018 w 1293018"/>
              <a:gd name="T36" fmla="*/ 2000700 h 20007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94162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  <p:sp>
        <p:nvSpPr>
          <p:cNvPr id="31759" name="任意多边形 64">
            <a:extLst>
              <a:ext uri="{FF2B5EF4-FFF2-40B4-BE49-F238E27FC236}">
                <a16:creationId xmlns:a16="http://schemas.microsoft.com/office/drawing/2014/main" id="{0E965BA0-9397-4926-9323-7A73BE1113E2}"/>
              </a:ext>
            </a:extLst>
          </p:cNvPr>
          <p:cNvSpPr>
            <a:spLocks/>
          </p:cNvSpPr>
          <p:nvPr/>
        </p:nvSpPr>
        <p:spPr bwMode="auto">
          <a:xfrm>
            <a:off x="6353175" y="2851150"/>
            <a:ext cx="1776413" cy="2747963"/>
          </a:xfrm>
          <a:custGeom>
            <a:avLst/>
            <a:gdLst>
              <a:gd name="T0" fmla="*/ 1573508 w 1293018"/>
              <a:gd name="T1" fmla="*/ 0 h 2000700"/>
              <a:gd name="T2" fmla="*/ 1717126 w 1293018"/>
              <a:gd name="T3" fmla="*/ 247494 h 2000700"/>
              <a:gd name="T4" fmla="*/ 2193250 w 1293018"/>
              <a:gd name="T5" fmla="*/ 247494 h 2000700"/>
              <a:gd name="T6" fmla="*/ 2440525 w 1293018"/>
              <a:gd name="T7" fmla="*/ 494643 h 2000700"/>
              <a:gd name="T8" fmla="*/ 2440525 w 1293018"/>
              <a:gd name="T9" fmla="*/ 3527180 h 2000700"/>
              <a:gd name="T10" fmla="*/ 2193250 w 1293018"/>
              <a:gd name="T11" fmla="*/ 3774329 h 2000700"/>
              <a:gd name="T12" fmla="*/ 247275 w 1293018"/>
              <a:gd name="T13" fmla="*/ 3774329 h 2000700"/>
              <a:gd name="T14" fmla="*/ 0 w 1293018"/>
              <a:gd name="T15" fmla="*/ 3527180 h 2000700"/>
              <a:gd name="T16" fmla="*/ 0 w 1293018"/>
              <a:gd name="T17" fmla="*/ 494643 h 2000700"/>
              <a:gd name="T18" fmla="*/ 247275 w 1293018"/>
              <a:gd name="T19" fmla="*/ 247494 h 2000700"/>
              <a:gd name="T20" fmla="*/ 1429887 w 1293018"/>
              <a:gd name="T21" fmla="*/ 247494 h 20007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3018"/>
              <a:gd name="T34" fmla="*/ 0 h 2000700"/>
              <a:gd name="T35" fmla="*/ 1293018 w 1293018"/>
              <a:gd name="T36" fmla="*/ 2000700 h 20007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9405E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  <p:sp>
        <p:nvSpPr>
          <p:cNvPr id="31760" name="任意多边形 65">
            <a:extLst>
              <a:ext uri="{FF2B5EF4-FFF2-40B4-BE49-F238E27FC236}">
                <a16:creationId xmlns:a16="http://schemas.microsoft.com/office/drawing/2014/main" id="{6FFBB66B-D74D-4BE4-848A-B011D8D491AE}"/>
              </a:ext>
            </a:extLst>
          </p:cNvPr>
          <p:cNvSpPr>
            <a:spLocks/>
          </p:cNvSpPr>
          <p:nvPr/>
        </p:nvSpPr>
        <p:spPr bwMode="auto">
          <a:xfrm>
            <a:off x="8485188" y="2851150"/>
            <a:ext cx="1774825" cy="2747963"/>
          </a:xfrm>
          <a:custGeom>
            <a:avLst/>
            <a:gdLst>
              <a:gd name="T0" fmla="*/ 1570696 w 1293018"/>
              <a:gd name="T1" fmla="*/ 0 h 2000700"/>
              <a:gd name="T2" fmla="*/ 1714058 w 1293018"/>
              <a:gd name="T3" fmla="*/ 247494 h 2000700"/>
              <a:gd name="T4" fmla="*/ 2189331 w 1293018"/>
              <a:gd name="T5" fmla="*/ 247494 h 2000700"/>
              <a:gd name="T6" fmla="*/ 2436164 w 1293018"/>
              <a:gd name="T7" fmla="*/ 494643 h 2000700"/>
              <a:gd name="T8" fmla="*/ 2436164 w 1293018"/>
              <a:gd name="T9" fmla="*/ 3527180 h 2000700"/>
              <a:gd name="T10" fmla="*/ 2189331 w 1293018"/>
              <a:gd name="T11" fmla="*/ 3774329 h 2000700"/>
              <a:gd name="T12" fmla="*/ 246833 w 1293018"/>
              <a:gd name="T13" fmla="*/ 3774329 h 2000700"/>
              <a:gd name="T14" fmla="*/ 0 w 1293018"/>
              <a:gd name="T15" fmla="*/ 3527180 h 2000700"/>
              <a:gd name="T16" fmla="*/ 0 w 1293018"/>
              <a:gd name="T17" fmla="*/ 494643 h 2000700"/>
              <a:gd name="T18" fmla="*/ 246833 w 1293018"/>
              <a:gd name="T19" fmla="*/ 247494 h 2000700"/>
              <a:gd name="T20" fmla="*/ 1427331 w 1293018"/>
              <a:gd name="T21" fmla="*/ 247494 h 20007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3018"/>
              <a:gd name="T34" fmla="*/ 0 h 2000700"/>
              <a:gd name="T35" fmla="*/ 1293018 w 1293018"/>
              <a:gd name="T36" fmla="*/ 2000700 h 20007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94162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text here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2">
            <a:extLst>
              <a:ext uri="{FF2B5EF4-FFF2-40B4-BE49-F238E27FC236}">
                <a16:creationId xmlns:a16="http://schemas.microsoft.com/office/drawing/2014/main" id="{3C29813E-446E-4C5B-8D2E-D144EE18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32771" name="Group 3">
            <a:extLst>
              <a:ext uri="{FF2B5EF4-FFF2-40B4-BE49-F238E27FC236}">
                <a16:creationId xmlns:a16="http://schemas.microsoft.com/office/drawing/2014/main" id="{2B34ABA5-8FCB-43F2-8950-44658E7D4535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2781" name="燕尾形 4">
              <a:extLst>
                <a:ext uri="{FF2B5EF4-FFF2-40B4-BE49-F238E27FC236}">
                  <a16:creationId xmlns:a16="http://schemas.microsoft.com/office/drawing/2014/main" id="{92E2481E-6848-4FF2-B904-129740943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32782" name="燕尾形 5">
              <a:extLst>
                <a:ext uri="{FF2B5EF4-FFF2-40B4-BE49-F238E27FC236}">
                  <a16:creationId xmlns:a16="http://schemas.microsoft.com/office/drawing/2014/main" id="{1FC61357-83BB-4C2F-9964-33B09A0E8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sp>
        <p:nvSpPr>
          <p:cNvPr id="32772" name="箭头1">
            <a:extLst>
              <a:ext uri="{FF2B5EF4-FFF2-40B4-BE49-F238E27FC236}">
                <a16:creationId xmlns:a16="http://schemas.microsoft.com/office/drawing/2014/main" id="{F1D2EA3D-0701-41E8-8244-B7CB7AE6E2A6}"/>
              </a:ext>
            </a:extLst>
          </p:cNvPr>
          <p:cNvSpPr>
            <a:spLocks noChangeAspect="1"/>
          </p:cNvSpPr>
          <p:nvPr/>
        </p:nvSpPr>
        <p:spPr bwMode="auto">
          <a:xfrm>
            <a:off x="6130925" y="1890713"/>
            <a:ext cx="1739900" cy="2003425"/>
          </a:xfrm>
          <a:custGeom>
            <a:avLst/>
            <a:gdLst>
              <a:gd name="T0" fmla="*/ 48331 w 1260"/>
              <a:gd name="T1" fmla="*/ 1381 h 1451"/>
              <a:gd name="T2" fmla="*/ 138087 w 1260"/>
              <a:gd name="T3" fmla="*/ 8284 h 1451"/>
              <a:gd name="T4" fmla="*/ 223701 w 1260"/>
              <a:gd name="T5" fmla="*/ 17949 h 1451"/>
              <a:gd name="T6" fmla="*/ 310696 w 1260"/>
              <a:gd name="T7" fmla="*/ 31757 h 1451"/>
              <a:gd name="T8" fmla="*/ 393549 w 1260"/>
              <a:gd name="T9" fmla="*/ 51087 h 1451"/>
              <a:gd name="T10" fmla="*/ 476401 w 1260"/>
              <a:gd name="T11" fmla="*/ 73178 h 1451"/>
              <a:gd name="T12" fmla="*/ 557873 w 1260"/>
              <a:gd name="T13" fmla="*/ 99412 h 1451"/>
              <a:gd name="T14" fmla="*/ 636582 w 1260"/>
              <a:gd name="T15" fmla="*/ 129788 h 1451"/>
              <a:gd name="T16" fmla="*/ 713911 w 1260"/>
              <a:gd name="T17" fmla="*/ 164306 h 1451"/>
              <a:gd name="T18" fmla="*/ 789859 w 1260"/>
              <a:gd name="T19" fmla="*/ 200204 h 1451"/>
              <a:gd name="T20" fmla="*/ 863046 w 1260"/>
              <a:gd name="T21" fmla="*/ 241626 h 1451"/>
              <a:gd name="T22" fmla="*/ 933470 w 1260"/>
              <a:gd name="T23" fmla="*/ 284428 h 1451"/>
              <a:gd name="T24" fmla="*/ 1002514 w 1260"/>
              <a:gd name="T25" fmla="*/ 331373 h 1451"/>
              <a:gd name="T26" fmla="*/ 1068796 w 1260"/>
              <a:gd name="T27" fmla="*/ 382459 h 1451"/>
              <a:gd name="T28" fmla="*/ 1132316 w 1260"/>
              <a:gd name="T29" fmla="*/ 436308 h 1451"/>
              <a:gd name="T30" fmla="*/ 1195836 w 1260"/>
              <a:gd name="T31" fmla="*/ 491536 h 1451"/>
              <a:gd name="T32" fmla="*/ 1253833 w 1260"/>
              <a:gd name="T33" fmla="*/ 549527 h 1451"/>
              <a:gd name="T34" fmla="*/ 1309068 w 1260"/>
              <a:gd name="T35" fmla="*/ 613040 h 1451"/>
              <a:gd name="T36" fmla="*/ 1361541 w 1260"/>
              <a:gd name="T37" fmla="*/ 676553 h 1451"/>
              <a:gd name="T38" fmla="*/ 1412633 w 1260"/>
              <a:gd name="T39" fmla="*/ 742827 h 1451"/>
              <a:gd name="T40" fmla="*/ 1459583 w 1260"/>
              <a:gd name="T41" fmla="*/ 813244 h 1451"/>
              <a:gd name="T42" fmla="*/ 1502390 w 1260"/>
              <a:gd name="T43" fmla="*/ 883661 h 1451"/>
              <a:gd name="T44" fmla="*/ 1542435 w 1260"/>
              <a:gd name="T45" fmla="*/ 956839 h 1451"/>
              <a:gd name="T46" fmla="*/ 1579719 w 1260"/>
              <a:gd name="T47" fmla="*/ 1032779 h 1451"/>
              <a:gd name="T48" fmla="*/ 1612860 w 1260"/>
              <a:gd name="T49" fmla="*/ 1110099 h 1451"/>
              <a:gd name="T50" fmla="*/ 1643239 w 1260"/>
              <a:gd name="T51" fmla="*/ 1188800 h 1451"/>
              <a:gd name="T52" fmla="*/ 1669475 w 1260"/>
              <a:gd name="T53" fmla="*/ 1271643 h 1451"/>
              <a:gd name="T54" fmla="*/ 1690189 w 1260"/>
              <a:gd name="T55" fmla="*/ 1353106 h 1451"/>
              <a:gd name="T56" fmla="*/ 1708140 w 1260"/>
              <a:gd name="T57" fmla="*/ 1438710 h 1451"/>
              <a:gd name="T58" fmla="*/ 1723330 w 1260"/>
              <a:gd name="T59" fmla="*/ 1524315 h 1451"/>
              <a:gd name="T60" fmla="*/ 1732996 w 1260"/>
              <a:gd name="T61" fmla="*/ 1609920 h 1451"/>
              <a:gd name="T62" fmla="*/ 1738519 w 1260"/>
              <a:gd name="T63" fmla="*/ 1699667 h 1451"/>
              <a:gd name="T64" fmla="*/ 1271784 w 1260"/>
              <a:gd name="T65" fmla="*/ 2003425 h 1451"/>
              <a:gd name="T66" fmla="*/ 858903 w 1260"/>
              <a:gd name="T67" fmla="*/ 1699667 h 1451"/>
              <a:gd name="T68" fmla="*/ 850618 w 1260"/>
              <a:gd name="T69" fmla="*/ 1634773 h 1451"/>
              <a:gd name="T70" fmla="*/ 839571 w 1260"/>
              <a:gd name="T71" fmla="*/ 1572640 h 1451"/>
              <a:gd name="T72" fmla="*/ 824381 w 1260"/>
              <a:gd name="T73" fmla="*/ 1513269 h 1451"/>
              <a:gd name="T74" fmla="*/ 811953 w 1260"/>
              <a:gd name="T75" fmla="*/ 1473228 h 1451"/>
              <a:gd name="T76" fmla="*/ 789859 w 1260"/>
              <a:gd name="T77" fmla="*/ 1415238 h 1451"/>
              <a:gd name="T78" fmla="*/ 771908 w 1260"/>
              <a:gd name="T79" fmla="*/ 1377959 h 1451"/>
              <a:gd name="T80" fmla="*/ 744291 w 1260"/>
              <a:gd name="T81" fmla="*/ 1324111 h 1451"/>
              <a:gd name="T82" fmla="*/ 722197 w 1260"/>
              <a:gd name="T83" fmla="*/ 1289593 h 1451"/>
              <a:gd name="T84" fmla="*/ 687675 w 1260"/>
              <a:gd name="T85" fmla="*/ 1239887 h 1451"/>
              <a:gd name="T86" fmla="*/ 662819 w 1260"/>
              <a:gd name="T87" fmla="*/ 1206749 h 1451"/>
              <a:gd name="T88" fmla="*/ 636582 w 1260"/>
              <a:gd name="T89" fmla="*/ 1176374 h 1451"/>
              <a:gd name="T90" fmla="*/ 595156 w 1260"/>
              <a:gd name="T91" fmla="*/ 1133571 h 1451"/>
              <a:gd name="T92" fmla="*/ 550968 w 1260"/>
              <a:gd name="T93" fmla="*/ 1092150 h 1451"/>
              <a:gd name="T94" fmla="*/ 517827 w 1260"/>
              <a:gd name="T95" fmla="*/ 1067297 h 1451"/>
              <a:gd name="T96" fmla="*/ 486067 w 1260"/>
              <a:gd name="T97" fmla="*/ 1042444 h 1451"/>
              <a:gd name="T98" fmla="*/ 452926 w 1260"/>
              <a:gd name="T99" fmla="*/ 1020352 h 1451"/>
              <a:gd name="T100" fmla="*/ 400453 w 1260"/>
              <a:gd name="T101" fmla="*/ 988596 h 1451"/>
              <a:gd name="T102" fmla="*/ 364550 w 1260"/>
              <a:gd name="T103" fmla="*/ 969266 h 1451"/>
              <a:gd name="T104" fmla="*/ 307935 w 1260"/>
              <a:gd name="T105" fmla="*/ 944413 h 1451"/>
              <a:gd name="T106" fmla="*/ 249938 w 1260"/>
              <a:gd name="T107" fmla="*/ 923702 h 1451"/>
              <a:gd name="T108" fmla="*/ 189180 w 1260"/>
              <a:gd name="T109" fmla="*/ 905752 h 1451"/>
              <a:gd name="T110" fmla="*/ 149134 w 1260"/>
              <a:gd name="T111" fmla="*/ 896087 h 1451"/>
              <a:gd name="T112" fmla="*/ 86995 w 1260"/>
              <a:gd name="T113" fmla="*/ 886422 h 1451"/>
              <a:gd name="T114" fmla="*/ 42807 w 1260"/>
              <a:gd name="T115" fmla="*/ 882280 h 1451"/>
              <a:gd name="T116" fmla="*/ 0 w 1260"/>
              <a:gd name="T117" fmla="*/ 879519 h 1451"/>
              <a:gd name="T118" fmla="*/ 4143 w 1260"/>
              <a:gd name="T119" fmla="*/ 0 h 145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60" h="1451">
                <a:moveTo>
                  <a:pt x="3" y="0"/>
                </a:moveTo>
                <a:lnTo>
                  <a:pt x="35" y="1"/>
                </a:lnTo>
                <a:lnTo>
                  <a:pt x="68" y="3"/>
                </a:lnTo>
                <a:lnTo>
                  <a:pt x="100" y="6"/>
                </a:lnTo>
                <a:lnTo>
                  <a:pt x="131" y="9"/>
                </a:lnTo>
                <a:lnTo>
                  <a:pt x="162" y="13"/>
                </a:lnTo>
                <a:lnTo>
                  <a:pt x="193" y="18"/>
                </a:lnTo>
                <a:lnTo>
                  <a:pt x="225" y="23"/>
                </a:lnTo>
                <a:lnTo>
                  <a:pt x="255" y="30"/>
                </a:lnTo>
                <a:lnTo>
                  <a:pt x="285" y="37"/>
                </a:lnTo>
                <a:lnTo>
                  <a:pt x="315" y="44"/>
                </a:lnTo>
                <a:lnTo>
                  <a:pt x="345" y="53"/>
                </a:lnTo>
                <a:lnTo>
                  <a:pt x="374" y="62"/>
                </a:lnTo>
                <a:lnTo>
                  <a:pt x="404" y="72"/>
                </a:lnTo>
                <a:lnTo>
                  <a:pt x="433" y="83"/>
                </a:lnTo>
                <a:lnTo>
                  <a:pt x="461" y="94"/>
                </a:lnTo>
                <a:lnTo>
                  <a:pt x="489" y="106"/>
                </a:lnTo>
                <a:lnTo>
                  <a:pt x="517" y="119"/>
                </a:lnTo>
                <a:lnTo>
                  <a:pt x="545" y="132"/>
                </a:lnTo>
                <a:lnTo>
                  <a:pt x="572" y="145"/>
                </a:lnTo>
                <a:lnTo>
                  <a:pt x="599" y="160"/>
                </a:lnTo>
                <a:lnTo>
                  <a:pt x="625" y="175"/>
                </a:lnTo>
                <a:lnTo>
                  <a:pt x="651" y="190"/>
                </a:lnTo>
                <a:lnTo>
                  <a:pt x="676" y="206"/>
                </a:lnTo>
                <a:lnTo>
                  <a:pt x="702" y="223"/>
                </a:lnTo>
                <a:lnTo>
                  <a:pt x="726" y="240"/>
                </a:lnTo>
                <a:lnTo>
                  <a:pt x="751" y="259"/>
                </a:lnTo>
                <a:lnTo>
                  <a:pt x="774" y="277"/>
                </a:lnTo>
                <a:lnTo>
                  <a:pt x="798" y="296"/>
                </a:lnTo>
                <a:lnTo>
                  <a:pt x="820" y="316"/>
                </a:lnTo>
                <a:lnTo>
                  <a:pt x="843" y="336"/>
                </a:lnTo>
                <a:lnTo>
                  <a:pt x="866" y="356"/>
                </a:lnTo>
                <a:lnTo>
                  <a:pt x="887" y="377"/>
                </a:lnTo>
                <a:lnTo>
                  <a:pt x="908" y="398"/>
                </a:lnTo>
                <a:lnTo>
                  <a:pt x="928" y="421"/>
                </a:lnTo>
                <a:lnTo>
                  <a:pt x="948" y="444"/>
                </a:lnTo>
                <a:lnTo>
                  <a:pt x="967" y="467"/>
                </a:lnTo>
                <a:lnTo>
                  <a:pt x="986" y="490"/>
                </a:lnTo>
                <a:lnTo>
                  <a:pt x="1004" y="514"/>
                </a:lnTo>
                <a:lnTo>
                  <a:pt x="1023" y="538"/>
                </a:lnTo>
                <a:lnTo>
                  <a:pt x="1040" y="564"/>
                </a:lnTo>
                <a:lnTo>
                  <a:pt x="1057" y="589"/>
                </a:lnTo>
                <a:lnTo>
                  <a:pt x="1073" y="614"/>
                </a:lnTo>
                <a:lnTo>
                  <a:pt x="1088" y="640"/>
                </a:lnTo>
                <a:lnTo>
                  <a:pt x="1103" y="666"/>
                </a:lnTo>
                <a:lnTo>
                  <a:pt x="1117" y="693"/>
                </a:lnTo>
                <a:lnTo>
                  <a:pt x="1131" y="720"/>
                </a:lnTo>
                <a:lnTo>
                  <a:pt x="1144" y="748"/>
                </a:lnTo>
                <a:lnTo>
                  <a:pt x="1156" y="776"/>
                </a:lnTo>
                <a:lnTo>
                  <a:pt x="1168" y="804"/>
                </a:lnTo>
                <a:lnTo>
                  <a:pt x="1180" y="833"/>
                </a:lnTo>
                <a:lnTo>
                  <a:pt x="1190" y="861"/>
                </a:lnTo>
                <a:lnTo>
                  <a:pt x="1200" y="891"/>
                </a:lnTo>
                <a:lnTo>
                  <a:pt x="1209" y="921"/>
                </a:lnTo>
                <a:lnTo>
                  <a:pt x="1217" y="950"/>
                </a:lnTo>
                <a:lnTo>
                  <a:pt x="1224" y="980"/>
                </a:lnTo>
                <a:lnTo>
                  <a:pt x="1231" y="1010"/>
                </a:lnTo>
                <a:lnTo>
                  <a:pt x="1237" y="1042"/>
                </a:lnTo>
                <a:lnTo>
                  <a:pt x="1243" y="1073"/>
                </a:lnTo>
                <a:lnTo>
                  <a:pt x="1248" y="1104"/>
                </a:lnTo>
                <a:lnTo>
                  <a:pt x="1252" y="1135"/>
                </a:lnTo>
                <a:lnTo>
                  <a:pt x="1255" y="1166"/>
                </a:lnTo>
                <a:lnTo>
                  <a:pt x="1257" y="1198"/>
                </a:lnTo>
                <a:lnTo>
                  <a:pt x="1259" y="1231"/>
                </a:lnTo>
                <a:lnTo>
                  <a:pt x="1260" y="1263"/>
                </a:lnTo>
                <a:lnTo>
                  <a:pt x="921" y="1451"/>
                </a:lnTo>
                <a:lnTo>
                  <a:pt x="622" y="1246"/>
                </a:lnTo>
                <a:lnTo>
                  <a:pt x="622" y="1231"/>
                </a:lnTo>
                <a:lnTo>
                  <a:pt x="620" y="1215"/>
                </a:lnTo>
                <a:lnTo>
                  <a:pt x="616" y="1184"/>
                </a:lnTo>
                <a:lnTo>
                  <a:pt x="611" y="1154"/>
                </a:lnTo>
                <a:lnTo>
                  <a:pt x="608" y="1139"/>
                </a:lnTo>
                <a:lnTo>
                  <a:pt x="605" y="1125"/>
                </a:lnTo>
                <a:lnTo>
                  <a:pt x="597" y="1096"/>
                </a:lnTo>
                <a:lnTo>
                  <a:pt x="593" y="1082"/>
                </a:lnTo>
                <a:lnTo>
                  <a:pt x="588" y="1067"/>
                </a:lnTo>
                <a:lnTo>
                  <a:pt x="577" y="1039"/>
                </a:lnTo>
                <a:lnTo>
                  <a:pt x="572" y="1025"/>
                </a:lnTo>
                <a:lnTo>
                  <a:pt x="566" y="1012"/>
                </a:lnTo>
                <a:lnTo>
                  <a:pt x="559" y="998"/>
                </a:lnTo>
                <a:lnTo>
                  <a:pt x="553" y="985"/>
                </a:lnTo>
                <a:lnTo>
                  <a:pt x="539" y="959"/>
                </a:lnTo>
                <a:lnTo>
                  <a:pt x="530" y="947"/>
                </a:lnTo>
                <a:lnTo>
                  <a:pt x="523" y="934"/>
                </a:lnTo>
                <a:lnTo>
                  <a:pt x="506" y="910"/>
                </a:lnTo>
                <a:lnTo>
                  <a:pt x="498" y="898"/>
                </a:lnTo>
                <a:lnTo>
                  <a:pt x="489" y="887"/>
                </a:lnTo>
                <a:lnTo>
                  <a:pt x="480" y="874"/>
                </a:lnTo>
                <a:lnTo>
                  <a:pt x="471" y="863"/>
                </a:lnTo>
                <a:lnTo>
                  <a:pt x="461" y="852"/>
                </a:lnTo>
                <a:lnTo>
                  <a:pt x="451" y="841"/>
                </a:lnTo>
                <a:lnTo>
                  <a:pt x="431" y="821"/>
                </a:lnTo>
                <a:lnTo>
                  <a:pt x="410" y="801"/>
                </a:lnTo>
                <a:lnTo>
                  <a:pt x="399" y="791"/>
                </a:lnTo>
                <a:lnTo>
                  <a:pt x="388" y="782"/>
                </a:lnTo>
                <a:lnTo>
                  <a:pt x="375" y="773"/>
                </a:lnTo>
                <a:lnTo>
                  <a:pt x="364" y="764"/>
                </a:lnTo>
                <a:lnTo>
                  <a:pt x="352" y="755"/>
                </a:lnTo>
                <a:lnTo>
                  <a:pt x="340" y="747"/>
                </a:lnTo>
                <a:lnTo>
                  <a:pt x="328" y="739"/>
                </a:lnTo>
                <a:lnTo>
                  <a:pt x="315" y="731"/>
                </a:lnTo>
                <a:lnTo>
                  <a:pt x="290" y="716"/>
                </a:lnTo>
                <a:lnTo>
                  <a:pt x="277" y="709"/>
                </a:lnTo>
                <a:lnTo>
                  <a:pt x="264" y="702"/>
                </a:lnTo>
                <a:lnTo>
                  <a:pt x="237" y="690"/>
                </a:lnTo>
                <a:lnTo>
                  <a:pt x="223" y="684"/>
                </a:lnTo>
                <a:lnTo>
                  <a:pt x="209" y="678"/>
                </a:lnTo>
                <a:lnTo>
                  <a:pt x="181" y="669"/>
                </a:lnTo>
                <a:lnTo>
                  <a:pt x="152" y="660"/>
                </a:lnTo>
                <a:lnTo>
                  <a:pt x="137" y="656"/>
                </a:lnTo>
                <a:lnTo>
                  <a:pt x="123" y="653"/>
                </a:lnTo>
                <a:lnTo>
                  <a:pt x="108" y="649"/>
                </a:lnTo>
                <a:lnTo>
                  <a:pt x="93" y="647"/>
                </a:lnTo>
                <a:lnTo>
                  <a:pt x="63" y="642"/>
                </a:lnTo>
                <a:lnTo>
                  <a:pt x="47" y="640"/>
                </a:lnTo>
                <a:lnTo>
                  <a:pt x="31" y="639"/>
                </a:lnTo>
                <a:lnTo>
                  <a:pt x="16" y="638"/>
                </a:lnTo>
                <a:lnTo>
                  <a:pt x="0" y="637"/>
                </a:lnTo>
                <a:lnTo>
                  <a:pt x="197" y="348"/>
                </a:lnTo>
                <a:lnTo>
                  <a:pt x="3" y="0"/>
                </a:ln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endParaRPr lang="zh-CN" altLang="en-US"/>
          </a:p>
        </p:txBody>
      </p:sp>
      <p:sp>
        <p:nvSpPr>
          <p:cNvPr id="32773" name="箭头4">
            <a:extLst>
              <a:ext uri="{FF2B5EF4-FFF2-40B4-BE49-F238E27FC236}">
                <a16:creationId xmlns:a16="http://schemas.microsoft.com/office/drawing/2014/main" id="{251C1B0B-2350-445F-AFB6-C7D44CB636D4}"/>
              </a:ext>
            </a:extLst>
          </p:cNvPr>
          <p:cNvSpPr>
            <a:spLocks noChangeAspect="1"/>
          </p:cNvSpPr>
          <p:nvPr/>
        </p:nvSpPr>
        <p:spPr bwMode="auto">
          <a:xfrm>
            <a:off x="4333875" y="1892300"/>
            <a:ext cx="1974850" cy="1828800"/>
          </a:xfrm>
          <a:custGeom>
            <a:avLst/>
            <a:gdLst>
              <a:gd name="T0" fmla="*/ 879091 w 1431"/>
              <a:gd name="T1" fmla="*/ 1797055 h 1325"/>
              <a:gd name="T2" fmla="*/ 879091 w 1431"/>
              <a:gd name="T3" fmla="*/ 1722523 h 1325"/>
              <a:gd name="T4" fmla="*/ 883231 w 1431"/>
              <a:gd name="T5" fmla="*/ 1679736 h 1325"/>
              <a:gd name="T6" fmla="*/ 891512 w 1431"/>
              <a:gd name="T7" fmla="*/ 1614865 h 1325"/>
              <a:gd name="T8" fmla="*/ 903932 w 1431"/>
              <a:gd name="T9" fmla="*/ 1552755 h 1325"/>
              <a:gd name="T10" fmla="*/ 914972 w 1431"/>
              <a:gd name="T11" fmla="*/ 1511348 h 1325"/>
              <a:gd name="T12" fmla="*/ 935673 w 1431"/>
              <a:gd name="T13" fmla="*/ 1451998 h 1325"/>
              <a:gd name="T14" fmla="*/ 950854 w 1431"/>
              <a:gd name="T15" fmla="*/ 1413352 h 1325"/>
              <a:gd name="T16" fmla="*/ 977075 w 1431"/>
              <a:gd name="T17" fmla="*/ 1356763 h 1325"/>
              <a:gd name="T18" fmla="*/ 999155 w 1431"/>
              <a:gd name="T19" fmla="*/ 1320877 h 1325"/>
              <a:gd name="T20" fmla="*/ 1019856 w 1431"/>
              <a:gd name="T21" fmla="*/ 1286371 h 1325"/>
              <a:gd name="T22" fmla="*/ 1043317 w 1431"/>
              <a:gd name="T23" fmla="*/ 1251865 h 1325"/>
              <a:gd name="T24" fmla="*/ 1066778 w 1431"/>
              <a:gd name="T25" fmla="*/ 1220120 h 1325"/>
              <a:gd name="T26" fmla="*/ 1092999 w 1431"/>
              <a:gd name="T27" fmla="*/ 1186995 h 1325"/>
              <a:gd name="T28" fmla="*/ 1134400 w 1431"/>
              <a:gd name="T29" fmla="*/ 1141447 h 1325"/>
              <a:gd name="T30" fmla="*/ 1163381 w 1431"/>
              <a:gd name="T31" fmla="*/ 1113843 h 1325"/>
              <a:gd name="T32" fmla="*/ 1210303 w 1431"/>
              <a:gd name="T33" fmla="*/ 1073816 h 1325"/>
              <a:gd name="T34" fmla="*/ 1243424 w 1431"/>
              <a:gd name="T35" fmla="*/ 1048972 h 1325"/>
              <a:gd name="T36" fmla="*/ 1294486 w 1431"/>
              <a:gd name="T37" fmla="*/ 1014466 h 1325"/>
              <a:gd name="T38" fmla="*/ 1346928 w 1431"/>
              <a:gd name="T39" fmla="*/ 981341 h 1325"/>
              <a:gd name="T40" fmla="*/ 1384189 w 1431"/>
              <a:gd name="T41" fmla="*/ 963398 h 1325"/>
              <a:gd name="T42" fmla="*/ 1421450 w 1431"/>
              <a:gd name="T43" fmla="*/ 946835 h 1325"/>
              <a:gd name="T44" fmla="*/ 1461472 w 1431"/>
              <a:gd name="T45" fmla="*/ 931653 h 1325"/>
              <a:gd name="T46" fmla="*/ 1541515 w 1431"/>
              <a:gd name="T47" fmla="*/ 906809 h 1325"/>
              <a:gd name="T48" fmla="*/ 1582916 w 1431"/>
              <a:gd name="T49" fmla="*/ 895767 h 1325"/>
              <a:gd name="T50" fmla="*/ 1645018 w 1431"/>
              <a:gd name="T51" fmla="*/ 886105 h 1325"/>
              <a:gd name="T52" fmla="*/ 1689180 w 1431"/>
              <a:gd name="T53" fmla="*/ 880584 h 1325"/>
              <a:gd name="T54" fmla="*/ 1974850 w 1431"/>
              <a:gd name="T55" fmla="*/ 460996 h 1325"/>
              <a:gd name="T56" fmla="*/ 1665719 w 1431"/>
              <a:gd name="T57" fmla="*/ 1380 h 1325"/>
              <a:gd name="T58" fmla="*/ 1576016 w 1431"/>
              <a:gd name="T59" fmla="*/ 8281 h 1325"/>
              <a:gd name="T60" fmla="*/ 1490453 w 1431"/>
              <a:gd name="T61" fmla="*/ 20703 h 1325"/>
              <a:gd name="T62" fmla="*/ 1404890 w 1431"/>
              <a:gd name="T63" fmla="*/ 35886 h 1325"/>
              <a:gd name="T64" fmla="*/ 1320707 w 1431"/>
              <a:gd name="T65" fmla="*/ 55209 h 1325"/>
              <a:gd name="T66" fmla="*/ 1239284 w 1431"/>
              <a:gd name="T67" fmla="*/ 78673 h 1325"/>
              <a:gd name="T68" fmla="*/ 1157861 w 1431"/>
              <a:gd name="T69" fmla="*/ 104897 h 1325"/>
              <a:gd name="T70" fmla="*/ 1080578 w 1431"/>
              <a:gd name="T71" fmla="*/ 138023 h 1325"/>
              <a:gd name="T72" fmla="*/ 1004676 w 1431"/>
              <a:gd name="T73" fmla="*/ 172528 h 1325"/>
              <a:gd name="T74" fmla="*/ 928773 w 1431"/>
              <a:gd name="T75" fmla="*/ 209794 h 1325"/>
              <a:gd name="T76" fmla="*/ 855630 w 1431"/>
              <a:gd name="T77" fmla="*/ 251201 h 1325"/>
              <a:gd name="T78" fmla="*/ 786628 w 1431"/>
              <a:gd name="T79" fmla="*/ 295368 h 1325"/>
              <a:gd name="T80" fmla="*/ 717625 w 1431"/>
              <a:gd name="T81" fmla="*/ 345057 h 1325"/>
              <a:gd name="T82" fmla="*/ 651383 w 1431"/>
              <a:gd name="T83" fmla="*/ 396125 h 1325"/>
              <a:gd name="T84" fmla="*/ 589281 w 1431"/>
              <a:gd name="T85" fmla="*/ 448574 h 1325"/>
              <a:gd name="T86" fmla="*/ 527179 w 1431"/>
              <a:gd name="T87" fmla="*/ 505163 h 1325"/>
              <a:gd name="T88" fmla="*/ 470597 w 1431"/>
              <a:gd name="T89" fmla="*/ 565893 h 1325"/>
              <a:gd name="T90" fmla="*/ 415395 w 1431"/>
              <a:gd name="T91" fmla="*/ 628003 h 1325"/>
              <a:gd name="T92" fmla="*/ 362953 w 1431"/>
              <a:gd name="T93" fmla="*/ 692874 h 1325"/>
              <a:gd name="T94" fmla="*/ 313271 w 1431"/>
              <a:gd name="T95" fmla="*/ 759125 h 1325"/>
              <a:gd name="T96" fmla="*/ 267729 w 1431"/>
              <a:gd name="T97" fmla="*/ 830896 h 1325"/>
              <a:gd name="T98" fmla="*/ 224948 w 1431"/>
              <a:gd name="T99" fmla="*/ 901288 h 1325"/>
              <a:gd name="T100" fmla="*/ 186307 w 1431"/>
              <a:gd name="T101" fmla="*/ 975820 h 1325"/>
              <a:gd name="T102" fmla="*/ 150425 w 1431"/>
              <a:gd name="T103" fmla="*/ 1051733 h 1325"/>
              <a:gd name="T104" fmla="*/ 118684 w 1431"/>
              <a:gd name="T105" fmla="*/ 1130405 h 1325"/>
              <a:gd name="T106" fmla="*/ 88323 w 1431"/>
              <a:gd name="T107" fmla="*/ 1209078 h 1325"/>
              <a:gd name="T108" fmla="*/ 64862 w 1431"/>
              <a:gd name="T109" fmla="*/ 1291892 h 1325"/>
              <a:gd name="T110" fmla="*/ 42782 w 1431"/>
              <a:gd name="T111" fmla="*/ 1374706 h 1325"/>
              <a:gd name="T112" fmla="*/ 26221 w 1431"/>
              <a:gd name="T113" fmla="*/ 1460280 h 1325"/>
              <a:gd name="T114" fmla="*/ 13800 w 1431"/>
              <a:gd name="T115" fmla="*/ 1545854 h 1325"/>
              <a:gd name="T116" fmla="*/ 5520 w 1431"/>
              <a:gd name="T117" fmla="*/ 1632808 h 1325"/>
              <a:gd name="T118" fmla="*/ 1380 w 1431"/>
              <a:gd name="T119" fmla="*/ 1721142 h 1325"/>
              <a:gd name="T120" fmla="*/ 1380 w 1431"/>
              <a:gd name="T121" fmla="*/ 1797055 h 1325"/>
              <a:gd name="T122" fmla="*/ 462316 w 1431"/>
              <a:gd name="T123" fmla="*/ 1558276 h 13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31" h="1325">
                <a:moveTo>
                  <a:pt x="638" y="1324"/>
                </a:moveTo>
                <a:lnTo>
                  <a:pt x="637" y="1302"/>
                </a:lnTo>
                <a:lnTo>
                  <a:pt x="637" y="1280"/>
                </a:lnTo>
                <a:lnTo>
                  <a:pt x="637" y="1248"/>
                </a:lnTo>
                <a:lnTo>
                  <a:pt x="638" y="1232"/>
                </a:lnTo>
                <a:lnTo>
                  <a:pt x="640" y="1217"/>
                </a:lnTo>
                <a:lnTo>
                  <a:pt x="644" y="1185"/>
                </a:lnTo>
                <a:lnTo>
                  <a:pt x="646" y="1170"/>
                </a:lnTo>
                <a:lnTo>
                  <a:pt x="649" y="1154"/>
                </a:lnTo>
                <a:lnTo>
                  <a:pt x="655" y="1125"/>
                </a:lnTo>
                <a:lnTo>
                  <a:pt x="659" y="1110"/>
                </a:lnTo>
                <a:lnTo>
                  <a:pt x="663" y="1095"/>
                </a:lnTo>
                <a:lnTo>
                  <a:pt x="673" y="1067"/>
                </a:lnTo>
                <a:lnTo>
                  <a:pt x="678" y="1052"/>
                </a:lnTo>
                <a:lnTo>
                  <a:pt x="683" y="1038"/>
                </a:lnTo>
                <a:lnTo>
                  <a:pt x="689" y="1024"/>
                </a:lnTo>
                <a:lnTo>
                  <a:pt x="695" y="1010"/>
                </a:lnTo>
                <a:lnTo>
                  <a:pt x="708" y="983"/>
                </a:lnTo>
                <a:lnTo>
                  <a:pt x="715" y="970"/>
                </a:lnTo>
                <a:lnTo>
                  <a:pt x="724" y="957"/>
                </a:lnTo>
                <a:lnTo>
                  <a:pt x="731" y="944"/>
                </a:lnTo>
                <a:lnTo>
                  <a:pt x="739" y="932"/>
                </a:lnTo>
                <a:lnTo>
                  <a:pt x="747" y="920"/>
                </a:lnTo>
                <a:lnTo>
                  <a:pt x="756" y="907"/>
                </a:lnTo>
                <a:lnTo>
                  <a:pt x="764" y="895"/>
                </a:lnTo>
                <a:lnTo>
                  <a:pt x="773" y="884"/>
                </a:lnTo>
                <a:lnTo>
                  <a:pt x="783" y="871"/>
                </a:lnTo>
                <a:lnTo>
                  <a:pt x="792" y="860"/>
                </a:lnTo>
                <a:lnTo>
                  <a:pt x="812" y="838"/>
                </a:lnTo>
                <a:lnTo>
                  <a:pt x="822" y="827"/>
                </a:lnTo>
                <a:lnTo>
                  <a:pt x="832" y="817"/>
                </a:lnTo>
                <a:lnTo>
                  <a:pt x="843" y="807"/>
                </a:lnTo>
                <a:lnTo>
                  <a:pt x="854" y="797"/>
                </a:lnTo>
                <a:lnTo>
                  <a:pt x="877" y="778"/>
                </a:lnTo>
                <a:lnTo>
                  <a:pt x="889" y="769"/>
                </a:lnTo>
                <a:lnTo>
                  <a:pt x="901" y="760"/>
                </a:lnTo>
                <a:lnTo>
                  <a:pt x="925" y="743"/>
                </a:lnTo>
                <a:lnTo>
                  <a:pt x="938" y="735"/>
                </a:lnTo>
                <a:lnTo>
                  <a:pt x="951" y="727"/>
                </a:lnTo>
                <a:lnTo>
                  <a:pt x="976" y="711"/>
                </a:lnTo>
                <a:lnTo>
                  <a:pt x="990" y="705"/>
                </a:lnTo>
                <a:lnTo>
                  <a:pt x="1003" y="698"/>
                </a:lnTo>
                <a:lnTo>
                  <a:pt x="1017" y="692"/>
                </a:lnTo>
                <a:lnTo>
                  <a:pt x="1030" y="686"/>
                </a:lnTo>
                <a:lnTo>
                  <a:pt x="1045" y="680"/>
                </a:lnTo>
                <a:lnTo>
                  <a:pt x="1059" y="675"/>
                </a:lnTo>
                <a:lnTo>
                  <a:pt x="1088" y="665"/>
                </a:lnTo>
                <a:lnTo>
                  <a:pt x="1117" y="657"/>
                </a:lnTo>
                <a:lnTo>
                  <a:pt x="1132" y="653"/>
                </a:lnTo>
                <a:lnTo>
                  <a:pt x="1147" y="649"/>
                </a:lnTo>
                <a:lnTo>
                  <a:pt x="1177" y="644"/>
                </a:lnTo>
                <a:lnTo>
                  <a:pt x="1192" y="642"/>
                </a:lnTo>
                <a:lnTo>
                  <a:pt x="1209" y="640"/>
                </a:lnTo>
                <a:lnTo>
                  <a:pt x="1224" y="638"/>
                </a:lnTo>
                <a:lnTo>
                  <a:pt x="1240" y="637"/>
                </a:lnTo>
                <a:lnTo>
                  <a:pt x="1431" y="334"/>
                </a:lnTo>
                <a:lnTo>
                  <a:pt x="1239" y="0"/>
                </a:lnTo>
                <a:lnTo>
                  <a:pt x="1207" y="1"/>
                </a:lnTo>
                <a:lnTo>
                  <a:pt x="1174" y="3"/>
                </a:lnTo>
                <a:lnTo>
                  <a:pt x="1142" y="6"/>
                </a:lnTo>
                <a:lnTo>
                  <a:pt x="1111" y="10"/>
                </a:lnTo>
                <a:lnTo>
                  <a:pt x="1080" y="15"/>
                </a:lnTo>
                <a:lnTo>
                  <a:pt x="1049" y="20"/>
                </a:lnTo>
                <a:lnTo>
                  <a:pt x="1018" y="26"/>
                </a:lnTo>
                <a:lnTo>
                  <a:pt x="987" y="32"/>
                </a:lnTo>
                <a:lnTo>
                  <a:pt x="957" y="40"/>
                </a:lnTo>
                <a:lnTo>
                  <a:pt x="928" y="48"/>
                </a:lnTo>
                <a:lnTo>
                  <a:pt x="898" y="57"/>
                </a:lnTo>
                <a:lnTo>
                  <a:pt x="868" y="66"/>
                </a:lnTo>
                <a:lnTo>
                  <a:pt x="839" y="76"/>
                </a:lnTo>
                <a:lnTo>
                  <a:pt x="811" y="88"/>
                </a:lnTo>
                <a:lnTo>
                  <a:pt x="783" y="100"/>
                </a:lnTo>
                <a:lnTo>
                  <a:pt x="755" y="112"/>
                </a:lnTo>
                <a:lnTo>
                  <a:pt x="728" y="125"/>
                </a:lnTo>
                <a:lnTo>
                  <a:pt x="699" y="138"/>
                </a:lnTo>
                <a:lnTo>
                  <a:pt x="673" y="152"/>
                </a:lnTo>
                <a:lnTo>
                  <a:pt x="646" y="167"/>
                </a:lnTo>
                <a:lnTo>
                  <a:pt x="620" y="182"/>
                </a:lnTo>
                <a:lnTo>
                  <a:pt x="595" y="198"/>
                </a:lnTo>
                <a:lnTo>
                  <a:pt x="570" y="214"/>
                </a:lnTo>
                <a:lnTo>
                  <a:pt x="544" y="231"/>
                </a:lnTo>
                <a:lnTo>
                  <a:pt x="520" y="250"/>
                </a:lnTo>
                <a:lnTo>
                  <a:pt x="496" y="268"/>
                </a:lnTo>
                <a:lnTo>
                  <a:pt x="472" y="287"/>
                </a:lnTo>
                <a:lnTo>
                  <a:pt x="449" y="306"/>
                </a:lnTo>
                <a:lnTo>
                  <a:pt x="427" y="325"/>
                </a:lnTo>
                <a:lnTo>
                  <a:pt x="405" y="346"/>
                </a:lnTo>
                <a:lnTo>
                  <a:pt x="382" y="366"/>
                </a:lnTo>
                <a:lnTo>
                  <a:pt x="361" y="388"/>
                </a:lnTo>
                <a:lnTo>
                  <a:pt x="341" y="410"/>
                </a:lnTo>
                <a:lnTo>
                  <a:pt x="320" y="433"/>
                </a:lnTo>
                <a:lnTo>
                  <a:pt x="301" y="455"/>
                </a:lnTo>
                <a:lnTo>
                  <a:pt x="282" y="478"/>
                </a:lnTo>
                <a:lnTo>
                  <a:pt x="263" y="502"/>
                </a:lnTo>
                <a:lnTo>
                  <a:pt x="245" y="526"/>
                </a:lnTo>
                <a:lnTo>
                  <a:pt x="227" y="550"/>
                </a:lnTo>
                <a:lnTo>
                  <a:pt x="210" y="576"/>
                </a:lnTo>
                <a:lnTo>
                  <a:pt x="194" y="602"/>
                </a:lnTo>
                <a:lnTo>
                  <a:pt x="178" y="627"/>
                </a:lnTo>
                <a:lnTo>
                  <a:pt x="163" y="653"/>
                </a:lnTo>
                <a:lnTo>
                  <a:pt x="149" y="680"/>
                </a:lnTo>
                <a:lnTo>
                  <a:pt x="135" y="707"/>
                </a:lnTo>
                <a:lnTo>
                  <a:pt x="122" y="735"/>
                </a:lnTo>
                <a:lnTo>
                  <a:pt x="109" y="762"/>
                </a:lnTo>
                <a:lnTo>
                  <a:pt x="97" y="790"/>
                </a:lnTo>
                <a:lnTo>
                  <a:pt x="86" y="819"/>
                </a:lnTo>
                <a:lnTo>
                  <a:pt x="74" y="847"/>
                </a:lnTo>
                <a:lnTo>
                  <a:pt x="64" y="876"/>
                </a:lnTo>
                <a:lnTo>
                  <a:pt x="55" y="906"/>
                </a:lnTo>
                <a:lnTo>
                  <a:pt x="47" y="936"/>
                </a:lnTo>
                <a:lnTo>
                  <a:pt x="39" y="966"/>
                </a:lnTo>
                <a:lnTo>
                  <a:pt x="31" y="996"/>
                </a:lnTo>
                <a:lnTo>
                  <a:pt x="25" y="1026"/>
                </a:lnTo>
                <a:lnTo>
                  <a:pt x="19" y="1058"/>
                </a:lnTo>
                <a:lnTo>
                  <a:pt x="14" y="1089"/>
                </a:lnTo>
                <a:lnTo>
                  <a:pt x="10" y="1120"/>
                </a:lnTo>
                <a:lnTo>
                  <a:pt x="6" y="1151"/>
                </a:lnTo>
                <a:lnTo>
                  <a:pt x="4" y="1183"/>
                </a:lnTo>
                <a:lnTo>
                  <a:pt x="2" y="1215"/>
                </a:lnTo>
                <a:lnTo>
                  <a:pt x="1" y="1247"/>
                </a:lnTo>
                <a:lnTo>
                  <a:pt x="0" y="1280"/>
                </a:lnTo>
                <a:lnTo>
                  <a:pt x="1" y="1302"/>
                </a:lnTo>
                <a:lnTo>
                  <a:pt x="2" y="1325"/>
                </a:lnTo>
                <a:lnTo>
                  <a:pt x="335" y="1129"/>
                </a:lnTo>
                <a:lnTo>
                  <a:pt x="638" y="13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4" name="箭头3">
            <a:extLst>
              <a:ext uri="{FF2B5EF4-FFF2-40B4-BE49-F238E27FC236}">
                <a16:creationId xmlns:a16="http://schemas.microsoft.com/office/drawing/2014/main" id="{70ABA8F4-450F-4086-929C-4C0F791BB7C5}"/>
              </a:ext>
            </a:extLst>
          </p:cNvPr>
          <p:cNvSpPr>
            <a:spLocks noChangeAspect="1"/>
          </p:cNvSpPr>
          <p:nvPr/>
        </p:nvSpPr>
        <p:spPr bwMode="auto">
          <a:xfrm>
            <a:off x="4338638" y="3543300"/>
            <a:ext cx="1790700" cy="1884363"/>
          </a:xfrm>
          <a:custGeom>
            <a:avLst/>
            <a:gdLst>
              <a:gd name="T0" fmla="*/ 1515527 w 1295"/>
              <a:gd name="T1" fmla="*/ 1413272 h 1364"/>
              <a:gd name="T2" fmla="*/ 1764427 w 1295"/>
              <a:gd name="T3" fmla="*/ 1005730 h 1364"/>
              <a:gd name="T4" fmla="*/ 1703585 w 1295"/>
              <a:gd name="T5" fmla="*/ 1002967 h 1364"/>
              <a:gd name="T6" fmla="*/ 1641360 w 1295"/>
              <a:gd name="T7" fmla="*/ 997441 h 1364"/>
              <a:gd name="T8" fmla="*/ 1563924 w 1295"/>
              <a:gd name="T9" fmla="*/ 982245 h 1364"/>
              <a:gd name="T10" fmla="*/ 1525206 w 1295"/>
              <a:gd name="T11" fmla="*/ 972574 h 1364"/>
              <a:gd name="T12" fmla="*/ 1451919 w 1295"/>
              <a:gd name="T13" fmla="*/ 949089 h 1364"/>
              <a:gd name="T14" fmla="*/ 1414584 w 1295"/>
              <a:gd name="T15" fmla="*/ 935274 h 1364"/>
              <a:gd name="T16" fmla="*/ 1345445 w 1295"/>
              <a:gd name="T17" fmla="*/ 902118 h 1364"/>
              <a:gd name="T18" fmla="*/ 1312258 w 1295"/>
              <a:gd name="T19" fmla="*/ 881396 h 1364"/>
              <a:gd name="T20" fmla="*/ 1247267 w 1295"/>
              <a:gd name="T21" fmla="*/ 839951 h 1364"/>
              <a:gd name="T22" fmla="*/ 1216846 w 1295"/>
              <a:gd name="T23" fmla="*/ 816465 h 1364"/>
              <a:gd name="T24" fmla="*/ 1157387 w 1295"/>
              <a:gd name="T25" fmla="*/ 768113 h 1364"/>
              <a:gd name="T26" fmla="*/ 1104841 w 1295"/>
              <a:gd name="T27" fmla="*/ 714234 h 1364"/>
              <a:gd name="T28" fmla="*/ 1079951 w 1295"/>
              <a:gd name="T29" fmla="*/ 685223 h 1364"/>
              <a:gd name="T30" fmla="*/ 1032937 w 1295"/>
              <a:gd name="T31" fmla="*/ 623056 h 1364"/>
              <a:gd name="T32" fmla="*/ 1002515 w 1295"/>
              <a:gd name="T33" fmla="*/ 576085 h 1364"/>
              <a:gd name="T34" fmla="*/ 972094 w 1295"/>
              <a:gd name="T35" fmla="*/ 524969 h 1364"/>
              <a:gd name="T36" fmla="*/ 940290 w 1295"/>
              <a:gd name="T37" fmla="*/ 455894 h 1364"/>
              <a:gd name="T38" fmla="*/ 926463 w 1295"/>
              <a:gd name="T39" fmla="*/ 418594 h 1364"/>
              <a:gd name="T40" fmla="*/ 908486 w 1295"/>
              <a:gd name="T41" fmla="*/ 363334 h 1364"/>
              <a:gd name="T42" fmla="*/ 893276 w 1295"/>
              <a:gd name="T43" fmla="*/ 305311 h 1364"/>
              <a:gd name="T44" fmla="*/ 445255 w 1295"/>
              <a:gd name="T45" fmla="*/ 0 h 1364"/>
              <a:gd name="T46" fmla="*/ 2766 w 1295"/>
              <a:gd name="T47" fmla="*/ 306693 h 1364"/>
              <a:gd name="T48" fmla="*/ 13828 w 1295"/>
              <a:gd name="T49" fmla="*/ 389582 h 1364"/>
              <a:gd name="T50" fmla="*/ 29038 w 1295"/>
              <a:gd name="T51" fmla="*/ 473854 h 1364"/>
              <a:gd name="T52" fmla="*/ 48397 w 1295"/>
              <a:gd name="T53" fmla="*/ 553981 h 1364"/>
              <a:gd name="T54" fmla="*/ 70522 w 1295"/>
              <a:gd name="T55" fmla="*/ 632726 h 1364"/>
              <a:gd name="T56" fmla="*/ 95412 w 1295"/>
              <a:gd name="T57" fmla="*/ 712853 h 1364"/>
              <a:gd name="T58" fmla="*/ 125833 w 1295"/>
              <a:gd name="T59" fmla="*/ 788835 h 1364"/>
              <a:gd name="T60" fmla="*/ 159020 w 1295"/>
              <a:gd name="T61" fmla="*/ 862055 h 1364"/>
              <a:gd name="T62" fmla="*/ 194972 w 1295"/>
              <a:gd name="T63" fmla="*/ 936656 h 1364"/>
              <a:gd name="T64" fmla="*/ 233690 w 1295"/>
              <a:gd name="T65" fmla="*/ 1007112 h 1364"/>
              <a:gd name="T66" fmla="*/ 276556 w 1295"/>
              <a:gd name="T67" fmla="*/ 1076187 h 1364"/>
              <a:gd name="T68" fmla="*/ 322188 w 1295"/>
              <a:gd name="T69" fmla="*/ 1143880 h 1364"/>
              <a:gd name="T70" fmla="*/ 370585 w 1295"/>
              <a:gd name="T71" fmla="*/ 1207429 h 1364"/>
              <a:gd name="T72" fmla="*/ 421748 w 1295"/>
              <a:gd name="T73" fmla="*/ 1269596 h 1364"/>
              <a:gd name="T74" fmla="*/ 475676 w 1295"/>
              <a:gd name="T75" fmla="*/ 1329001 h 1364"/>
              <a:gd name="T76" fmla="*/ 532370 w 1295"/>
              <a:gd name="T77" fmla="*/ 1387024 h 1364"/>
              <a:gd name="T78" fmla="*/ 591830 w 1295"/>
              <a:gd name="T79" fmla="*/ 1440902 h 1364"/>
              <a:gd name="T80" fmla="*/ 654055 w 1295"/>
              <a:gd name="T81" fmla="*/ 1493399 h 1364"/>
              <a:gd name="T82" fmla="*/ 717663 w 1295"/>
              <a:gd name="T83" fmla="*/ 1541752 h 1364"/>
              <a:gd name="T84" fmla="*/ 784036 w 1295"/>
              <a:gd name="T85" fmla="*/ 1590104 h 1364"/>
              <a:gd name="T86" fmla="*/ 851792 w 1295"/>
              <a:gd name="T87" fmla="*/ 1632930 h 1364"/>
              <a:gd name="T88" fmla="*/ 922314 w 1295"/>
              <a:gd name="T89" fmla="*/ 1672994 h 1364"/>
              <a:gd name="T90" fmla="*/ 995602 w 1295"/>
              <a:gd name="T91" fmla="*/ 1708913 h 1364"/>
              <a:gd name="T92" fmla="*/ 1070272 w 1295"/>
              <a:gd name="T93" fmla="*/ 1743450 h 1364"/>
              <a:gd name="T94" fmla="*/ 1144942 w 1295"/>
              <a:gd name="T95" fmla="*/ 1772462 h 1364"/>
              <a:gd name="T96" fmla="*/ 1223760 w 1295"/>
              <a:gd name="T97" fmla="*/ 1801473 h 1364"/>
              <a:gd name="T98" fmla="*/ 1302579 w 1295"/>
              <a:gd name="T99" fmla="*/ 1824959 h 1364"/>
              <a:gd name="T100" fmla="*/ 1384163 w 1295"/>
              <a:gd name="T101" fmla="*/ 1844300 h 1364"/>
              <a:gd name="T102" fmla="*/ 1467129 w 1295"/>
              <a:gd name="T103" fmla="*/ 1859496 h 1364"/>
              <a:gd name="T104" fmla="*/ 1550096 w 1295"/>
              <a:gd name="T105" fmla="*/ 1871930 h 1364"/>
              <a:gd name="T106" fmla="*/ 1634446 w 1295"/>
              <a:gd name="T107" fmla="*/ 1880219 h 1364"/>
              <a:gd name="T108" fmla="*/ 1721561 w 1295"/>
              <a:gd name="T109" fmla="*/ 1884363 h 1364"/>
              <a:gd name="T110" fmla="*/ 1771341 w 1295"/>
              <a:gd name="T111" fmla="*/ 1884363 h 1364"/>
              <a:gd name="T112" fmla="*/ 1783786 w 1295"/>
              <a:gd name="T113" fmla="*/ 1881600 h 13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95" h="1364">
                <a:moveTo>
                  <a:pt x="1295" y="1362"/>
                </a:moveTo>
                <a:lnTo>
                  <a:pt x="1096" y="1023"/>
                </a:lnTo>
                <a:lnTo>
                  <a:pt x="1295" y="727"/>
                </a:lnTo>
                <a:lnTo>
                  <a:pt x="1276" y="728"/>
                </a:lnTo>
                <a:lnTo>
                  <a:pt x="1246" y="727"/>
                </a:lnTo>
                <a:lnTo>
                  <a:pt x="1232" y="726"/>
                </a:lnTo>
                <a:lnTo>
                  <a:pt x="1217" y="725"/>
                </a:lnTo>
                <a:lnTo>
                  <a:pt x="1187" y="722"/>
                </a:lnTo>
                <a:lnTo>
                  <a:pt x="1159" y="717"/>
                </a:lnTo>
                <a:lnTo>
                  <a:pt x="1131" y="711"/>
                </a:lnTo>
                <a:lnTo>
                  <a:pt x="1117" y="708"/>
                </a:lnTo>
                <a:lnTo>
                  <a:pt x="1103" y="704"/>
                </a:lnTo>
                <a:lnTo>
                  <a:pt x="1076" y="696"/>
                </a:lnTo>
                <a:lnTo>
                  <a:pt x="1050" y="687"/>
                </a:lnTo>
                <a:lnTo>
                  <a:pt x="1037" y="682"/>
                </a:lnTo>
                <a:lnTo>
                  <a:pt x="1023" y="677"/>
                </a:lnTo>
                <a:lnTo>
                  <a:pt x="998" y="665"/>
                </a:lnTo>
                <a:lnTo>
                  <a:pt x="973" y="653"/>
                </a:lnTo>
                <a:lnTo>
                  <a:pt x="961" y="646"/>
                </a:lnTo>
                <a:lnTo>
                  <a:pt x="949" y="638"/>
                </a:lnTo>
                <a:lnTo>
                  <a:pt x="925" y="623"/>
                </a:lnTo>
                <a:lnTo>
                  <a:pt x="902" y="608"/>
                </a:lnTo>
                <a:lnTo>
                  <a:pt x="891" y="600"/>
                </a:lnTo>
                <a:lnTo>
                  <a:pt x="880" y="591"/>
                </a:lnTo>
                <a:lnTo>
                  <a:pt x="858" y="574"/>
                </a:lnTo>
                <a:lnTo>
                  <a:pt x="837" y="556"/>
                </a:lnTo>
                <a:lnTo>
                  <a:pt x="818" y="537"/>
                </a:lnTo>
                <a:lnTo>
                  <a:pt x="799" y="517"/>
                </a:lnTo>
                <a:lnTo>
                  <a:pt x="790" y="506"/>
                </a:lnTo>
                <a:lnTo>
                  <a:pt x="781" y="496"/>
                </a:lnTo>
                <a:lnTo>
                  <a:pt x="764" y="473"/>
                </a:lnTo>
                <a:lnTo>
                  <a:pt x="747" y="451"/>
                </a:lnTo>
                <a:lnTo>
                  <a:pt x="732" y="428"/>
                </a:lnTo>
                <a:lnTo>
                  <a:pt x="725" y="417"/>
                </a:lnTo>
                <a:lnTo>
                  <a:pt x="718" y="405"/>
                </a:lnTo>
                <a:lnTo>
                  <a:pt x="703" y="380"/>
                </a:lnTo>
                <a:lnTo>
                  <a:pt x="691" y="355"/>
                </a:lnTo>
                <a:lnTo>
                  <a:pt x="680" y="330"/>
                </a:lnTo>
                <a:lnTo>
                  <a:pt x="675" y="316"/>
                </a:lnTo>
                <a:lnTo>
                  <a:pt x="670" y="303"/>
                </a:lnTo>
                <a:lnTo>
                  <a:pt x="661" y="276"/>
                </a:lnTo>
                <a:lnTo>
                  <a:pt x="657" y="263"/>
                </a:lnTo>
                <a:lnTo>
                  <a:pt x="653" y="249"/>
                </a:lnTo>
                <a:lnTo>
                  <a:pt x="646" y="221"/>
                </a:lnTo>
                <a:lnTo>
                  <a:pt x="641" y="193"/>
                </a:lnTo>
                <a:lnTo>
                  <a:pt x="322" y="0"/>
                </a:lnTo>
                <a:lnTo>
                  <a:pt x="0" y="191"/>
                </a:lnTo>
                <a:lnTo>
                  <a:pt x="2" y="222"/>
                </a:lnTo>
                <a:lnTo>
                  <a:pt x="6" y="252"/>
                </a:lnTo>
                <a:lnTo>
                  <a:pt x="10" y="282"/>
                </a:lnTo>
                <a:lnTo>
                  <a:pt x="15" y="312"/>
                </a:lnTo>
                <a:lnTo>
                  <a:pt x="21" y="343"/>
                </a:lnTo>
                <a:lnTo>
                  <a:pt x="27" y="372"/>
                </a:lnTo>
                <a:lnTo>
                  <a:pt x="35" y="401"/>
                </a:lnTo>
                <a:lnTo>
                  <a:pt x="42" y="430"/>
                </a:lnTo>
                <a:lnTo>
                  <a:pt x="51" y="458"/>
                </a:lnTo>
                <a:lnTo>
                  <a:pt x="60" y="488"/>
                </a:lnTo>
                <a:lnTo>
                  <a:pt x="69" y="516"/>
                </a:lnTo>
                <a:lnTo>
                  <a:pt x="81" y="543"/>
                </a:lnTo>
                <a:lnTo>
                  <a:pt x="91" y="571"/>
                </a:lnTo>
                <a:lnTo>
                  <a:pt x="103" y="598"/>
                </a:lnTo>
                <a:lnTo>
                  <a:pt x="115" y="624"/>
                </a:lnTo>
                <a:lnTo>
                  <a:pt x="128" y="652"/>
                </a:lnTo>
                <a:lnTo>
                  <a:pt x="141" y="678"/>
                </a:lnTo>
                <a:lnTo>
                  <a:pt x="155" y="704"/>
                </a:lnTo>
                <a:lnTo>
                  <a:pt x="169" y="729"/>
                </a:lnTo>
                <a:lnTo>
                  <a:pt x="184" y="754"/>
                </a:lnTo>
                <a:lnTo>
                  <a:pt x="200" y="779"/>
                </a:lnTo>
                <a:lnTo>
                  <a:pt x="216" y="803"/>
                </a:lnTo>
                <a:lnTo>
                  <a:pt x="233" y="828"/>
                </a:lnTo>
                <a:lnTo>
                  <a:pt x="251" y="851"/>
                </a:lnTo>
                <a:lnTo>
                  <a:pt x="268" y="874"/>
                </a:lnTo>
                <a:lnTo>
                  <a:pt x="287" y="897"/>
                </a:lnTo>
                <a:lnTo>
                  <a:pt x="305" y="919"/>
                </a:lnTo>
                <a:lnTo>
                  <a:pt x="324" y="941"/>
                </a:lnTo>
                <a:lnTo>
                  <a:pt x="344" y="962"/>
                </a:lnTo>
                <a:lnTo>
                  <a:pt x="364" y="984"/>
                </a:lnTo>
                <a:lnTo>
                  <a:pt x="385" y="1004"/>
                </a:lnTo>
                <a:lnTo>
                  <a:pt x="407" y="1024"/>
                </a:lnTo>
                <a:lnTo>
                  <a:pt x="428" y="1043"/>
                </a:lnTo>
                <a:lnTo>
                  <a:pt x="450" y="1062"/>
                </a:lnTo>
                <a:lnTo>
                  <a:pt x="473" y="1081"/>
                </a:lnTo>
                <a:lnTo>
                  <a:pt x="495" y="1099"/>
                </a:lnTo>
                <a:lnTo>
                  <a:pt x="519" y="1116"/>
                </a:lnTo>
                <a:lnTo>
                  <a:pt x="542" y="1134"/>
                </a:lnTo>
                <a:lnTo>
                  <a:pt x="567" y="1151"/>
                </a:lnTo>
                <a:lnTo>
                  <a:pt x="592" y="1166"/>
                </a:lnTo>
                <a:lnTo>
                  <a:pt x="616" y="1182"/>
                </a:lnTo>
                <a:lnTo>
                  <a:pt x="642" y="1196"/>
                </a:lnTo>
                <a:lnTo>
                  <a:pt x="667" y="1211"/>
                </a:lnTo>
                <a:lnTo>
                  <a:pt x="693" y="1224"/>
                </a:lnTo>
                <a:lnTo>
                  <a:pt x="720" y="1237"/>
                </a:lnTo>
                <a:lnTo>
                  <a:pt x="747" y="1250"/>
                </a:lnTo>
                <a:lnTo>
                  <a:pt x="774" y="1262"/>
                </a:lnTo>
                <a:lnTo>
                  <a:pt x="801" y="1273"/>
                </a:lnTo>
                <a:lnTo>
                  <a:pt x="828" y="1283"/>
                </a:lnTo>
                <a:lnTo>
                  <a:pt x="856" y="1294"/>
                </a:lnTo>
                <a:lnTo>
                  <a:pt x="885" y="1304"/>
                </a:lnTo>
                <a:lnTo>
                  <a:pt x="914" y="1312"/>
                </a:lnTo>
                <a:lnTo>
                  <a:pt x="942" y="1321"/>
                </a:lnTo>
                <a:lnTo>
                  <a:pt x="971" y="1328"/>
                </a:lnTo>
                <a:lnTo>
                  <a:pt x="1001" y="1335"/>
                </a:lnTo>
                <a:lnTo>
                  <a:pt x="1030" y="1341"/>
                </a:lnTo>
                <a:lnTo>
                  <a:pt x="1061" y="1346"/>
                </a:lnTo>
                <a:lnTo>
                  <a:pt x="1091" y="1351"/>
                </a:lnTo>
                <a:lnTo>
                  <a:pt x="1121" y="1355"/>
                </a:lnTo>
                <a:lnTo>
                  <a:pt x="1151" y="1358"/>
                </a:lnTo>
                <a:lnTo>
                  <a:pt x="1182" y="1361"/>
                </a:lnTo>
                <a:lnTo>
                  <a:pt x="1214" y="1363"/>
                </a:lnTo>
                <a:lnTo>
                  <a:pt x="1245" y="1364"/>
                </a:lnTo>
                <a:lnTo>
                  <a:pt x="1276" y="1364"/>
                </a:lnTo>
                <a:lnTo>
                  <a:pt x="1281" y="1364"/>
                </a:lnTo>
                <a:lnTo>
                  <a:pt x="1285" y="1363"/>
                </a:lnTo>
                <a:lnTo>
                  <a:pt x="1290" y="1362"/>
                </a:lnTo>
                <a:lnTo>
                  <a:pt x="1295" y="1362"/>
                </a:ln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5" name="箭头2">
            <a:extLst>
              <a:ext uri="{FF2B5EF4-FFF2-40B4-BE49-F238E27FC236}">
                <a16:creationId xmlns:a16="http://schemas.microsoft.com/office/drawing/2014/main" id="{C5221663-8370-4711-9AC2-0E42130C3222}"/>
              </a:ext>
            </a:extLst>
          </p:cNvPr>
          <p:cNvSpPr>
            <a:spLocks noChangeAspect="1"/>
          </p:cNvSpPr>
          <p:nvPr/>
        </p:nvSpPr>
        <p:spPr bwMode="auto">
          <a:xfrm>
            <a:off x="5956300" y="3721100"/>
            <a:ext cx="1912938" cy="1703388"/>
          </a:xfrm>
          <a:custGeom>
            <a:avLst/>
            <a:gdLst>
              <a:gd name="T0" fmla="*/ 0 w 1385"/>
              <a:gd name="T1" fmla="*/ 1247493 h 1233"/>
              <a:gd name="T2" fmla="*/ 305241 w 1385"/>
              <a:gd name="T3" fmla="*/ 812321 h 1233"/>
              <a:gd name="T4" fmla="*/ 361870 w 1385"/>
              <a:gd name="T5" fmla="*/ 799888 h 1233"/>
              <a:gd name="T6" fmla="*/ 417117 w 1385"/>
              <a:gd name="T7" fmla="*/ 783310 h 1233"/>
              <a:gd name="T8" fmla="*/ 488939 w 1385"/>
              <a:gd name="T9" fmla="*/ 757061 h 1233"/>
              <a:gd name="T10" fmla="*/ 540042 w 1385"/>
              <a:gd name="T11" fmla="*/ 733576 h 1233"/>
              <a:gd name="T12" fmla="*/ 589765 w 1385"/>
              <a:gd name="T13" fmla="*/ 705946 h 1233"/>
              <a:gd name="T14" fmla="*/ 651918 w 1385"/>
              <a:gd name="T15" fmla="*/ 665882 h 1233"/>
              <a:gd name="T16" fmla="*/ 698878 w 1385"/>
              <a:gd name="T17" fmla="*/ 632726 h 1233"/>
              <a:gd name="T18" fmla="*/ 726502 w 1385"/>
              <a:gd name="T19" fmla="*/ 609241 h 1233"/>
              <a:gd name="T20" fmla="*/ 754126 w 1385"/>
              <a:gd name="T21" fmla="*/ 584374 h 1233"/>
              <a:gd name="T22" fmla="*/ 780368 w 1385"/>
              <a:gd name="T23" fmla="*/ 559507 h 1233"/>
              <a:gd name="T24" fmla="*/ 806611 w 1385"/>
              <a:gd name="T25" fmla="*/ 531877 h 1233"/>
              <a:gd name="T26" fmla="*/ 842521 w 1385"/>
              <a:gd name="T27" fmla="*/ 487669 h 1233"/>
              <a:gd name="T28" fmla="*/ 886719 w 1385"/>
              <a:gd name="T29" fmla="*/ 428265 h 1233"/>
              <a:gd name="T30" fmla="*/ 926774 w 1385"/>
              <a:gd name="T31" fmla="*/ 364716 h 1233"/>
              <a:gd name="T32" fmla="*/ 951635 w 1385"/>
              <a:gd name="T33" fmla="*/ 314982 h 1233"/>
              <a:gd name="T34" fmla="*/ 973734 w 1385"/>
              <a:gd name="T35" fmla="*/ 261103 h 1233"/>
              <a:gd name="T36" fmla="*/ 998595 w 1385"/>
              <a:gd name="T37" fmla="*/ 190647 h 1233"/>
              <a:gd name="T38" fmla="*/ 1017932 w 1385"/>
              <a:gd name="T39" fmla="*/ 116046 h 1233"/>
              <a:gd name="T40" fmla="*/ 1030362 w 1385"/>
              <a:gd name="T41" fmla="*/ 38682 h 1233"/>
              <a:gd name="T42" fmla="*/ 1033125 w 1385"/>
              <a:gd name="T43" fmla="*/ 0 h 1233"/>
              <a:gd name="T44" fmla="*/ 1912938 w 1385"/>
              <a:gd name="T45" fmla="*/ 5526 h 1233"/>
              <a:gd name="T46" fmla="*/ 1908794 w 1385"/>
              <a:gd name="T47" fmla="*/ 91179 h 1233"/>
              <a:gd name="T48" fmla="*/ 1899126 w 1385"/>
              <a:gd name="T49" fmla="*/ 174069 h 1233"/>
              <a:gd name="T50" fmla="*/ 1886696 w 1385"/>
              <a:gd name="T51" fmla="*/ 255577 h 1233"/>
              <a:gd name="T52" fmla="*/ 1870121 w 1385"/>
              <a:gd name="T53" fmla="*/ 338467 h 1233"/>
              <a:gd name="T54" fmla="*/ 1849404 w 1385"/>
              <a:gd name="T55" fmla="*/ 417213 h 1233"/>
              <a:gd name="T56" fmla="*/ 1825923 w 1385"/>
              <a:gd name="T57" fmla="*/ 495958 h 1233"/>
              <a:gd name="T58" fmla="*/ 1796919 w 1385"/>
              <a:gd name="T59" fmla="*/ 571940 h 1233"/>
              <a:gd name="T60" fmla="*/ 1766533 w 1385"/>
              <a:gd name="T61" fmla="*/ 646541 h 1233"/>
              <a:gd name="T62" fmla="*/ 1733384 w 1385"/>
              <a:gd name="T63" fmla="*/ 721142 h 1233"/>
              <a:gd name="T64" fmla="*/ 1696092 w 1385"/>
              <a:gd name="T65" fmla="*/ 791599 h 1233"/>
              <a:gd name="T66" fmla="*/ 1657419 w 1385"/>
              <a:gd name="T67" fmla="*/ 860674 h 1233"/>
              <a:gd name="T68" fmla="*/ 1614603 w 1385"/>
              <a:gd name="T69" fmla="*/ 926986 h 1233"/>
              <a:gd name="T70" fmla="*/ 1567642 w 1385"/>
              <a:gd name="T71" fmla="*/ 993298 h 1233"/>
              <a:gd name="T72" fmla="*/ 1517920 w 1385"/>
              <a:gd name="T73" fmla="*/ 1055465 h 1233"/>
              <a:gd name="T74" fmla="*/ 1466816 w 1385"/>
              <a:gd name="T75" fmla="*/ 1116251 h 1233"/>
              <a:gd name="T76" fmla="*/ 1412950 w 1385"/>
              <a:gd name="T77" fmla="*/ 1175655 h 1233"/>
              <a:gd name="T78" fmla="*/ 1356321 w 1385"/>
              <a:gd name="T79" fmla="*/ 1230915 h 1233"/>
              <a:gd name="T80" fmla="*/ 1296931 w 1385"/>
              <a:gd name="T81" fmla="*/ 1283412 h 1233"/>
              <a:gd name="T82" fmla="*/ 1236158 w 1385"/>
              <a:gd name="T83" fmla="*/ 1333146 h 1233"/>
              <a:gd name="T84" fmla="*/ 1172624 w 1385"/>
              <a:gd name="T85" fmla="*/ 1381499 h 1233"/>
              <a:gd name="T86" fmla="*/ 1106327 w 1385"/>
              <a:gd name="T87" fmla="*/ 1425707 h 1233"/>
              <a:gd name="T88" fmla="*/ 1038649 w 1385"/>
              <a:gd name="T89" fmla="*/ 1468533 h 1233"/>
              <a:gd name="T90" fmla="*/ 968209 w 1385"/>
              <a:gd name="T91" fmla="*/ 1505834 h 1233"/>
              <a:gd name="T92" fmla="*/ 896388 w 1385"/>
              <a:gd name="T93" fmla="*/ 1541753 h 1233"/>
              <a:gd name="T94" fmla="*/ 821804 w 1385"/>
              <a:gd name="T95" fmla="*/ 1573527 h 1233"/>
              <a:gd name="T96" fmla="*/ 747220 w 1385"/>
              <a:gd name="T97" fmla="*/ 1603920 h 1233"/>
              <a:gd name="T98" fmla="*/ 669874 w 1385"/>
              <a:gd name="T99" fmla="*/ 1630169 h 1233"/>
              <a:gd name="T100" fmla="*/ 591146 w 1385"/>
              <a:gd name="T101" fmla="*/ 1652273 h 1233"/>
              <a:gd name="T102" fmla="*/ 511038 w 1385"/>
              <a:gd name="T103" fmla="*/ 1670232 h 1233"/>
              <a:gd name="T104" fmla="*/ 429548 w 1385"/>
              <a:gd name="T105" fmla="*/ 1685429 h 1233"/>
              <a:gd name="T106" fmla="*/ 346677 w 1385"/>
              <a:gd name="T107" fmla="*/ 1696481 h 1233"/>
              <a:gd name="T108" fmla="*/ 263806 w 1385"/>
              <a:gd name="T109" fmla="*/ 1703388 h 12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85" h="1233">
                <a:moveTo>
                  <a:pt x="191" y="1233"/>
                </a:moveTo>
                <a:lnTo>
                  <a:pt x="0" y="903"/>
                </a:lnTo>
                <a:lnTo>
                  <a:pt x="194" y="592"/>
                </a:lnTo>
                <a:lnTo>
                  <a:pt x="221" y="588"/>
                </a:lnTo>
                <a:lnTo>
                  <a:pt x="248" y="582"/>
                </a:lnTo>
                <a:lnTo>
                  <a:pt x="262" y="579"/>
                </a:lnTo>
                <a:lnTo>
                  <a:pt x="275" y="575"/>
                </a:lnTo>
                <a:lnTo>
                  <a:pt x="302" y="567"/>
                </a:lnTo>
                <a:lnTo>
                  <a:pt x="327" y="558"/>
                </a:lnTo>
                <a:lnTo>
                  <a:pt x="354" y="548"/>
                </a:lnTo>
                <a:lnTo>
                  <a:pt x="379" y="537"/>
                </a:lnTo>
                <a:lnTo>
                  <a:pt x="391" y="531"/>
                </a:lnTo>
                <a:lnTo>
                  <a:pt x="403" y="525"/>
                </a:lnTo>
                <a:lnTo>
                  <a:pt x="427" y="511"/>
                </a:lnTo>
                <a:lnTo>
                  <a:pt x="450" y="497"/>
                </a:lnTo>
                <a:lnTo>
                  <a:pt x="472" y="482"/>
                </a:lnTo>
                <a:lnTo>
                  <a:pt x="494" y="467"/>
                </a:lnTo>
                <a:lnTo>
                  <a:pt x="506" y="458"/>
                </a:lnTo>
                <a:lnTo>
                  <a:pt x="516" y="450"/>
                </a:lnTo>
                <a:lnTo>
                  <a:pt x="526" y="441"/>
                </a:lnTo>
                <a:lnTo>
                  <a:pt x="536" y="432"/>
                </a:lnTo>
                <a:lnTo>
                  <a:pt x="546" y="423"/>
                </a:lnTo>
                <a:lnTo>
                  <a:pt x="556" y="414"/>
                </a:lnTo>
                <a:lnTo>
                  <a:pt x="565" y="405"/>
                </a:lnTo>
                <a:lnTo>
                  <a:pt x="575" y="395"/>
                </a:lnTo>
                <a:lnTo>
                  <a:pt x="584" y="385"/>
                </a:lnTo>
                <a:lnTo>
                  <a:pt x="593" y="375"/>
                </a:lnTo>
                <a:lnTo>
                  <a:pt x="610" y="353"/>
                </a:lnTo>
                <a:lnTo>
                  <a:pt x="626" y="332"/>
                </a:lnTo>
                <a:lnTo>
                  <a:pt x="642" y="310"/>
                </a:lnTo>
                <a:lnTo>
                  <a:pt x="656" y="287"/>
                </a:lnTo>
                <a:lnTo>
                  <a:pt x="671" y="264"/>
                </a:lnTo>
                <a:lnTo>
                  <a:pt x="683" y="240"/>
                </a:lnTo>
                <a:lnTo>
                  <a:pt x="689" y="228"/>
                </a:lnTo>
                <a:lnTo>
                  <a:pt x="695" y="215"/>
                </a:lnTo>
                <a:lnTo>
                  <a:pt x="705" y="189"/>
                </a:lnTo>
                <a:lnTo>
                  <a:pt x="715" y="164"/>
                </a:lnTo>
                <a:lnTo>
                  <a:pt x="723" y="138"/>
                </a:lnTo>
                <a:lnTo>
                  <a:pt x="731" y="111"/>
                </a:lnTo>
                <a:lnTo>
                  <a:pt x="737" y="84"/>
                </a:lnTo>
                <a:lnTo>
                  <a:pt x="742" y="57"/>
                </a:lnTo>
                <a:lnTo>
                  <a:pt x="746" y="28"/>
                </a:lnTo>
                <a:lnTo>
                  <a:pt x="747" y="14"/>
                </a:lnTo>
                <a:lnTo>
                  <a:pt x="748" y="0"/>
                </a:lnTo>
                <a:lnTo>
                  <a:pt x="1032" y="202"/>
                </a:lnTo>
                <a:lnTo>
                  <a:pt x="1385" y="4"/>
                </a:lnTo>
                <a:lnTo>
                  <a:pt x="1384" y="36"/>
                </a:lnTo>
                <a:lnTo>
                  <a:pt x="1382" y="66"/>
                </a:lnTo>
                <a:lnTo>
                  <a:pt x="1379" y="96"/>
                </a:lnTo>
                <a:lnTo>
                  <a:pt x="1375" y="126"/>
                </a:lnTo>
                <a:lnTo>
                  <a:pt x="1371" y="156"/>
                </a:lnTo>
                <a:lnTo>
                  <a:pt x="1366" y="185"/>
                </a:lnTo>
                <a:lnTo>
                  <a:pt x="1360" y="216"/>
                </a:lnTo>
                <a:lnTo>
                  <a:pt x="1354" y="245"/>
                </a:lnTo>
                <a:lnTo>
                  <a:pt x="1347" y="273"/>
                </a:lnTo>
                <a:lnTo>
                  <a:pt x="1339" y="302"/>
                </a:lnTo>
                <a:lnTo>
                  <a:pt x="1331" y="330"/>
                </a:lnTo>
                <a:lnTo>
                  <a:pt x="1322" y="359"/>
                </a:lnTo>
                <a:lnTo>
                  <a:pt x="1313" y="387"/>
                </a:lnTo>
                <a:lnTo>
                  <a:pt x="1301" y="414"/>
                </a:lnTo>
                <a:lnTo>
                  <a:pt x="1291" y="441"/>
                </a:lnTo>
                <a:lnTo>
                  <a:pt x="1279" y="468"/>
                </a:lnTo>
                <a:lnTo>
                  <a:pt x="1268" y="494"/>
                </a:lnTo>
                <a:lnTo>
                  <a:pt x="1255" y="522"/>
                </a:lnTo>
                <a:lnTo>
                  <a:pt x="1242" y="547"/>
                </a:lnTo>
                <a:lnTo>
                  <a:pt x="1228" y="573"/>
                </a:lnTo>
                <a:lnTo>
                  <a:pt x="1214" y="598"/>
                </a:lnTo>
                <a:lnTo>
                  <a:pt x="1200" y="623"/>
                </a:lnTo>
                <a:lnTo>
                  <a:pt x="1184" y="647"/>
                </a:lnTo>
                <a:lnTo>
                  <a:pt x="1169" y="671"/>
                </a:lnTo>
                <a:lnTo>
                  <a:pt x="1152" y="696"/>
                </a:lnTo>
                <a:lnTo>
                  <a:pt x="1135" y="719"/>
                </a:lnTo>
                <a:lnTo>
                  <a:pt x="1117" y="742"/>
                </a:lnTo>
                <a:lnTo>
                  <a:pt x="1099" y="764"/>
                </a:lnTo>
                <a:lnTo>
                  <a:pt x="1081" y="786"/>
                </a:lnTo>
                <a:lnTo>
                  <a:pt x="1062" y="808"/>
                </a:lnTo>
                <a:lnTo>
                  <a:pt x="1043" y="829"/>
                </a:lnTo>
                <a:lnTo>
                  <a:pt x="1023" y="851"/>
                </a:lnTo>
                <a:lnTo>
                  <a:pt x="1003" y="871"/>
                </a:lnTo>
                <a:lnTo>
                  <a:pt x="982" y="891"/>
                </a:lnTo>
                <a:lnTo>
                  <a:pt x="961" y="910"/>
                </a:lnTo>
                <a:lnTo>
                  <a:pt x="939" y="929"/>
                </a:lnTo>
                <a:lnTo>
                  <a:pt x="917" y="947"/>
                </a:lnTo>
                <a:lnTo>
                  <a:pt x="895" y="965"/>
                </a:lnTo>
                <a:lnTo>
                  <a:pt x="872" y="982"/>
                </a:lnTo>
                <a:lnTo>
                  <a:pt x="849" y="1000"/>
                </a:lnTo>
                <a:lnTo>
                  <a:pt x="826" y="1017"/>
                </a:lnTo>
                <a:lnTo>
                  <a:pt x="801" y="1032"/>
                </a:lnTo>
                <a:lnTo>
                  <a:pt x="776" y="1048"/>
                </a:lnTo>
                <a:lnTo>
                  <a:pt x="752" y="1063"/>
                </a:lnTo>
                <a:lnTo>
                  <a:pt x="727" y="1077"/>
                </a:lnTo>
                <a:lnTo>
                  <a:pt x="701" y="1090"/>
                </a:lnTo>
                <a:lnTo>
                  <a:pt x="676" y="1104"/>
                </a:lnTo>
                <a:lnTo>
                  <a:pt x="649" y="1116"/>
                </a:lnTo>
                <a:lnTo>
                  <a:pt x="622" y="1128"/>
                </a:lnTo>
                <a:lnTo>
                  <a:pt x="595" y="1139"/>
                </a:lnTo>
                <a:lnTo>
                  <a:pt x="568" y="1150"/>
                </a:lnTo>
                <a:lnTo>
                  <a:pt x="541" y="1161"/>
                </a:lnTo>
                <a:lnTo>
                  <a:pt x="514" y="1171"/>
                </a:lnTo>
                <a:lnTo>
                  <a:pt x="485" y="1180"/>
                </a:lnTo>
                <a:lnTo>
                  <a:pt x="456" y="1188"/>
                </a:lnTo>
                <a:lnTo>
                  <a:pt x="428" y="1196"/>
                </a:lnTo>
                <a:lnTo>
                  <a:pt x="399" y="1203"/>
                </a:lnTo>
                <a:lnTo>
                  <a:pt x="370" y="1209"/>
                </a:lnTo>
                <a:lnTo>
                  <a:pt x="340" y="1215"/>
                </a:lnTo>
                <a:lnTo>
                  <a:pt x="311" y="1220"/>
                </a:lnTo>
                <a:lnTo>
                  <a:pt x="281" y="1224"/>
                </a:lnTo>
                <a:lnTo>
                  <a:pt x="251" y="1228"/>
                </a:lnTo>
                <a:lnTo>
                  <a:pt x="221" y="1231"/>
                </a:lnTo>
                <a:lnTo>
                  <a:pt x="191" y="1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3605" rIns="0" bIns="33605" anchor="ctr"/>
          <a:lstStyle/>
          <a:p>
            <a:endParaRPr lang="zh-CN" altLang="en-US"/>
          </a:p>
        </p:txBody>
      </p:sp>
      <p:sp>
        <p:nvSpPr>
          <p:cNvPr id="32776" name="中心文本">
            <a:extLst>
              <a:ext uri="{FF2B5EF4-FFF2-40B4-BE49-F238E27FC236}">
                <a16:creationId xmlns:a16="http://schemas.microsoft.com/office/drawing/2014/main" id="{D4E06735-9C27-4FBC-BD39-D0A74ED51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3" y="3413125"/>
            <a:ext cx="168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4000">
              <a:solidFill>
                <a:srgbClr val="7D7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7" name="TextBox 10">
            <a:extLst>
              <a:ext uri="{FF2B5EF4-FFF2-40B4-BE49-F238E27FC236}">
                <a16:creationId xmlns:a16="http://schemas.microsoft.com/office/drawing/2014/main" id="{1B938105-12E1-491A-948E-C005F323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1844675"/>
            <a:ext cx="351313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8" name="TextBox 10">
            <a:extLst>
              <a:ext uri="{FF2B5EF4-FFF2-40B4-BE49-F238E27FC236}">
                <a16:creationId xmlns:a16="http://schemas.microsoft.com/office/drawing/2014/main" id="{C6539B49-167A-4ED4-876F-2EAB690A3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563" y="1844675"/>
            <a:ext cx="3513137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9" name="TextBox 10">
            <a:extLst>
              <a:ext uri="{FF2B5EF4-FFF2-40B4-BE49-F238E27FC236}">
                <a16:creationId xmlns:a16="http://schemas.microsoft.com/office/drawing/2014/main" id="{9CAC6682-2521-466A-8F80-AE8A04F9D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4624388"/>
            <a:ext cx="35131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0" name="TextBox 10">
            <a:extLst>
              <a:ext uri="{FF2B5EF4-FFF2-40B4-BE49-F238E27FC236}">
                <a16:creationId xmlns:a16="http://schemas.microsoft.com/office/drawing/2014/main" id="{E06E8B60-C3F0-49BF-8FD6-0F68B53E9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738" y="4624388"/>
            <a:ext cx="35131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2">
            <a:extLst>
              <a:ext uri="{FF2B5EF4-FFF2-40B4-BE49-F238E27FC236}">
                <a16:creationId xmlns:a16="http://schemas.microsoft.com/office/drawing/2014/main" id="{2D8BE990-1EA3-40E4-BECE-39AFD6DC6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the title of the article</a:t>
            </a:r>
          </a:p>
        </p:txBody>
      </p:sp>
      <p:grpSp>
        <p:nvGrpSpPr>
          <p:cNvPr id="33795" name="Group 3">
            <a:extLst>
              <a:ext uri="{FF2B5EF4-FFF2-40B4-BE49-F238E27FC236}">
                <a16:creationId xmlns:a16="http://schemas.microsoft.com/office/drawing/2014/main" id="{7B70FDBB-4E3A-48B1-8A13-D467884EC204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3805" name="燕尾形 4">
              <a:extLst>
                <a:ext uri="{FF2B5EF4-FFF2-40B4-BE49-F238E27FC236}">
                  <a16:creationId xmlns:a16="http://schemas.microsoft.com/office/drawing/2014/main" id="{A407A441-0741-46F7-B0E1-B55E7FD74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33806" name="燕尾形 5">
              <a:extLst>
                <a:ext uri="{FF2B5EF4-FFF2-40B4-BE49-F238E27FC236}">
                  <a16:creationId xmlns:a16="http://schemas.microsoft.com/office/drawing/2014/main" id="{73361DF8-E4A2-4172-A0B6-8B74F14B5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sp>
        <p:nvSpPr>
          <p:cNvPr id="33796" name="任意多边形 31">
            <a:extLst>
              <a:ext uri="{FF2B5EF4-FFF2-40B4-BE49-F238E27FC236}">
                <a16:creationId xmlns:a16="http://schemas.microsoft.com/office/drawing/2014/main" id="{B0C60E88-7175-40A6-86EA-7190F29F70F9}"/>
              </a:ext>
            </a:extLst>
          </p:cNvPr>
          <p:cNvSpPr>
            <a:spLocks/>
          </p:cNvSpPr>
          <p:nvPr/>
        </p:nvSpPr>
        <p:spPr bwMode="auto">
          <a:xfrm>
            <a:off x="2868613" y="2176463"/>
            <a:ext cx="2528887" cy="1581150"/>
          </a:xfrm>
          <a:custGeom>
            <a:avLst/>
            <a:gdLst>
              <a:gd name="T0" fmla="*/ 1429851 w 2176298"/>
              <a:gd name="T1" fmla="*/ 493 h 1361198"/>
              <a:gd name="T2" fmla="*/ 1849519 w 2176298"/>
              <a:gd name="T3" fmla="*/ 50265 h 1361198"/>
              <a:gd name="T4" fmla="*/ 1860757 w 2176298"/>
              <a:gd name="T5" fmla="*/ 53856 h 1361198"/>
              <a:gd name="T6" fmla="*/ 1983795 w 2176298"/>
              <a:gd name="T7" fmla="*/ 93172 h 1361198"/>
              <a:gd name="T8" fmla="*/ 2741540 w 2176298"/>
              <a:gd name="T9" fmla="*/ 734233 h 1361198"/>
              <a:gd name="T10" fmla="*/ 2918250 w 2176298"/>
              <a:gd name="T11" fmla="*/ 1710508 h 1361198"/>
              <a:gd name="T12" fmla="*/ 2890804 w 2176298"/>
              <a:gd name="T13" fmla="*/ 1836643 h 1361198"/>
              <a:gd name="T14" fmla="*/ 2888299 w 2176298"/>
              <a:gd name="T15" fmla="*/ 1825125 h 1361198"/>
              <a:gd name="T16" fmla="*/ 2330115 w 2176298"/>
              <a:gd name="T17" fmla="*/ 1015370 h 1361198"/>
              <a:gd name="T18" fmla="*/ 2294327 w 2176298"/>
              <a:gd name="T19" fmla="*/ 992243 h 1361198"/>
              <a:gd name="T20" fmla="*/ 2203828 w 2176298"/>
              <a:gd name="T21" fmla="*/ 933760 h 1361198"/>
              <a:gd name="T22" fmla="*/ 1508750 w 2176298"/>
              <a:gd name="T23" fmla="*/ 737337 h 1361198"/>
              <a:gd name="T24" fmla="*/ 1465299 w 2176298"/>
              <a:gd name="T25" fmla="*/ 738307 h 1361198"/>
              <a:gd name="T26" fmla="*/ 1367061 w 2176298"/>
              <a:gd name="T27" fmla="*/ 740498 h 1361198"/>
              <a:gd name="T28" fmla="*/ 954806 w 2176298"/>
              <a:gd name="T29" fmla="*/ 830016 h 1361198"/>
              <a:gd name="T30" fmla="*/ 830708 w 2176298"/>
              <a:gd name="T31" fmla="*/ 883194 h 1361198"/>
              <a:gd name="T32" fmla="*/ 825022 w 2176298"/>
              <a:gd name="T33" fmla="*/ 885631 h 1361198"/>
              <a:gd name="T34" fmla="*/ 472685 w 2176298"/>
              <a:gd name="T35" fmla="*/ 1126027 h 1361198"/>
              <a:gd name="T36" fmla="*/ 439615 w 2176298"/>
              <a:gd name="T37" fmla="*/ 1159749 h 1361198"/>
              <a:gd name="T38" fmla="*/ 370943 w 2176298"/>
              <a:gd name="T39" fmla="*/ 1229776 h 1361198"/>
              <a:gd name="T40" fmla="*/ 197062 w 2176298"/>
              <a:gd name="T41" fmla="*/ 1471077 h 1361198"/>
              <a:gd name="T42" fmla="*/ 74877 w 2176298"/>
              <a:gd name="T43" fmla="*/ 1742202 h 1361198"/>
              <a:gd name="T44" fmla="*/ 48523 w 2176298"/>
              <a:gd name="T45" fmla="*/ 1836643 h 1361198"/>
              <a:gd name="T46" fmla="*/ 35834 w 2176298"/>
              <a:gd name="T47" fmla="*/ 1791165 h 1361198"/>
              <a:gd name="T48" fmla="*/ 3659 w 2176298"/>
              <a:gd name="T49" fmla="*/ 1366058 h 1361198"/>
              <a:gd name="T50" fmla="*/ 4391 w 2176298"/>
              <a:gd name="T51" fmla="*/ 1359919 h 1361198"/>
              <a:gd name="T52" fmla="*/ 20351 w 2176298"/>
              <a:gd name="T53" fmla="*/ 1225934 h 1361198"/>
              <a:gd name="T54" fmla="*/ 148899 w 2176298"/>
              <a:gd name="T55" fmla="*/ 824416 h 1361198"/>
              <a:gd name="T56" fmla="*/ 196118 w 2176298"/>
              <a:gd name="T57" fmla="*/ 738306 h 1361198"/>
              <a:gd name="T58" fmla="*/ 217002 w 2176298"/>
              <a:gd name="T59" fmla="*/ 700217 h 1361198"/>
              <a:gd name="T60" fmla="*/ 734773 w 2176298"/>
              <a:gd name="T61" fmla="*/ 196916 h 1361198"/>
              <a:gd name="T62" fmla="*/ 830709 w 2176298"/>
              <a:gd name="T63" fmla="*/ 147840 h 1361198"/>
              <a:gd name="T64" fmla="*/ 868646 w 2176298"/>
              <a:gd name="T65" fmla="*/ 128433 h 1361198"/>
              <a:gd name="T66" fmla="*/ 1429851 w 2176298"/>
              <a:gd name="T67" fmla="*/ 493 h 136119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76298"/>
              <a:gd name="T103" fmla="*/ 0 h 1361198"/>
              <a:gd name="T104" fmla="*/ 2176298 w 2176298"/>
              <a:gd name="T105" fmla="*/ 1361198 h 136119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76298" h="1361198">
                <a:moveTo>
                  <a:pt x="1058934" y="365"/>
                </a:moveTo>
                <a:cubicBezTo>
                  <a:pt x="1164160" y="-2367"/>
                  <a:pt x="1268881" y="10229"/>
                  <a:pt x="1369736" y="37253"/>
                </a:cubicBezTo>
                <a:lnTo>
                  <a:pt x="1378058" y="39914"/>
                </a:lnTo>
                <a:lnTo>
                  <a:pt x="1469179" y="69053"/>
                </a:lnTo>
                <a:cubicBezTo>
                  <a:pt x="1697623" y="154319"/>
                  <a:pt x="1898917" y="316505"/>
                  <a:pt x="2030357" y="544165"/>
                </a:cubicBezTo>
                <a:cubicBezTo>
                  <a:pt x="2161797" y="771826"/>
                  <a:pt x="2201606" y="1027244"/>
                  <a:pt x="2161227" y="1267715"/>
                </a:cubicBezTo>
                <a:lnTo>
                  <a:pt x="2140901" y="1361198"/>
                </a:lnTo>
                <a:lnTo>
                  <a:pt x="2139045" y="1352661"/>
                </a:lnTo>
                <a:cubicBezTo>
                  <a:pt x="2075989" y="1117332"/>
                  <a:pt x="1934380" y="903052"/>
                  <a:pt x="1725660" y="752525"/>
                </a:cubicBezTo>
                <a:lnTo>
                  <a:pt x="1699155" y="735384"/>
                </a:lnTo>
                <a:lnTo>
                  <a:pt x="1632133" y="692041"/>
                </a:lnTo>
                <a:cubicBezTo>
                  <a:pt x="1469519" y="598156"/>
                  <a:pt x="1292741" y="551020"/>
                  <a:pt x="1117365" y="546465"/>
                </a:cubicBezTo>
                <a:lnTo>
                  <a:pt x="1085186" y="547184"/>
                </a:lnTo>
                <a:lnTo>
                  <a:pt x="1012432" y="548808"/>
                </a:lnTo>
                <a:cubicBezTo>
                  <a:pt x="907916" y="556195"/>
                  <a:pt x="805025" y="578610"/>
                  <a:pt x="707120" y="615152"/>
                </a:cubicBezTo>
                <a:lnTo>
                  <a:pt x="615214" y="654565"/>
                </a:lnTo>
                <a:lnTo>
                  <a:pt x="611003" y="656371"/>
                </a:lnTo>
                <a:cubicBezTo>
                  <a:pt x="516796" y="702232"/>
                  <a:pt x="428697" y="761921"/>
                  <a:pt x="350066" y="834537"/>
                </a:cubicBezTo>
                <a:lnTo>
                  <a:pt x="325575" y="859529"/>
                </a:lnTo>
                <a:lnTo>
                  <a:pt x="274716" y="911428"/>
                </a:lnTo>
                <a:cubicBezTo>
                  <a:pt x="226753" y="965517"/>
                  <a:pt x="183496" y="1025218"/>
                  <a:pt x="145942" y="1090264"/>
                </a:cubicBezTo>
                <a:cubicBezTo>
                  <a:pt x="108388" y="1155310"/>
                  <a:pt x="78314" y="1222622"/>
                  <a:pt x="55453" y="1291204"/>
                </a:cubicBezTo>
                <a:lnTo>
                  <a:pt x="35936" y="1361198"/>
                </a:lnTo>
                <a:lnTo>
                  <a:pt x="26538" y="1327492"/>
                </a:lnTo>
                <a:cubicBezTo>
                  <a:pt x="2966" y="1223088"/>
                  <a:pt x="-4676" y="1116947"/>
                  <a:pt x="2710" y="1012431"/>
                </a:cubicBezTo>
                <a:lnTo>
                  <a:pt x="3252" y="1007881"/>
                </a:lnTo>
                <a:lnTo>
                  <a:pt x="15072" y="908581"/>
                </a:lnTo>
                <a:cubicBezTo>
                  <a:pt x="32378" y="805522"/>
                  <a:pt x="64411" y="705208"/>
                  <a:pt x="110273" y="611002"/>
                </a:cubicBezTo>
                <a:lnTo>
                  <a:pt x="145243" y="547183"/>
                </a:lnTo>
                <a:lnTo>
                  <a:pt x="160710" y="518955"/>
                </a:lnTo>
                <a:cubicBezTo>
                  <a:pt x="252343" y="369353"/>
                  <a:pt x="381551" y="239827"/>
                  <a:pt x="544166" y="145941"/>
                </a:cubicBezTo>
                <a:lnTo>
                  <a:pt x="615215" y="109569"/>
                </a:lnTo>
                <a:lnTo>
                  <a:pt x="643310" y="95186"/>
                </a:lnTo>
                <a:cubicBezTo>
                  <a:pt x="777436" y="34905"/>
                  <a:pt x="918633" y="4009"/>
                  <a:pt x="1058934" y="365"/>
                </a:cubicBezTo>
                <a:close/>
              </a:path>
            </a:pathLst>
          </a:custGeom>
          <a:solidFill>
            <a:srgbClr val="0070C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9600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3797" name="任意多边形 32">
            <a:extLst>
              <a:ext uri="{FF2B5EF4-FFF2-40B4-BE49-F238E27FC236}">
                <a16:creationId xmlns:a16="http://schemas.microsoft.com/office/drawing/2014/main" id="{3093557B-5CFE-40C1-8102-9EC1609E98F4}"/>
              </a:ext>
            </a:extLst>
          </p:cNvPr>
          <p:cNvSpPr>
            <a:spLocks/>
          </p:cNvSpPr>
          <p:nvPr/>
        </p:nvSpPr>
        <p:spPr bwMode="auto">
          <a:xfrm>
            <a:off x="1768475" y="3757613"/>
            <a:ext cx="2530475" cy="1582737"/>
          </a:xfrm>
          <a:custGeom>
            <a:avLst/>
            <a:gdLst>
              <a:gd name="T0" fmla="*/ 47854 w 2176296"/>
              <a:gd name="T1" fmla="*/ 0 h 1361200"/>
              <a:gd name="T2" fmla="*/ 50365 w 2176296"/>
              <a:gd name="T3" fmla="*/ 11544 h 1361200"/>
              <a:gd name="T4" fmla="*/ 609251 w 2176296"/>
              <a:gd name="T5" fmla="*/ 822923 h 1361200"/>
              <a:gd name="T6" fmla="*/ 645082 w 2176296"/>
              <a:gd name="T7" fmla="*/ 846096 h 1361200"/>
              <a:gd name="T8" fmla="*/ 735697 w 2176296"/>
              <a:gd name="T9" fmla="*/ 904696 h 1361200"/>
              <a:gd name="T10" fmla="*/ 1431649 w 2176296"/>
              <a:gd name="T11" fmla="*/ 1101514 h 1361200"/>
              <a:gd name="T12" fmla="*/ 1475155 w 2176296"/>
              <a:gd name="T13" fmla="*/ 1100542 h 1361200"/>
              <a:gd name="T14" fmla="*/ 1573516 w 2176296"/>
              <a:gd name="T15" fmla="*/ 1098345 h 1361200"/>
              <a:gd name="T16" fmla="*/ 1986289 w 2176296"/>
              <a:gd name="T17" fmla="*/ 1008648 h 1361200"/>
              <a:gd name="T18" fmla="*/ 2110543 w 2176296"/>
              <a:gd name="T19" fmla="*/ 955363 h 1361200"/>
              <a:gd name="T20" fmla="*/ 2116237 w 2176296"/>
              <a:gd name="T21" fmla="*/ 952921 h 1361200"/>
              <a:gd name="T22" fmla="*/ 2469016 w 2176296"/>
              <a:gd name="T23" fmla="*/ 712042 h 1361200"/>
              <a:gd name="T24" fmla="*/ 2502127 w 2176296"/>
              <a:gd name="T25" fmla="*/ 678253 h 1361200"/>
              <a:gd name="T26" fmla="*/ 2570887 w 2176296"/>
              <a:gd name="T27" fmla="*/ 608086 h 1361200"/>
              <a:gd name="T28" fmla="*/ 2744986 w 2176296"/>
              <a:gd name="T29" fmla="*/ 366302 h 1361200"/>
              <a:gd name="T30" fmla="*/ 2867325 w 2176296"/>
              <a:gd name="T31" fmla="*/ 94633 h 1361200"/>
              <a:gd name="T32" fmla="*/ 2893712 w 2176296"/>
              <a:gd name="T33" fmla="*/ 2 h 1361200"/>
              <a:gd name="T34" fmla="*/ 2906417 w 2176296"/>
              <a:gd name="T35" fmla="*/ 45573 h 1361200"/>
              <a:gd name="T36" fmla="*/ 2938632 w 2176296"/>
              <a:gd name="T37" fmla="*/ 471533 h 1361200"/>
              <a:gd name="T38" fmla="*/ 2937900 w 2176296"/>
              <a:gd name="T39" fmla="*/ 477683 h 1361200"/>
              <a:gd name="T40" fmla="*/ 2921919 w 2176296"/>
              <a:gd name="T41" fmla="*/ 611935 h 1361200"/>
              <a:gd name="T42" fmla="*/ 2793210 w 2176296"/>
              <a:gd name="T43" fmla="*/ 1014261 h 1361200"/>
              <a:gd name="T44" fmla="*/ 2745933 w 2176296"/>
              <a:gd name="T45" fmla="*/ 1100543 h 1361200"/>
              <a:gd name="T46" fmla="*/ 2725021 w 2176296"/>
              <a:gd name="T47" fmla="*/ 1138706 h 1361200"/>
              <a:gd name="T48" fmla="*/ 2206597 w 2176296"/>
              <a:gd name="T49" fmla="*/ 1643018 h 1361200"/>
              <a:gd name="T50" fmla="*/ 2110543 w 2176296"/>
              <a:gd name="T51" fmla="*/ 1692191 h 1361200"/>
              <a:gd name="T52" fmla="*/ 2072557 w 2176296"/>
              <a:gd name="T53" fmla="*/ 1711637 h 1361200"/>
              <a:gd name="T54" fmla="*/ 1090449 w 2176296"/>
              <a:gd name="T55" fmla="*/ 1789964 h 1361200"/>
              <a:gd name="T56" fmla="*/ 1079198 w 2176296"/>
              <a:gd name="T57" fmla="*/ 1786366 h 1361200"/>
              <a:gd name="T58" fmla="*/ 956006 w 2176296"/>
              <a:gd name="T59" fmla="*/ 1746971 h 1361200"/>
              <a:gd name="T60" fmla="*/ 197308 w 2176296"/>
              <a:gd name="T61" fmla="*/ 1104623 h 1361200"/>
              <a:gd name="T62" fmla="*/ 20376 w 2176296"/>
              <a:gd name="T63" fmla="*/ 126390 h 13612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76296"/>
              <a:gd name="T97" fmla="*/ 0 h 1361200"/>
              <a:gd name="T98" fmla="*/ 2176296 w 2176296"/>
              <a:gd name="T99" fmla="*/ 1361200 h 13612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76296" h="1361200">
                <a:moveTo>
                  <a:pt x="35396" y="0"/>
                </a:moveTo>
                <a:lnTo>
                  <a:pt x="37253" y="8538"/>
                </a:lnTo>
                <a:cubicBezTo>
                  <a:pt x="100309" y="243868"/>
                  <a:pt x="241918" y="458149"/>
                  <a:pt x="450638" y="608675"/>
                </a:cubicBezTo>
                <a:lnTo>
                  <a:pt x="477141" y="625815"/>
                </a:lnTo>
                <a:lnTo>
                  <a:pt x="544165" y="669159"/>
                </a:lnTo>
                <a:cubicBezTo>
                  <a:pt x="706780" y="763045"/>
                  <a:pt x="883557" y="810180"/>
                  <a:pt x="1058933" y="814735"/>
                </a:cubicBezTo>
                <a:lnTo>
                  <a:pt x="1091112" y="814016"/>
                </a:lnTo>
                <a:lnTo>
                  <a:pt x="1163866" y="812391"/>
                </a:lnTo>
                <a:cubicBezTo>
                  <a:pt x="1268382" y="805005"/>
                  <a:pt x="1371273" y="782590"/>
                  <a:pt x="1469177" y="746047"/>
                </a:cubicBezTo>
                <a:lnTo>
                  <a:pt x="1561083" y="706634"/>
                </a:lnTo>
                <a:lnTo>
                  <a:pt x="1565295" y="704828"/>
                </a:lnTo>
                <a:cubicBezTo>
                  <a:pt x="1659501" y="658967"/>
                  <a:pt x="1747601" y="599278"/>
                  <a:pt x="1826231" y="526662"/>
                </a:cubicBezTo>
                <a:lnTo>
                  <a:pt x="1850722" y="501670"/>
                </a:lnTo>
                <a:lnTo>
                  <a:pt x="1901581" y="449771"/>
                </a:lnTo>
                <a:cubicBezTo>
                  <a:pt x="1949544" y="395682"/>
                  <a:pt x="1992801" y="335981"/>
                  <a:pt x="2030355" y="270935"/>
                </a:cubicBezTo>
                <a:cubicBezTo>
                  <a:pt x="2067909" y="205889"/>
                  <a:pt x="2097984" y="138578"/>
                  <a:pt x="2120844" y="69995"/>
                </a:cubicBezTo>
                <a:lnTo>
                  <a:pt x="2140361" y="2"/>
                </a:lnTo>
                <a:lnTo>
                  <a:pt x="2149759" y="33708"/>
                </a:lnTo>
                <a:cubicBezTo>
                  <a:pt x="2173331" y="138112"/>
                  <a:pt x="2180974" y="244253"/>
                  <a:pt x="2173587" y="348769"/>
                </a:cubicBezTo>
                <a:lnTo>
                  <a:pt x="2173046" y="353318"/>
                </a:lnTo>
                <a:lnTo>
                  <a:pt x="2161225" y="452618"/>
                </a:lnTo>
                <a:cubicBezTo>
                  <a:pt x="2143920" y="555678"/>
                  <a:pt x="2111886" y="655991"/>
                  <a:pt x="2066024" y="750198"/>
                </a:cubicBezTo>
                <a:lnTo>
                  <a:pt x="2031055" y="814017"/>
                </a:lnTo>
                <a:lnTo>
                  <a:pt x="2015587" y="842244"/>
                </a:lnTo>
                <a:cubicBezTo>
                  <a:pt x="1923955" y="991847"/>
                  <a:pt x="1794746" y="1121373"/>
                  <a:pt x="1632131" y="1215258"/>
                </a:cubicBezTo>
                <a:lnTo>
                  <a:pt x="1561083" y="1251630"/>
                </a:lnTo>
                <a:lnTo>
                  <a:pt x="1532987" y="1266013"/>
                </a:lnTo>
                <a:cubicBezTo>
                  <a:pt x="1298267" y="1371506"/>
                  <a:pt x="1041890" y="1387003"/>
                  <a:pt x="806561" y="1323947"/>
                </a:cubicBezTo>
                <a:lnTo>
                  <a:pt x="798239" y="1321286"/>
                </a:lnTo>
                <a:lnTo>
                  <a:pt x="707119" y="1292147"/>
                </a:lnTo>
                <a:cubicBezTo>
                  <a:pt x="478676" y="1206881"/>
                  <a:pt x="277381" y="1044696"/>
                  <a:pt x="145941" y="817035"/>
                </a:cubicBezTo>
                <a:cubicBezTo>
                  <a:pt x="14501" y="589375"/>
                  <a:pt x="-25308" y="333956"/>
                  <a:pt x="15071" y="93484"/>
                </a:cubicBezTo>
                <a:lnTo>
                  <a:pt x="35396" y="0"/>
                </a:lnTo>
                <a:close/>
              </a:path>
            </a:pathLst>
          </a:custGeom>
          <a:solidFill>
            <a:srgbClr val="09416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864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3798" name="任意多边形 15">
            <a:extLst>
              <a:ext uri="{FF2B5EF4-FFF2-40B4-BE49-F238E27FC236}">
                <a16:creationId xmlns:a16="http://schemas.microsoft.com/office/drawing/2014/main" id="{9B4C9601-1ECF-42EB-B541-D1C83E13647B}"/>
              </a:ext>
            </a:extLst>
          </p:cNvPr>
          <p:cNvSpPr>
            <a:spLocks/>
          </p:cNvSpPr>
          <p:nvPr/>
        </p:nvSpPr>
        <p:spPr bwMode="auto">
          <a:xfrm rot="-2325582">
            <a:off x="2155825" y="1920875"/>
            <a:ext cx="2520950" cy="2001838"/>
          </a:xfrm>
          <a:custGeom>
            <a:avLst/>
            <a:gdLst>
              <a:gd name="T0" fmla="*/ 2744213 w 1890176"/>
              <a:gd name="T1" fmla="*/ 370513 h 1502699"/>
              <a:gd name="T2" fmla="*/ 3340026 w 1890176"/>
              <a:gd name="T3" fmla="*/ 1339939 h 1502699"/>
              <a:gd name="T4" fmla="*/ 3363176 w 1890176"/>
              <a:gd name="T5" fmla="*/ 1486048 h 1502699"/>
              <a:gd name="T6" fmla="*/ 3355695 w 1890176"/>
              <a:gd name="T7" fmla="*/ 1474784 h 1502699"/>
              <a:gd name="T8" fmla="*/ 2420776 w 1890176"/>
              <a:gd name="T9" fmla="*/ 841460 h 1502699"/>
              <a:gd name="T10" fmla="*/ 2372825 w 1890176"/>
              <a:gd name="T11" fmla="*/ 831607 h 1502699"/>
              <a:gd name="T12" fmla="*/ 2251567 w 1890176"/>
              <a:gd name="T13" fmla="*/ 806684 h 1502699"/>
              <a:gd name="T14" fmla="*/ 1425512 w 1890176"/>
              <a:gd name="T15" fmla="*/ 885235 h 1502699"/>
              <a:gd name="T16" fmla="*/ 1379390 w 1890176"/>
              <a:gd name="T17" fmla="*/ 904297 h 1502699"/>
              <a:gd name="T18" fmla="*/ 1275118 w 1890176"/>
              <a:gd name="T19" fmla="*/ 947391 h 1502699"/>
              <a:gd name="T20" fmla="*/ 870982 w 1890176"/>
              <a:gd name="T21" fmla="*/ 1214020 h 1502699"/>
              <a:gd name="T22" fmla="*/ 760253 w 1890176"/>
              <a:gd name="T23" fmla="*/ 1322301 h 1502699"/>
              <a:gd name="T24" fmla="*/ 755181 w 1890176"/>
              <a:gd name="T25" fmla="*/ 1327262 h 1502699"/>
              <a:gd name="T26" fmla="*/ 478040 w 1890176"/>
              <a:gd name="T27" fmla="*/ 1730185 h 1502699"/>
              <a:gd name="T28" fmla="*/ 456675 w 1890176"/>
              <a:gd name="T29" fmla="*/ 1779923 h 1502699"/>
              <a:gd name="T30" fmla="*/ 412310 w 1890176"/>
              <a:gd name="T31" fmla="*/ 1883204 h 1502699"/>
              <a:gd name="T32" fmla="*/ 326626 w 1890176"/>
              <a:gd name="T33" fmla="*/ 2213064 h 1502699"/>
              <a:gd name="T34" fmla="*/ 308716 w 1890176"/>
              <a:gd name="T35" fmla="*/ 2553333 h 1502699"/>
              <a:gd name="T36" fmla="*/ 319833 w 1890176"/>
              <a:gd name="T37" fmla="*/ 2665132 h 1502699"/>
              <a:gd name="T38" fmla="*/ 287306 w 1890176"/>
              <a:gd name="T39" fmla="*/ 2621822 h 1502699"/>
              <a:gd name="T40" fmla="*/ 75804 w 1890176"/>
              <a:gd name="T41" fmla="*/ 2181123 h 1502699"/>
              <a:gd name="T42" fmla="*/ 74032 w 1890176"/>
              <a:gd name="T43" fmla="*/ 2174264 h 1502699"/>
              <a:gd name="T44" fmla="*/ 35319 w 1890176"/>
              <a:gd name="T45" fmla="*/ 2024537 h 1502699"/>
              <a:gd name="T46" fmla="*/ 5734 w 1890176"/>
              <a:gd name="T47" fmla="*/ 1542359 h 1502699"/>
              <a:gd name="T48" fmla="*/ 20427 w 1890176"/>
              <a:gd name="T49" fmla="*/ 1430799 h 1502699"/>
              <a:gd name="T50" fmla="*/ 26928 w 1890176"/>
              <a:gd name="T51" fmla="*/ 1381457 h 1502699"/>
              <a:gd name="T52" fmla="*/ 371708 w 1890176"/>
              <a:gd name="T53" fmla="*/ 629101 h 1502699"/>
              <a:gd name="T54" fmla="*/ 453989 w 1890176"/>
              <a:gd name="T55" fmla="*/ 536886 h 1502699"/>
              <a:gd name="T56" fmla="*/ 486529 w 1890176"/>
              <a:gd name="T57" fmla="*/ 500423 h 1502699"/>
              <a:gd name="T58" fmla="*/ 1504234 w 1890176"/>
              <a:gd name="T59" fmla="*/ 10025 h 1502699"/>
              <a:gd name="T60" fmla="*/ 1517759 w 1890176"/>
              <a:gd name="T61" fmla="*/ 9199 h 1502699"/>
              <a:gd name="T62" fmla="*/ 1665875 w 1890176"/>
              <a:gd name="T63" fmla="*/ 153 h 1502699"/>
              <a:gd name="T64" fmla="*/ 2744213 w 1890176"/>
              <a:gd name="T65" fmla="*/ 370513 h 15026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90176"/>
              <a:gd name="T100" fmla="*/ 0 h 1502699"/>
              <a:gd name="T101" fmla="*/ 1890176 w 1890176"/>
              <a:gd name="T102" fmla="*/ 1502699 h 15026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90176" h="1502699">
                <a:moveTo>
                  <a:pt x="1542306" y="208908"/>
                </a:moveTo>
                <a:cubicBezTo>
                  <a:pt x="1721012" y="352384"/>
                  <a:pt x="1834029" y="547356"/>
                  <a:pt x="1877166" y="755507"/>
                </a:cubicBezTo>
                <a:lnTo>
                  <a:pt x="1890176" y="837888"/>
                </a:lnTo>
                <a:lnTo>
                  <a:pt x="1885971" y="831537"/>
                </a:lnTo>
                <a:cubicBezTo>
                  <a:pt x="1760410" y="660232"/>
                  <a:pt x="1577667" y="530839"/>
                  <a:pt x="1360527" y="474446"/>
                </a:cubicBezTo>
                <a:lnTo>
                  <a:pt x="1333578" y="468890"/>
                </a:lnTo>
                <a:lnTo>
                  <a:pt x="1265428" y="454838"/>
                </a:lnTo>
                <a:cubicBezTo>
                  <a:pt x="1103640" y="429909"/>
                  <a:pt x="945111" y="447440"/>
                  <a:pt x="801168" y="499128"/>
                </a:cubicBezTo>
                <a:lnTo>
                  <a:pt x="775247" y="509876"/>
                </a:lnTo>
                <a:lnTo>
                  <a:pt x="716643" y="534173"/>
                </a:lnTo>
                <a:cubicBezTo>
                  <a:pt x="634049" y="573184"/>
                  <a:pt x="557523" y="623894"/>
                  <a:pt x="489510" y="684509"/>
                </a:cubicBezTo>
                <a:lnTo>
                  <a:pt x="427279" y="745561"/>
                </a:lnTo>
                <a:cubicBezTo>
                  <a:pt x="426328" y="746494"/>
                  <a:pt x="425378" y="747426"/>
                  <a:pt x="424427" y="748359"/>
                </a:cubicBezTo>
                <a:cubicBezTo>
                  <a:pt x="362362" y="815378"/>
                  <a:pt x="309627" y="891703"/>
                  <a:pt x="268669" y="975542"/>
                </a:cubicBezTo>
                <a:lnTo>
                  <a:pt x="256661" y="1003585"/>
                </a:lnTo>
                <a:lnTo>
                  <a:pt x="231727" y="1061819"/>
                </a:lnTo>
                <a:cubicBezTo>
                  <a:pt x="209836" y="1120919"/>
                  <a:pt x="193543" y="1183091"/>
                  <a:pt x="183571" y="1247806"/>
                </a:cubicBezTo>
                <a:cubicBezTo>
                  <a:pt x="173599" y="1312521"/>
                  <a:pt x="170421" y="1376714"/>
                  <a:pt x="173505" y="1439662"/>
                </a:cubicBezTo>
                <a:lnTo>
                  <a:pt x="179753" y="1502699"/>
                </a:lnTo>
                <a:lnTo>
                  <a:pt x="161472" y="1478279"/>
                </a:lnTo>
                <a:cubicBezTo>
                  <a:pt x="109343" y="1400889"/>
                  <a:pt x="69612" y="1317057"/>
                  <a:pt x="42604" y="1229797"/>
                </a:cubicBezTo>
                <a:lnTo>
                  <a:pt x="41607" y="1225930"/>
                </a:lnTo>
                <a:lnTo>
                  <a:pt x="19850" y="1141508"/>
                </a:lnTo>
                <a:cubicBezTo>
                  <a:pt x="1363" y="1052301"/>
                  <a:pt x="-4290" y="960672"/>
                  <a:pt x="3222" y="869639"/>
                </a:cubicBezTo>
                <a:lnTo>
                  <a:pt x="11481" y="806737"/>
                </a:lnTo>
                <a:lnTo>
                  <a:pt x="15134" y="778916"/>
                </a:lnTo>
                <a:cubicBezTo>
                  <a:pt x="42342" y="628413"/>
                  <a:pt x="106425" y="482356"/>
                  <a:pt x="208908" y="354710"/>
                </a:cubicBezTo>
                <a:lnTo>
                  <a:pt x="255152" y="302716"/>
                </a:lnTo>
                <a:cubicBezTo>
                  <a:pt x="261248" y="295863"/>
                  <a:pt x="267342" y="289009"/>
                  <a:pt x="273439" y="282156"/>
                </a:cubicBezTo>
                <a:cubicBezTo>
                  <a:pt x="430846" y="122304"/>
                  <a:pt x="634275" y="28739"/>
                  <a:pt x="845411" y="5652"/>
                </a:cubicBezTo>
                <a:lnTo>
                  <a:pt x="853013" y="5186"/>
                </a:lnTo>
                <a:lnTo>
                  <a:pt x="936257" y="86"/>
                </a:lnTo>
                <a:cubicBezTo>
                  <a:pt x="1148813" y="-2779"/>
                  <a:pt x="1363601" y="65431"/>
                  <a:pt x="1542306" y="208908"/>
                </a:cubicBezTo>
                <a:close/>
              </a:path>
            </a:pathLst>
          </a:custGeom>
          <a:solidFill>
            <a:srgbClr val="09416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4800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3799" name="任意多边形 19">
            <a:extLst>
              <a:ext uri="{FF2B5EF4-FFF2-40B4-BE49-F238E27FC236}">
                <a16:creationId xmlns:a16="http://schemas.microsoft.com/office/drawing/2014/main" id="{CB63B0C6-E8B8-44FB-843B-D6D227E57D81}"/>
              </a:ext>
            </a:extLst>
          </p:cNvPr>
          <p:cNvSpPr>
            <a:spLocks/>
          </p:cNvSpPr>
          <p:nvPr/>
        </p:nvSpPr>
        <p:spPr bwMode="auto">
          <a:xfrm rot="4146070">
            <a:off x="3221831" y="3055144"/>
            <a:ext cx="2528888" cy="1771650"/>
          </a:xfrm>
          <a:custGeom>
            <a:avLst/>
            <a:gdLst>
              <a:gd name="T0" fmla="*/ 127319 w 1896983"/>
              <a:gd name="T1" fmla="*/ 1042752 h 1328648"/>
              <a:gd name="T2" fmla="*/ 622545 w 1896983"/>
              <a:gd name="T3" fmla="*/ 377779 h 1328648"/>
              <a:gd name="T4" fmla="*/ 722326 w 1896983"/>
              <a:gd name="T5" fmla="*/ 304686 h 1328648"/>
              <a:gd name="T6" fmla="*/ 761785 w 1896983"/>
              <a:gd name="T7" fmla="*/ 275781 h 1328648"/>
              <a:gd name="T8" fmla="*/ 1858935 w 1896983"/>
              <a:gd name="T9" fmla="*/ 8985 h 1328648"/>
              <a:gd name="T10" fmla="*/ 1872316 w 1896983"/>
              <a:gd name="T11" fmla="*/ 11017 h 1328648"/>
              <a:gd name="T12" fmla="*/ 2018861 w 1896983"/>
              <a:gd name="T13" fmla="*/ 33277 h 1328648"/>
              <a:gd name="T14" fmla="*/ 2993838 w 1896983"/>
              <a:gd name="T15" fmla="*/ 622899 h 1328648"/>
              <a:gd name="T16" fmla="*/ 3371382 w 1896983"/>
              <a:gd name="T17" fmla="*/ 1698306 h 1328648"/>
              <a:gd name="T18" fmla="*/ 3363199 w 1896983"/>
              <a:gd name="T19" fmla="*/ 1846384 h 1328648"/>
              <a:gd name="T20" fmla="*/ 3358265 w 1896983"/>
              <a:gd name="T21" fmla="*/ 1833769 h 1328648"/>
              <a:gd name="T22" fmla="*/ 2578750 w 1896983"/>
              <a:gd name="T23" fmla="*/ 1016536 h 1328648"/>
              <a:gd name="T24" fmla="*/ 2534004 w 1896983"/>
              <a:gd name="T25" fmla="*/ 996803 h 1328648"/>
              <a:gd name="T26" fmla="*/ 2420843 w 1896983"/>
              <a:gd name="T27" fmla="*/ 946892 h 1328648"/>
              <a:gd name="T28" fmla="*/ 1597629 w 1896983"/>
              <a:gd name="T29" fmla="*/ 850289 h 1328648"/>
              <a:gd name="T30" fmla="*/ 1548577 w 1896983"/>
              <a:gd name="T31" fmla="*/ 859281 h 1328648"/>
              <a:gd name="T32" fmla="*/ 1437670 w 1896983"/>
              <a:gd name="T33" fmla="*/ 879606 h 1328648"/>
              <a:gd name="T34" fmla="*/ 986840 w 1896983"/>
              <a:gd name="T35" fmla="*/ 1056018 h 1328648"/>
              <a:gd name="T36" fmla="*/ 855896 w 1896983"/>
              <a:gd name="T37" fmla="*/ 1138879 h 1328648"/>
              <a:gd name="T38" fmla="*/ 849891 w 1896983"/>
              <a:gd name="T39" fmla="*/ 1142677 h 1328648"/>
              <a:gd name="T40" fmla="*/ 494353 w 1896983"/>
              <a:gd name="T41" fmla="*/ 1479368 h 1328648"/>
              <a:gd name="T42" fmla="*/ 463013 w 1896983"/>
              <a:gd name="T43" fmla="*/ 1523623 h 1328648"/>
              <a:gd name="T44" fmla="*/ 397921 w 1896983"/>
              <a:gd name="T45" fmla="*/ 1615537 h 1328648"/>
              <a:gd name="T46" fmla="*/ 244742 w 1896983"/>
              <a:gd name="T47" fmla="*/ 1920844 h 1328648"/>
              <a:gd name="T48" fmla="*/ 155550 w 1896983"/>
              <a:gd name="T49" fmla="*/ 2250598 h 1328648"/>
              <a:gd name="T50" fmla="*/ 142847 w 1896983"/>
              <a:gd name="T51" fmla="*/ 2362518 h 1328648"/>
              <a:gd name="T52" fmla="*/ 120209 w 1896983"/>
              <a:gd name="T53" fmla="*/ 2313230 h 1328648"/>
              <a:gd name="T54" fmla="*/ 6539 w 1896983"/>
              <a:gd name="T55" fmla="*/ 1836826 h 1328648"/>
              <a:gd name="T56" fmla="*/ 6252 w 1896983"/>
              <a:gd name="T57" fmla="*/ 1829731 h 1328648"/>
              <a:gd name="T58" fmla="*/ 0 w 1896983"/>
              <a:gd name="T59" fmla="*/ 1674841 h 1328648"/>
              <a:gd name="T60" fmla="*/ 72716 w 1896983"/>
              <a:gd name="T61" fmla="*/ 1196010 h 1328648"/>
              <a:gd name="T62" fmla="*/ 110575 w 1896983"/>
              <a:gd name="T63" fmla="*/ 1089752 h 1328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96983"/>
              <a:gd name="T97" fmla="*/ 0 h 1328648"/>
              <a:gd name="T98" fmla="*/ 1896983 w 1896983"/>
              <a:gd name="T99" fmla="*/ 1328648 h 1328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96983" h="1328648">
                <a:moveTo>
                  <a:pt x="71638" y="586430"/>
                </a:moveTo>
                <a:cubicBezTo>
                  <a:pt x="129887" y="445015"/>
                  <a:pt x="223251" y="315699"/>
                  <a:pt x="350284" y="212458"/>
                </a:cubicBezTo>
                <a:lnTo>
                  <a:pt x="406427" y="171352"/>
                </a:lnTo>
                <a:lnTo>
                  <a:pt x="428629" y="155096"/>
                </a:lnTo>
                <a:cubicBezTo>
                  <a:pt x="616132" y="31918"/>
                  <a:pt x="834687" y="-16775"/>
                  <a:pt x="1045956" y="5053"/>
                </a:cubicBezTo>
                <a:lnTo>
                  <a:pt x="1053486" y="6196"/>
                </a:lnTo>
                <a:lnTo>
                  <a:pt x="1135942" y="18715"/>
                </a:lnTo>
                <a:cubicBezTo>
                  <a:pt x="1344347" y="60611"/>
                  <a:pt x="1539989" y="172464"/>
                  <a:pt x="1684527" y="350311"/>
                </a:cubicBezTo>
                <a:cubicBezTo>
                  <a:pt x="1829066" y="528159"/>
                  <a:pt x="1898556" y="742536"/>
                  <a:pt x="1896957" y="955105"/>
                </a:cubicBezTo>
                <a:lnTo>
                  <a:pt x="1892353" y="1038381"/>
                </a:lnTo>
                <a:lnTo>
                  <a:pt x="1889577" y="1031287"/>
                </a:lnTo>
                <a:cubicBezTo>
                  <a:pt x="1802846" y="837408"/>
                  <a:pt x="1651399" y="672480"/>
                  <a:pt x="1450972" y="571687"/>
                </a:cubicBezTo>
                <a:lnTo>
                  <a:pt x="1425795" y="560588"/>
                </a:lnTo>
                <a:lnTo>
                  <a:pt x="1362123" y="532519"/>
                </a:lnTo>
                <a:cubicBezTo>
                  <a:pt x="1209196" y="474126"/>
                  <a:pt x="1050525" y="457928"/>
                  <a:pt x="898930" y="478191"/>
                </a:cubicBezTo>
                <a:lnTo>
                  <a:pt x="871330" y="483248"/>
                </a:lnTo>
                <a:lnTo>
                  <a:pt x="808926" y="494679"/>
                </a:lnTo>
                <a:cubicBezTo>
                  <a:pt x="719976" y="515449"/>
                  <a:pt x="634497" y="548932"/>
                  <a:pt x="555260" y="593890"/>
                </a:cubicBezTo>
                <a:lnTo>
                  <a:pt x="481582" y="640490"/>
                </a:lnTo>
                <a:lnTo>
                  <a:pt x="478204" y="642626"/>
                </a:lnTo>
                <a:cubicBezTo>
                  <a:pt x="403434" y="695094"/>
                  <a:pt x="335828" y="758624"/>
                  <a:pt x="278155" y="831976"/>
                </a:cubicBezTo>
                <a:lnTo>
                  <a:pt x="260521" y="856865"/>
                </a:lnTo>
                <a:lnTo>
                  <a:pt x="223897" y="908556"/>
                </a:lnTo>
                <a:cubicBezTo>
                  <a:pt x="190068" y="961730"/>
                  <a:pt x="161065" y="1019086"/>
                  <a:pt x="137707" y="1080257"/>
                </a:cubicBezTo>
                <a:cubicBezTo>
                  <a:pt x="114350" y="1141427"/>
                  <a:pt x="97744" y="1203518"/>
                  <a:pt x="87522" y="1265706"/>
                </a:cubicBezTo>
                <a:lnTo>
                  <a:pt x="80375" y="1328648"/>
                </a:lnTo>
                <a:lnTo>
                  <a:pt x="67637" y="1300930"/>
                </a:lnTo>
                <a:cubicBezTo>
                  <a:pt x="32949" y="1214308"/>
                  <a:pt x="11733" y="1123995"/>
                  <a:pt x="3679" y="1033007"/>
                </a:cubicBezTo>
                <a:lnTo>
                  <a:pt x="3518" y="1029016"/>
                </a:lnTo>
                <a:lnTo>
                  <a:pt x="0" y="941908"/>
                </a:lnTo>
                <a:cubicBezTo>
                  <a:pt x="686" y="850807"/>
                  <a:pt x="14427" y="760038"/>
                  <a:pt x="40914" y="672620"/>
                </a:cubicBezTo>
                <a:lnTo>
                  <a:pt x="62216" y="612862"/>
                </a:lnTo>
                <a:lnTo>
                  <a:pt x="71638" y="586430"/>
                </a:lnTo>
                <a:close/>
              </a:path>
            </a:pathLst>
          </a:custGeom>
          <a:solidFill>
            <a:srgbClr val="09416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4800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3800" name="任意多边形 23">
            <a:extLst>
              <a:ext uri="{FF2B5EF4-FFF2-40B4-BE49-F238E27FC236}">
                <a16:creationId xmlns:a16="http://schemas.microsoft.com/office/drawing/2014/main" id="{1065F9B0-4A23-4BDE-9B68-8AA7996B2615}"/>
              </a:ext>
            </a:extLst>
          </p:cNvPr>
          <p:cNvSpPr>
            <a:spLocks/>
          </p:cNvSpPr>
          <p:nvPr/>
        </p:nvSpPr>
        <p:spPr bwMode="auto">
          <a:xfrm rot="-3320775">
            <a:off x="2668588" y="3794125"/>
            <a:ext cx="2528887" cy="1681163"/>
          </a:xfrm>
          <a:custGeom>
            <a:avLst/>
            <a:gdLst>
              <a:gd name="T0" fmla="*/ 3275994 w 1897068"/>
              <a:gd name="T1" fmla="*/ 0 h 1260240"/>
              <a:gd name="T2" fmla="*/ 3294742 w 1897068"/>
              <a:gd name="T3" fmla="*/ 50932 h 1260240"/>
              <a:gd name="T4" fmla="*/ 3371133 w 1897068"/>
              <a:gd name="T5" fmla="*/ 535107 h 1260240"/>
              <a:gd name="T6" fmla="*/ 3370868 w 1897068"/>
              <a:gd name="T7" fmla="*/ 542215 h 1260240"/>
              <a:gd name="T8" fmla="*/ 3365097 w 1897068"/>
              <a:gd name="T9" fmla="*/ 697244 h 1260240"/>
              <a:gd name="T10" fmla="*/ 3255505 w 1897068"/>
              <a:gd name="T11" fmla="*/ 1169368 h 1260240"/>
              <a:gd name="T12" fmla="*/ 3209529 w 1897068"/>
              <a:gd name="T13" fmla="*/ 1272453 h 1260240"/>
              <a:gd name="T14" fmla="*/ 3189196 w 1897068"/>
              <a:gd name="T15" fmla="*/ 1318046 h 1260240"/>
              <a:gd name="T16" fmla="*/ 2643995 w 1897068"/>
              <a:gd name="T17" fmla="*/ 1943098 h 1260240"/>
              <a:gd name="T18" fmla="*/ 2538861 w 1897068"/>
              <a:gd name="T19" fmla="*/ 2008284 h 1260240"/>
              <a:gd name="T20" fmla="*/ 2497288 w 1897068"/>
              <a:gd name="T21" fmla="*/ 2034059 h 1260240"/>
              <a:gd name="T22" fmla="*/ 1382912 w 1897068"/>
              <a:gd name="T23" fmla="*/ 2215077 h 1260240"/>
              <a:gd name="T24" fmla="*/ 1369725 w 1897068"/>
              <a:gd name="T25" fmla="*/ 2212012 h 1260240"/>
              <a:gd name="T26" fmla="*/ 1225369 w 1897068"/>
              <a:gd name="T27" fmla="*/ 2178423 h 1260240"/>
              <a:gd name="T28" fmla="*/ 299147 w 1897068"/>
              <a:gd name="T29" fmla="*/ 1514401 h 1260240"/>
              <a:gd name="T30" fmla="*/ 6131 w 1897068"/>
              <a:gd name="T31" fmla="*/ 412060 h 1260240"/>
              <a:gd name="T32" fmla="*/ 25764 w 1897068"/>
              <a:gd name="T33" fmla="*/ 264950 h 1260240"/>
              <a:gd name="T34" fmla="*/ 29703 w 1897068"/>
              <a:gd name="T35" fmla="*/ 277918 h 1260240"/>
              <a:gd name="T36" fmla="*/ 743435 w 1897068"/>
              <a:gd name="T37" fmla="*/ 1153867 h 1260240"/>
              <a:gd name="T38" fmla="*/ 786512 w 1897068"/>
              <a:gd name="T39" fmla="*/ 1177034 h 1260240"/>
              <a:gd name="T40" fmla="*/ 895451 w 1897068"/>
              <a:gd name="T41" fmla="*/ 1235620 h 1260240"/>
              <a:gd name="T42" fmla="*/ 1708588 w 1897068"/>
              <a:gd name="T43" fmla="*/ 1395925 h 1260240"/>
              <a:gd name="T44" fmla="*/ 1758187 w 1897068"/>
              <a:gd name="T45" fmla="*/ 1390765 h 1260240"/>
              <a:gd name="T46" fmla="*/ 1870319 w 1897068"/>
              <a:gd name="T47" fmla="*/ 1379094 h 1260240"/>
              <a:gd name="T48" fmla="*/ 2333406 w 1897068"/>
              <a:gd name="T49" fmla="*/ 1238078 h 1260240"/>
              <a:gd name="T50" fmla="*/ 2470362 w 1897068"/>
              <a:gd name="T51" fmla="*/ 1165567 h 1260240"/>
              <a:gd name="T52" fmla="*/ 2476635 w 1897068"/>
              <a:gd name="T53" fmla="*/ 1162244 h 1260240"/>
              <a:gd name="T54" fmla="*/ 2857149 w 1897068"/>
              <a:gd name="T55" fmla="*/ 853906 h 1260240"/>
              <a:gd name="T56" fmla="*/ 2891825 w 1897068"/>
              <a:gd name="T57" fmla="*/ 812178 h 1260240"/>
              <a:gd name="T58" fmla="*/ 2963831 w 1897068"/>
              <a:gd name="T59" fmla="*/ 725524 h 1260240"/>
              <a:gd name="T60" fmla="*/ 3140189 w 1897068"/>
              <a:gd name="T61" fmla="*/ 432784 h 1260240"/>
              <a:gd name="T62" fmla="*/ 3254656 w 1897068"/>
              <a:gd name="T63" fmla="*/ 110685 h 126024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97068"/>
              <a:gd name="T97" fmla="*/ 0 h 1260240"/>
              <a:gd name="T98" fmla="*/ 1897068 w 1897068"/>
              <a:gd name="T99" fmla="*/ 1260240 h 126024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97068" h="1260240">
                <a:moveTo>
                  <a:pt x="1843529" y="0"/>
                </a:moveTo>
                <a:lnTo>
                  <a:pt x="1854079" y="28621"/>
                </a:lnTo>
                <a:cubicBezTo>
                  <a:pt x="1881946" y="117672"/>
                  <a:pt x="1896094" y="209359"/>
                  <a:pt x="1897068" y="300696"/>
                </a:cubicBezTo>
                <a:lnTo>
                  <a:pt x="1896919" y="304690"/>
                </a:lnTo>
                <a:lnTo>
                  <a:pt x="1893671" y="391807"/>
                </a:lnTo>
                <a:cubicBezTo>
                  <a:pt x="1885925" y="482580"/>
                  <a:pt x="1865186" y="572010"/>
                  <a:pt x="1831999" y="657110"/>
                </a:cubicBezTo>
                <a:lnTo>
                  <a:pt x="1806127" y="715037"/>
                </a:lnTo>
                <a:lnTo>
                  <a:pt x="1794685" y="740658"/>
                </a:lnTo>
                <a:cubicBezTo>
                  <a:pt x="1725646" y="877132"/>
                  <a:pt x="1622536" y="998817"/>
                  <a:pt x="1487879" y="1091897"/>
                </a:cubicBezTo>
                <a:lnTo>
                  <a:pt x="1428716" y="1128527"/>
                </a:lnTo>
                <a:lnTo>
                  <a:pt x="1405321" y="1143011"/>
                </a:lnTo>
                <a:cubicBezTo>
                  <a:pt x="1208832" y="1251278"/>
                  <a:pt x="987159" y="1282877"/>
                  <a:pt x="778218" y="1244732"/>
                </a:cubicBezTo>
                <a:lnTo>
                  <a:pt x="770798" y="1243009"/>
                </a:lnTo>
                <a:lnTo>
                  <a:pt x="689563" y="1224134"/>
                </a:lnTo>
                <a:cubicBezTo>
                  <a:pt x="485034" y="1166204"/>
                  <a:pt x="298655" y="1039517"/>
                  <a:pt x="168342" y="850996"/>
                </a:cubicBezTo>
                <a:cubicBezTo>
                  <a:pt x="38030" y="662476"/>
                  <a:pt x="-14627" y="443356"/>
                  <a:pt x="3450" y="231551"/>
                </a:cubicBezTo>
                <a:lnTo>
                  <a:pt x="14498" y="148885"/>
                </a:lnTo>
                <a:lnTo>
                  <a:pt x="16715" y="156172"/>
                </a:lnTo>
                <a:cubicBezTo>
                  <a:pt x="88151" y="356192"/>
                  <a:pt x="226354" y="532367"/>
                  <a:pt x="418360" y="648399"/>
                </a:cubicBezTo>
                <a:lnTo>
                  <a:pt x="442601" y="661418"/>
                </a:lnTo>
                <a:lnTo>
                  <a:pt x="503905" y="694339"/>
                </a:lnTo>
                <a:cubicBezTo>
                  <a:pt x="651843" y="764416"/>
                  <a:pt x="808781" y="792868"/>
                  <a:pt x="961489" y="784421"/>
                </a:cubicBezTo>
                <a:lnTo>
                  <a:pt x="989400" y="781521"/>
                </a:lnTo>
                <a:lnTo>
                  <a:pt x="1052501" y="774963"/>
                </a:lnTo>
                <a:cubicBezTo>
                  <a:pt x="1142795" y="761152"/>
                  <a:pt x="1230612" y="734399"/>
                  <a:pt x="1313098" y="695721"/>
                </a:cubicBezTo>
                <a:lnTo>
                  <a:pt x="1390169" y="654974"/>
                </a:lnTo>
                <a:lnTo>
                  <a:pt x="1393699" y="653107"/>
                </a:lnTo>
                <a:cubicBezTo>
                  <a:pt x="1472314" y="606594"/>
                  <a:pt x="1544642" y="548498"/>
                  <a:pt x="1607829" y="479840"/>
                </a:cubicBezTo>
                <a:lnTo>
                  <a:pt x="1627342" y="456392"/>
                </a:lnTo>
                <a:lnTo>
                  <a:pt x="1667863" y="407698"/>
                </a:lnTo>
                <a:cubicBezTo>
                  <a:pt x="1705713" y="357308"/>
                  <a:pt x="1739076" y="302373"/>
                  <a:pt x="1767107" y="243197"/>
                </a:cubicBezTo>
                <a:cubicBezTo>
                  <a:pt x="1795138" y="184022"/>
                  <a:pt x="1816508" y="123406"/>
                  <a:pt x="1831521" y="62198"/>
                </a:cubicBezTo>
                <a:lnTo>
                  <a:pt x="1843529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9600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en-US" altLang="zh-CN" sz="2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3801" name="任意多边形 27">
            <a:extLst>
              <a:ext uri="{FF2B5EF4-FFF2-40B4-BE49-F238E27FC236}">
                <a16:creationId xmlns:a16="http://schemas.microsoft.com/office/drawing/2014/main" id="{C2AF82DF-F8F4-4EE0-AB63-5CA105FC5A78}"/>
              </a:ext>
            </a:extLst>
          </p:cNvPr>
          <p:cNvSpPr>
            <a:spLocks/>
          </p:cNvSpPr>
          <p:nvPr/>
        </p:nvSpPr>
        <p:spPr bwMode="auto">
          <a:xfrm rot="3838178">
            <a:off x="1380331" y="2797969"/>
            <a:ext cx="2530475" cy="1665288"/>
          </a:xfrm>
          <a:custGeom>
            <a:avLst/>
            <a:gdLst>
              <a:gd name="T0" fmla="*/ 29414 w 1897143"/>
              <a:gd name="T1" fmla="*/ 225605 h 1249545"/>
              <a:gd name="T2" fmla="*/ 33206 w 1897143"/>
              <a:gd name="T3" fmla="*/ 238589 h 1249545"/>
              <a:gd name="T4" fmla="*/ 737829 w 1897143"/>
              <a:gd name="T5" fmla="*/ 1121178 h 1249545"/>
              <a:gd name="T6" fmla="*/ 780713 w 1897143"/>
              <a:gd name="T7" fmla="*/ 1144808 h 1249545"/>
              <a:gd name="T8" fmla="*/ 889157 w 1897143"/>
              <a:gd name="T9" fmla="*/ 1204568 h 1249545"/>
              <a:gd name="T10" fmla="*/ 1701926 w 1897143"/>
              <a:gd name="T11" fmla="*/ 1374234 h 1249545"/>
              <a:gd name="T12" fmla="*/ 1751680 w 1897143"/>
              <a:gd name="T13" fmla="*/ 1369676 h 1249545"/>
              <a:gd name="T14" fmla="*/ 1864166 w 1897143"/>
              <a:gd name="T15" fmla="*/ 1359368 h 1249545"/>
              <a:gd name="T16" fmla="*/ 2329814 w 1897143"/>
              <a:gd name="T17" fmla="*/ 1224179 h 1249545"/>
              <a:gd name="T18" fmla="*/ 2467899 w 1897143"/>
              <a:gd name="T19" fmla="*/ 1153456 h 1249545"/>
              <a:gd name="T20" fmla="*/ 2474226 w 1897143"/>
              <a:gd name="T21" fmla="*/ 1150217 h 1249545"/>
              <a:gd name="T22" fmla="*/ 2859147 w 1897143"/>
              <a:gd name="T23" fmla="*/ 847079 h 1249545"/>
              <a:gd name="T24" fmla="*/ 2894385 w 1897143"/>
              <a:gd name="T25" fmla="*/ 805853 h 1249545"/>
              <a:gd name="T26" fmla="*/ 2967563 w 1897143"/>
              <a:gd name="T27" fmla="*/ 720246 h 1249545"/>
              <a:gd name="T28" fmla="*/ 3147754 w 1897143"/>
              <a:gd name="T29" fmla="*/ 430239 h 1249545"/>
              <a:gd name="T30" fmla="*/ 3266286 w 1897143"/>
              <a:gd name="T31" fmla="*/ 110197 h 1249545"/>
              <a:gd name="T32" fmla="*/ 3288985 w 1897143"/>
              <a:gd name="T33" fmla="*/ 0 h 1249545"/>
              <a:gd name="T34" fmla="*/ 3307160 w 1897143"/>
              <a:gd name="T35" fmla="*/ 51051 h 1249545"/>
              <a:gd name="T36" fmla="*/ 3377916 w 1897143"/>
              <a:gd name="T37" fmla="*/ 535097 h 1249545"/>
              <a:gd name="T38" fmla="*/ 3377565 w 1897143"/>
              <a:gd name="T39" fmla="*/ 542185 h 1249545"/>
              <a:gd name="T40" fmla="*/ 3369932 w 1897143"/>
              <a:gd name="T41" fmla="*/ 696817 h 1249545"/>
              <a:gd name="T42" fmla="*/ 3254490 w 1897143"/>
              <a:gd name="T43" fmla="*/ 1166619 h 1249545"/>
              <a:gd name="T44" fmla="*/ 3207197 w 1897143"/>
              <a:gd name="T45" fmla="*/ 1268936 h 1249545"/>
              <a:gd name="T46" fmla="*/ 3186280 w 1897143"/>
              <a:gd name="T47" fmla="*/ 1314189 h 1249545"/>
              <a:gd name="T48" fmla="*/ 2632573 w 1897143"/>
              <a:gd name="T49" fmla="*/ 1931397 h 1249545"/>
              <a:gd name="T50" fmla="*/ 2526463 w 1897143"/>
              <a:gd name="T51" fmla="*/ 1995184 h 1249545"/>
              <a:gd name="T52" fmla="*/ 2484502 w 1897143"/>
              <a:gd name="T53" fmla="*/ 2020409 h 1249545"/>
              <a:gd name="T54" fmla="*/ 1365844 w 1897143"/>
              <a:gd name="T55" fmla="*/ 2187743 h 1249545"/>
              <a:gd name="T56" fmla="*/ 1352670 w 1897143"/>
              <a:gd name="T57" fmla="*/ 2184525 h 1249545"/>
              <a:gd name="T58" fmla="*/ 1208438 w 1897143"/>
              <a:gd name="T59" fmla="*/ 2149289 h 1249545"/>
              <a:gd name="T60" fmla="*/ 288391 w 1897143"/>
              <a:gd name="T61" fmla="*/ 1475637 h 1249545"/>
              <a:gd name="T62" fmla="*/ 7987 w 1897143"/>
              <a:gd name="T63" fmla="*/ 372163 h 1249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97143"/>
              <a:gd name="T97" fmla="*/ 0 h 1249545"/>
              <a:gd name="T98" fmla="*/ 1897143 w 1897143"/>
              <a:gd name="T99" fmla="*/ 1249545 h 124954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97143" h="1249545">
                <a:moveTo>
                  <a:pt x="16520" y="127039"/>
                </a:moveTo>
                <a:lnTo>
                  <a:pt x="18649" y="134351"/>
                </a:lnTo>
                <a:cubicBezTo>
                  <a:pt x="87692" y="335210"/>
                  <a:pt x="223781" y="513023"/>
                  <a:pt x="414388" y="631339"/>
                </a:cubicBezTo>
                <a:lnTo>
                  <a:pt x="438473" y="644646"/>
                </a:lnTo>
                <a:lnTo>
                  <a:pt x="499378" y="678297"/>
                </a:lnTo>
                <a:cubicBezTo>
                  <a:pt x="646469" y="750134"/>
                  <a:pt x="803056" y="780459"/>
                  <a:pt x="955855" y="773836"/>
                </a:cubicBezTo>
                <a:lnTo>
                  <a:pt x="983798" y="771269"/>
                </a:lnTo>
                <a:lnTo>
                  <a:pt x="1046973" y="765465"/>
                </a:lnTo>
                <a:cubicBezTo>
                  <a:pt x="1137424" y="752734"/>
                  <a:pt x="1225556" y="727029"/>
                  <a:pt x="1308497" y="689339"/>
                </a:cubicBezTo>
                <a:lnTo>
                  <a:pt x="1386049" y="649516"/>
                </a:lnTo>
                <a:lnTo>
                  <a:pt x="1389602" y="647691"/>
                </a:lnTo>
                <a:cubicBezTo>
                  <a:pt x="1468766" y="602120"/>
                  <a:pt x="1541783" y="544892"/>
                  <a:pt x="1605785" y="476993"/>
                </a:cubicBezTo>
                <a:lnTo>
                  <a:pt x="1625577" y="453779"/>
                </a:lnTo>
                <a:lnTo>
                  <a:pt x="1666676" y="405573"/>
                </a:lnTo>
                <a:cubicBezTo>
                  <a:pt x="1705125" y="355638"/>
                  <a:pt x="1739142" y="301105"/>
                  <a:pt x="1767877" y="242269"/>
                </a:cubicBezTo>
                <a:cubicBezTo>
                  <a:pt x="1796612" y="183432"/>
                  <a:pt x="1818705" y="123077"/>
                  <a:pt x="1834448" y="62052"/>
                </a:cubicBezTo>
                <a:lnTo>
                  <a:pt x="1847197" y="0"/>
                </a:lnTo>
                <a:lnTo>
                  <a:pt x="1857405" y="28747"/>
                </a:lnTo>
                <a:cubicBezTo>
                  <a:pt x="1884207" y="118124"/>
                  <a:pt x="1897259" y="209973"/>
                  <a:pt x="1897143" y="301315"/>
                </a:cubicBezTo>
                <a:lnTo>
                  <a:pt x="1896946" y="305306"/>
                </a:lnTo>
                <a:lnTo>
                  <a:pt x="1892659" y="392380"/>
                </a:lnTo>
                <a:cubicBezTo>
                  <a:pt x="1883829" y="483054"/>
                  <a:pt x="1862023" y="572229"/>
                  <a:pt x="1827823" y="656928"/>
                </a:cubicBezTo>
                <a:lnTo>
                  <a:pt x="1801262" y="714542"/>
                </a:lnTo>
                <a:lnTo>
                  <a:pt x="1789514" y="740025"/>
                </a:lnTo>
                <a:cubicBezTo>
                  <a:pt x="1718850" y="875663"/>
                  <a:pt x="1614296" y="996109"/>
                  <a:pt x="1478536" y="1087576"/>
                </a:cubicBezTo>
                <a:lnTo>
                  <a:pt x="1418940" y="1123496"/>
                </a:lnTo>
                <a:lnTo>
                  <a:pt x="1395374" y="1137700"/>
                </a:lnTo>
                <a:cubicBezTo>
                  <a:pt x="1197606" y="1243613"/>
                  <a:pt x="975572" y="1272564"/>
                  <a:pt x="767101" y="1231926"/>
                </a:cubicBezTo>
                <a:lnTo>
                  <a:pt x="759702" y="1230114"/>
                </a:lnTo>
                <a:lnTo>
                  <a:pt x="678697" y="1210272"/>
                </a:lnTo>
                <a:cubicBezTo>
                  <a:pt x="474875" y="1149903"/>
                  <a:pt x="290022" y="1021000"/>
                  <a:pt x="161969" y="830937"/>
                </a:cubicBezTo>
                <a:cubicBezTo>
                  <a:pt x="33917" y="640874"/>
                  <a:pt x="-16120" y="421140"/>
                  <a:pt x="4485" y="209567"/>
                </a:cubicBezTo>
                <a:lnTo>
                  <a:pt x="16520" y="127039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864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3802" name="矩形 37">
            <a:extLst>
              <a:ext uri="{FF2B5EF4-FFF2-40B4-BE49-F238E27FC236}">
                <a16:creationId xmlns:a16="http://schemas.microsoft.com/office/drawing/2014/main" id="{A7B0E4D4-A695-4FAC-AA4B-A3E69AA16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1884363"/>
            <a:ext cx="3544888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000" tIns="120000" rIns="120000" bIns="1200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1600" dirty="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or copy your text and paste it here.</a:t>
            </a:r>
            <a:endParaRPr lang="en-US" altLang="zh-CN" sz="1600" dirty="0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1600" dirty="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or copy your text and paste it here</a:t>
            </a:r>
          </a:p>
          <a:p>
            <a:pPr algn="just" eaLnBrk="1" hangingPunct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1600" dirty="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or copy your text and paste it here</a:t>
            </a:r>
          </a:p>
        </p:txBody>
      </p:sp>
      <p:sp>
        <p:nvSpPr>
          <p:cNvPr id="33803" name="Freeform 5">
            <a:extLst>
              <a:ext uri="{FF2B5EF4-FFF2-40B4-BE49-F238E27FC236}">
                <a16:creationId xmlns:a16="http://schemas.microsoft.com/office/drawing/2014/main" id="{010813C4-82C8-4EEF-A91F-F9B2AF78836C}"/>
              </a:ext>
            </a:extLst>
          </p:cNvPr>
          <p:cNvSpPr>
            <a:spLocks noEditPoints="1"/>
          </p:cNvSpPr>
          <p:nvPr/>
        </p:nvSpPr>
        <p:spPr bwMode="auto">
          <a:xfrm>
            <a:off x="6589713" y="1809750"/>
            <a:ext cx="247650" cy="188913"/>
          </a:xfrm>
          <a:custGeom>
            <a:avLst/>
            <a:gdLst>
              <a:gd name="T0" fmla="*/ 239980 w 4811"/>
              <a:gd name="T1" fmla="*/ 0 h 3654"/>
              <a:gd name="T2" fmla="*/ 239980 w 4811"/>
              <a:gd name="T3" fmla="*/ 38724 h 3654"/>
              <a:gd name="T4" fmla="*/ 219544 w 4811"/>
              <a:gd name="T5" fmla="*/ 53251 h 3654"/>
              <a:gd name="T6" fmla="*/ 206778 w 4811"/>
              <a:gd name="T7" fmla="*/ 75069 h 3654"/>
              <a:gd name="T8" fmla="*/ 206778 w 4811"/>
              <a:gd name="T9" fmla="*/ 92027 h 3654"/>
              <a:gd name="T10" fmla="*/ 247650 w 4811"/>
              <a:gd name="T11" fmla="*/ 92027 h 3654"/>
              <a:gd name="T12" fmla="*/ 247650 w 4811"/>
              <a:gd name="T13" fmla="*/ 188913 h 3654"/>
              <a:gd name="T14" fmla="*/ 150618 w 4811"/>
              <a:gd name="T15" fmla="*/ 188913 h 3654"/>
              <a:gd name="T16" fmla="*/ 150618 w 4811"/>
              <a:gd name="T17" fmla="*/ 99265 h 3654"/>
              <a:gd name="T18" fmla="*/ 239980 w 4811"/>
              <a:gd name="T19" fmla="*/ 0 h 3654"/>
              <a:gd name="T20" fmla="*/ 89362 w 4811"/>
              <a:gd name="T21" fmla="*/ 0 h 3654"/>
              <a:gd name="T22" fmla="*/ 89362 w 4811"/>
              <a:gd name="T23" fmla="*/ 38724 h 3654"/>
              <a:gd name="T24" fmla="*/ 56160 w 4811"/>
              <a:gd name="T25" fmla="*/ 75069 h 3654"/>
              <a:gd name="T26" fmla="*/ 56160 w 4811"/>
              <a:gd name="T27" fmla="*/ 92027 h 3654"/>
              <a:gd name="T28" fmla="*/ 97032 w 4811"/>
              <a:gd name="T29" fmla="*/ 92027 h 3654"/>
              <a:gd name="T30" fmla="*/ 97032 w 4811"/>
              <a:gd name="T31" fmla="*/ 188913 h 3654"/>
              <a:gd name="T32" fmla="*/ 0 w 4811"/>
              <a:gd name="T33" fmla="*/ 188913 h 3654"/>
              <a:gd name="T34" fmla="*/ 0 w 4811"/>
              <a:gd name="T35" fmla="*/ 99265 h 3654"/>
              <a:gd name="T36" fmla="*/ 89362 w 4811"/>
              <a:gd name="T37" fmla="*/ 0 h 3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811" h="3654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4" name="Freeform 5">
            <a:extLst>
              <a:ext uri="{FF2B5EF4-FFF2-40B4-BE49-F238E27FC236}">
                <a16:creationId xmlns:a16="http://schemas.microsoft.com/office/drawing/2014/main" id="{26AB806D-53C9-4F9D-9343-5D46645D4152}"/>
              </a:ext>
            </a:extLst>
          </p:cNvPr>
          <p:cNvSpPr>
            <a:spLocks noEditPoints="1"/>
          </p:cNvSpPr>
          <p:nvPr/>
        </p:nvSpPr>
        <p:spPr bwMode="auto">
          <a:xfrm rot="10800000">
            <a:off x="10361613" y="5357813"/>
            <a:ext cx="247650" cy="188912"/>
          </a:xfrm>
          <a:custGeom>
            <a:avLst/>
            <a:gdLst>
              <a:gd name="T0" fmla="*/ 239980 w 4811"/>
              <a:gd name="T1" fmla="*/ 0 h 3654"/>
              <a:gd name="T2" fmla="*/ 239980 w 4811"/>
              <a:gd name="T3" fmla="*/ 38723 h 3654"/>
              <a:gd name="T4" fmla="*/ 219544 w 4811"/>
              <a:gd name="T5" fmla="*/ 53251 h 3654"/>
              <a:gd name="T6" fmla="*/ 206778 w 4811"/>
              <a:gd name="T7" fmla="*/ 75068 h 3654"/>
              <a:gd name="T8" fmla="*/ 206778 w 4811"/>
              <a:gd name="T9" fmla="*/ 92026 h 3654"/>
              <a:gd name="T10" fmla="*/ 247650 w 4811"/>
              <a:gd name="T11" fmla="*/ 92026 h 3654"/>
              <a:gd name="T12" fmla="*/ 247650 w 4811"/>
              <a:gd name="T13" fmla="*/ 188912 h 3654"/>
              <a:gd name="T14" fmla="*/ 150618 w 4811"/>
              <a:gd name="T15" fmla="*/ 188912 h 3654"/>
              <a:gd name="T16" fmla="*/ 150618 w 4811"/>
              <a:gd name="T17" fmla="*/ 99264 h 3654"/>
              <a:gd name="T18" fmla="*/ 239980 w 4811"/>
              <a:gd name="T19" fmla="*/ 0 h 3654"/>
              <a:gd name="T20" fmla="*/ 89362 w 4811"/>
              <a:gd name="T21" fmla="*/ 0 h 3654"/>
              <a:gd name="T22" fmla="*/ 89362 w 4811"/>
              <a:gd name="T23" fmla="*/ 38723 h 3654"/>
              <a:gd name="T24" fmla="*/ 56160 w 4811"/>
              <a:gd name="T25" fmla="*/ 75068 h 3654"/>
              <a:gd name="T26" fmla="*/ 56160 w 4811"/>
              <a:gd name="T27" fmla="*/ 92026 h 3654"/>
              <a:gd name="T28" fmla="*/ 97032 w 4811"/>
              <a:gd name="T29" fmla="*/ 92026 h 3654"/>
              <a:gd name="T30" fmla="*/ 97032 w 4811"/>
              <a:gd name="T31" fmla="*/ 188912 h 3654"/>
              <a:gd name="T32" fmla="*/ 0 w 4811"/>
              <a:gd name="T33" fmla="*/ 188912 h 3654"/>
              <a:gd name="T34" fmla="*/ 0 w 4811"/>
              <a:gd name="T35" fmla="*/ 99264 h 3654"/>
              <a:gd name="T36" fmla="*/ 89362 w 4811"/>
              <a:gd name="T37" fmla="*/ 0 h 3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811" h="3654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https://www.freeppt7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Office 主题​​">
  <a:themeElements>
    <a:clrScheme name="2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自定义设计方案">
  <a:themeElements>
    <a:clrScheme name="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​​">
  <a:themeElements>
    <a:clrScheme name="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自定义设计方案">
  <a:themeElements>
    <a:clrScheme name="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_自定义设计方案">
  <a:themeElements>
    <a:clrScheme name="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0_自定义设计方案">
  <a:themeElements>
    <a:clrScheme name="1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1_自定义设计方案">
  <a:themeElements>
    <a:clrScheme name="1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2_自定义设计方案">
  <a:themeElements>
    <a:clrScheme name="1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Pages>0</Pages>
  <Words>1118</Words>
  <Characters>0</Characters>
  <Application>Microsoft Office PowerPoint</Application>
  <DocSecurity>0</DocSecurity>
  <PresentationFormat>宽屏</PresentationFormat>
  <Lines>0</Lines>
  <Paragraphs>300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24</vt:i4>
      </vt:variant>
      <vt:variant>
        <vt:lpstr>幻灯片标题</vt:lpstr>
      </vt:variant>
      <vt:variant>
        <vt:i4>27</vt:i4>
      </vt:variant>
    </vt:vector>
  </HeadingPairs>
  <TitlesOfParts>
    <vt:vector size="65" baseType="lpstr">
      <vt:lpstr>Gungsuh</vt:lpstr>
      <vt:lpstr>Malgun Gothic</vt:lpstr>
      <vt:lpstr>Meiryo</vt:lpstr>
      <vt:lpstr>等线</vt:lpstr>
      <vt:lpstr>宋体</vt:lpstr>
      <vt:lpstr>微软雅黑</vt:lpstr>
      <vt:lpstr>幼圆</vt:lpstr>
      <vt:lpstr>Agency FB</vt:lpstr>
      <vt:lpstr>Arial</vt:lpstr>
      <vt:lpstr>Calibri</vt:lpstr>
      <vt:lpstr>Calibri Light</vt:lpstr>
      <vt:lpstr>Impact</vt:lpstr>
      <vt:lpstr>Segoe UI</vt:lpstr>
      <vt:lpstr>Wingdings</vt:lpstr>
      <vt:lpstr>https://www.freeppt7.com</vt:lpstr>
      <vt:lpstr>1_Office 主题​​</vt:lpstr>
      <vt:lpstr>1_自定义设计方案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2_Office 主题​​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9_自定义设计方案</vt:lpstr>
      <vt:lpstr>10_自定义设计方案</vt:lpstr>
      <vt:lpstr>11_自定义设计方案</vt:lpstr>
      <vt:lpstr>12_自定义设计方案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李国海</dc:creator>
  <cp:lastModifiedBy>宇 之灵</cp:lastModifiedBy>
  <cp:revision>122</cp:revision>
  <dcterms:created xsi:type="dcterms:W3CDTF">2014-06-29T11:45:14Z</dcterms:created>
  <dcterms:modified xsi:type="dcterms:W3CDTF">2018-11-23T01:05:20Z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2052-9.1.0.4555</vt:lpwstr>
  </property>
</Properties>
</file>