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335" r:id="rId3"/>
    <p:sldId id="321" r:id="rId5"/>
    <p:sldId id="327" r:id="rId6"/>
    <p:sldId id="325" r:id="rId7"/>
    <p:sldId id="326" r:id="rId8"/>
    <p:sldId id="324" r:id="rId9"/>
    <p:sldId id="331" r:id="rId10"/>
    <p:sldId id="316" r:id="rId11"/>
    <p:sldId id="317" r:id="rId12"/>
    <p:sldId id="318" r:id="rId13"/>
    <p:sldId id="332" r:id="rId14"/>
    <p:sldId id="282" r:id="rId15"/>
    <p:sldId id="284" r:id="rId16"/>
    <p:sldId id="283" r:id="rId17"/>
    <p:sldId id="333" r:id="rId18"/>
    <p:sldId id="319" r:id="rId19"/>
    <p:sldId id="320" r:id="rId20"/>
    <p:sldId id="293" r:id="rId21"/>
    <p:sldId id="33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045"/>
    <a:srgbClr val="E8C478"/>
    <a:srgbClr val="C51A48"/>
    <a:srgbClr val="ECECEE"/>
    <a:srgbClr val="F1F1F1"/>
    <a:srgbClr val="FDC006"/>
    <a:srgbClr val="003F72"/>
    <a:srgbClr val="CC9900"/>
    <a:srgbClr val="996633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 autoAdjust="0"/>
    <p:restoredTop sz="96318" autoAdjust="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56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0167F-A8E3-4BB7-89D9-D0A642442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3DB1-7F6C-4615-B4B1-D088D1004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F2C6-4FD6-47D7-BE3E-B68F846B7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281178" y="196271"/>
            <a:ext cx="11739372" cy="6483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81178" y="196271"/>
            <a:ext cx="11739372" cy="6483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0454-ACE4-4199-AE4A-F0D45C791F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8F3E4-664F-4F78-A863-62F7F01C55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microsoft.com/office/2007/relationships/media" Target="../media/media1.wma"/><Relationship Id="rId17" Type="http://schemas.openxmlformats.org/officeDocument/2006/relationships/audio" Target="../media/media1.wma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9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76" y="1339560"/>
            <a:ext cx="2369248" cy="23349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7338">
            <a:off x="1312232" y="6022546"/>
            <a:ext cx="457488" cy="5660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68" y="6038612"/>
            <a:ext cx="550588" cy="493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52" y="5023370"/>
            <a:ext cx="966706" cy="971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96" y="5329904"/>
            <a:ext cx="1301628" cy="13840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02" y="5741600"/>
            <a:ext cx="1725372" cy="956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64" y="5026131"/>
            <a:ext cx="1629525" cy="1672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7" y="4901609"/>
            <a:ext cx="2577668" cy="1812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59" y="5137960"/>
            <a:ext cx="1255723" cy="15759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53" y="5270988"/>
            <a:ext cx="1342064" cy="15595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93" y="4622214"/>
            <a:ext cx="2275414" cy="2067496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28" y="5509260"/>
            <a:ext cx="1347940" cy="12909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6106">
            <a:off x="-82134" y="5152732"/>
            <a:ext cx="1821369" cy="1282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5680470"/>
            <a:ext cx="472441" cy="539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6447" y="6452307"/>
            <a:ext cx="11754000" cy="234820"/>
          </a:xfrm>
          <a:prstGeom prst="rect">
            <a:avLst/>
          </a:prstGeom>
          <a:solidFill>
            <a:srgbClr val="E8C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60" y="2773747"/>
            <a:ext cx="411584" cy="7173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192240"/>
            <a:ext cx="1341123" cy="2551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3668" y="192240"/>
            <a:ext cx="1341123" cy="255118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70196" y="1820714"/>
            <a:ext cx="7251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50" dirty="0">
                <a:latin typeface="+mn-ea"/>
              </a:rPr>
              <a:t>日式素雅商务模板</a:t>
            </a:r>
            <a:endParaRPr lang="zh-CN" altLang="en-US" sz="5400" spc="250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70197" y="2666000"/>
            <a:ext cx="683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Lao UI" panose="020B0502040204020203" pitchFamily="34" charset="0"/>
                <a:sym typeface="Gill Sans" charset="0"/>
              </a:rPr>
              <a:t>Office2010 and above, click to select the picture, right, Format Picture, fill, or image texture fill, file, select the image to your quest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Lao UI" panose="020B0502040204020203" pitchFamily="34" charset="0"/>
            </a:endParaRPr>
          </a:p>
        </p:txBody>
      </p:sp>
      <p:pic>
        <p:nvPicPr>
          <p:cNvPr id="23" name="动漫原声-ズラヴァ(《火影忍者》426动漫主题曲)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469120" y="-878002"/>
            <a:ext cx="609600" cy="6096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713226" y="3423274"/>
            <a:ext cx="2317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 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61" y="2013367"/>
            <a:ext cx="4005075" cy="380568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365533" y="4533787"/>
            <a:ext cx="3601565" cy="1285269"/>
            <a:chOff x="6251030" y="1604235"/>
            <a:chExt cx="5087530" cy="1285269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点击添加标题</a:t>
              </a:r>
              <a:endParaRPr lang="zh-CN" altLang="en-US" sz="20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3440" y="2288122"/>
            <a:ext cx="3592556" cy="1285269"/>
            <a:chOff x="6263756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点击添加标题</a:t>
              </a:r>
              <a:endParaRPr lang="zh-CN" altLang="en-US" sz="20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792" y="4533787"/>
            <a:ext cx="3592556" cy="1285269"/>
            <a:chOff x="6263756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点击添加标题</a:t>
              </a:r>
              <a:endParaRPr lang="zh-CN" altLang="en-US" sz="20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65533" y="2288122"/>
            <a:ext cx="3601565" cy="1285269"/>
            <a:chOff x="6251030" y="1604235"/>
            <a:chExt cx="5087530" cy="1285269"/>
          </a:xfrm>
        </p:grpSpPr>
        <p:sp>
          <p:nvSpPr>
            <p:cNvPr id="19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点击添加标题</a:t>
              </a:r>
              <a:endParaRPr lang="zh-CN" altLang="en-US" sz="2000" dirty="0"/>
            </a:p>
          </p:txBody>
        </p:sp>
      </p:grpSp>
      <p:sp>
        <p:nvSpPr>
          <p:cNvPr id="26" name="椭圆 25"/>
          <p:cNvSpPr/>
          <p:nvPr/>
        </p:nvSpPr>
        <p:spPr>
          <a:xfrm>
            <a:off x="4192341" y="2098706"/>
            <a:ext cx="3897951" cy="3897951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accent2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二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38915" y="965165"/>
            <a:ext cx="400110" cy="1467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231759" y="967563"/>
            <a:ext cx="3211032" cy="4486939"/>
            <a:chOff x="4231759" y="967563"/>
            <a:chExt cx="3211032" cy="4486939"/>
          </a:xfrm>
        </p:grpSpPr>
        <p:sp>
          <p:nvSpPr>
            <p:cNvPr id="2" name="矩形 1"/>
            <p:cNvSpPr/>
            <p:nvPr/>
          </p:nvSpPr>
          <p:spPr>
            <a:xfrm>
              <a:off x="4231759" y="967563"/>
              <a:ext cx="3211032" cy="448693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616417" y="1145570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第三章节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627050" y="1190845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585092" y="1145570"/>
              <a:ext cx="2031325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复制您的文本后，在此框中选择粘贴，并选择只保留文字。您的内容打在这里，或者通过复制您的文本后，在此框中选择粘贴，并选择保留的文字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92" y="3519378"/>
            <a:ext cx="2159055" cy="2317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74" name="文本框 73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三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363796" y="963666"/>
            <a:ext cx="400110" cy="1758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928616" y="932688"/>
            <a:ext cx="2093976" cy="4773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7097268" y="932688"/>
            <a:ext cx="2093976" cy="4773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9265920" y="932688"/>
            <a:ext cx="2093976" cy="47731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89569" y="873724"/>
            <a:ext cx="553998" cy="1476284"/>
            <a:chOff x="3889569" y="873724"/>
            <a:chExt cx="553998" cy="1476284"/>
          </a:xfrm>
        </p:grpSpPr>
        <p:sp>
          <p:nvSpPr>
            <p:cNvPr id="4" name="矩形 3"/>
            <p:cNvSpPr/>
            <p:nvPr/>
          </p:nvSpPr>
          <p:spPr>
            <a:xfrm>
              <a:off x="3950946" y="873724"/>
              <a:ext cx="411480" cy="142319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889569" y="882192"/>
              <a:ext cx="553998" cy="14678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ysClr val="windowText" lastClr="000000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输入标题</a:t>
              </a:r>
              <a:endParaRPr lang="zh-CN" altLang="en-US" sz="2400" dirty="0">
                <a:solidFill>
                  <a:sysClr val="windowText" lastClr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1834563" y="847200"/>
            <a:ext cx="1846659" cy="4858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及以上版本，单击选中图片，右键设置图片格式，填充，图片或纹理填充，文件选择你要得图片即可；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及以上版本单击选中图片</a:t>
            </a:r>
            <a:endParaRPr lang="en-US" altLang="zh-CN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三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19637" y="965165"/>
            <a:ext cx="400110" cy="1467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46" name="椭圆 45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1699408" y="1284507"/>
            <a:ext cx="2433637" cy="18827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5" name="矩形 24"/>
          <p:cNvSpPr/>
          <p:nvPr/>
        </p:nvSpPr>
        <p:spPr>
          <a:xfrm>
            <a:off x="4274334" y="1303558"/>
            <a:ext cx="2433637" cy="1882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6" name="矩形 25"/>
          <p:cNvSpPr/>
          <p:nvPr/>
        </p:nvSpPr>
        <p:spPr>
          <a:xfrm>
            <a:off x="6849259" y="1284507"/>
            <a:ext cx="2433637" cy="18827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7" name="矩形 26"/>
          <p:cNvSpPr/>
          <p:nvPr/>
        </p:nvSpPr>
        <p:spPr>
          <a:xfrm>
            <a:off x="1699408" y="3322858"/>
            <a:ext cx="2433637" cy="1882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8" name="矩形 27"/>
          <p:cNvSpPr/>
          <p:nvPr/>
        </p:nvSpPr>
        <p:spPr>
          <a:xfrm>
            <a:off x="4274334" y="3341907"/>
            <a:ext cx="2433637" cy="18827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9" name="矩形 28"/>
          <p:cNvSpPr/>
          <p:nvPr/>
        </p:nvSpPr>
        <p:spPr>
          <a:xfrm>
            <a:off x="6849259" y="3322858"/>
            <a:ext cx="2433637" cy="1882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4" name="文本框 33"/>
          <p:cNvSpPr txBox="1"/>
          <p:nvPr/>
        </p:nvSpPr>
        <p:spPr>
          <a:xfrm>
            <a:off x="9778459" y="1522853"/>
            <a:ext cx="1846659" cy="37942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及以上版本，单击选中图片右键，设置图片格式，填充，图片或纹理填充，文件，选择你要得图片即可；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</a:t>
            </a:r>
            <a:endParaRPr lang="en-US" altLang="zh-CN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racture"/>
      </p:transition>
    </mc:Choice>
    <mc:Fallback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307026" y="401292"/>
            <a:ext cx="432000" cy="610500"/>
            <a:chOff x="2529436" y="1479583"/>
            <a:chExt cx="539218" cy="76201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565285" y="1520275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29436" y="1780606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三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01187" y="965165"/>
            <a:ext cx="400110" cy="15004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25" name="椭圆 24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287050" y="498459"/>
            <a:ext cx="4754880" cy="29402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89304" y="4576572"/>
            <a:ext cx="2340864" cy="17190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942080" y="4576572"/>
            <a:ext cx="2340864" cy="17190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594856" y="4576572"/>
            <a:ext cx="2340864" cy="171907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47632" y="4576572"/>
            <a:ext cx="2340864" cy="17190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21"/>
          <p:cNvSpPr txBox="1"/>
          <p:nvPr/>
        </p:nvSpPr>
        <p:spPr>
          <a:xfrm>
            <a:off x="1287050" y="3813101"/>
            <a:ext cx="285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添加相关描述文字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98768" y="619079"/>
            <a:ext cx="5073904" cy="263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及以上版本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231759" y="967563"/>
            <a:ext cx="3211032" cy="4486939"/>
            <a:chOff x="4231759" y="967563"/>
            <a:chExt cx="3211032" cy="4486939"/>
          </a:xfrm>
        </p:grpSpPr>
        <p:sp>
          <p:nvSpPr>
            <p:cNvPr id="2" name="矩形 1"/>
            <p:cNvSpPr/>
            <p:nvPr/>
          </p:nvSpPr>
          <p:spPr>
            <a:xfrm>
              <a:off x="4231759" y="967563"/>
              <a:ext cx="3211032" cy="448693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616417" y="1145570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第四章节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627050" y="1190845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585092" y="1145570"/>
              <a:ext cx="2031325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复制您的文本后，在此框中选择粘贴，并选择只保留文字。您的内容打在这里，或者通过复制您的文本后，在此框中选择粘贴，并选择保留的文字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51" y="3592702"/>
            <a:ext cx="2351938" cy="2171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/>
          <p:nvPr/>
        </p:nvSpPr>
        <p:spPr>
          <a:xfrm>
            <a:off x="8365777" y="3934524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68937" y="3570195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点击添加标题</a:t>
            </a:r>
            <a:endParaRPr lang="zh-CN" altLang="en-US" sz="2400" dirty="0"/>
          </a:p>
        </p:txBody>
      </p:sp>
      <p:sp>
        <p:nvSpPr>
          <p:cNvPr id="17" name="Content Placeholder 2"/>
          <p:cNvSpPr txBox="1"/>
          <p:nvPr/>
        </p:nvSpPr>
        <p:spPr>
          <a:xfrm>
            <a:off x="345490" y="276511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8650" y="240078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点击添加标题</a:t>
            </a:r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868440" y="1621602"/>
            <a:ext cx="4464289" cy="4464289"/>
            <a:chOff x="3868440" y="1621602"/>
            <a:chExt cx="4464289" cy="4464289"/>
          </a:xfrm>
        </p:grpSpPr>
        <p:sp>
          <p:nvSpPr>
            <p:cNvPr id="2" name="椭圆 1"/>
            <p:cNvSpPr/>
            <p:nvPr/>
          </p:nvSpPr>
          <p:spPr>
            <a:xfrm>
              <a:off x="3868440" y="1621602"/>
              <a:ext cx="4464289" cy="446428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619" y="1621602"/>
              <a:ext cx="4252105" cy="425210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147394" y="4116533"/>
            <a:ext cx="1699897" cy="1666849"/>
            <a:chOff x="1147394" y="4116533"/>
            <a:chExt cx="1699897" cy="1666849"/>
          </a:xfrm>
        </p:grpSpPr>
        <p:sp>
          <p:nvSpPr>
            <p:cNvPr id="4" name="椭圆 3"/>
            <p:cNvSpPr/>
            <p:nvPr/>
          </p:nvSpPr>
          <p:spPr>
            <a:xfrm>
              <a:off x="1147394" y="4116533"/>
              <a:ext cx="1666849" cy="166684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935" y="4472538"/>
              <a:ext cx="1651356" cy="103209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48582" y="1548266"/>
            <a:ext cx="1705047" cy="1705047"/>
            <a:chOff x="9148582" y="1548266"/>
            <a:chExt cx="1705047" cy="1705047"/>
          </a:xfrm>
        </p:grpSpPr>
        <p:sp>
          <p:nvSpPr>
            <p:cNvPr id="3" name="椭圆 2"/>
            <p:cNvSpPr/>
            <p:nvPr/>
          </p:nvSpPr>
          <p:spPr>
            <a:xfrm>
              <a:off x="9148582" y="1548266"/>
              <a:ext cx="1705047" cy="170504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954" y="1891203"/>
              <a:ext cx="1630675" cy="1019171"/>
            </a:xfrm>
            <a:prstGeom prst="rect">
              <a:avLst/>
            </a:prstGeom>
          </p:spPr>
        </p:pic>
      </p:grpSp>
      <p:cxnSp>
        <p:nvCxnSpPr>
          <p:cNvPr id="28" name="直接连接符 27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四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90239" y="965165"/>
            <a:ext cx="400110" cy="14821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11021" y="3518577"/>
            <a:ext cx="3031067" cy="2771000"/>
            <a:chOff x="4611021" y="3518577"/>
            <a:chExt cx="3031067" cy="2771000"/>
          </a:xfrm>
        </p:grpSpPr>
        <p:sp>
          <p:nvSpPr>
            <p:cNvPr id="21507" name="文本框 7"/>
            <p:cNvSpPr txBox="1">
              <a:spLocks noChangeArrowheads="1"/>
            </p:cNvSpPr>
            <p:nvPr/>
          </p:nvSpPr>
          <p:spPr bwMode="auto">
            <a:xfrm>
              <a:off x="4622800" y="3518577"/>
              <a:ext cx="2963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3200" dirty="0">
                  <a:latin typeface="+mn-ea"/>
                  <a:ea typeface="+mn-ea"/>
                  <a:cs typeface="Times New Roman" panose="02020603050405020304" pitchFamily="18" charset="0"/>
                </a:rPr>
                <a:t>日式</a:t>
              </a:r>
              <a:endParaRPr lang="zh-CN" altLang="en-US" sz="3200" dirty="0"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08" name="文本框 8"/>
            <p:cNvSpPr txBox="1">
              <a:spLocks noChangeArrowheads="1"/>
            </p:cNvSpPr>
            <p:nvPr/>
          </p:nvSpPr>
          <p:spPr bwMode="auto">
            <a:xfrm>
              <a:off x="4611021" y="4042167"/>
              <a:ext cx="3031067" cy="224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8555" y="3518577"/>
            <a:ext cx="3028951" cy="2771000"/>
            <a:chOff x="538555" y="3518577"/>
            <a:chExt cx="3028951" cy="2771000"/>
          </a:xfrm>
        </p:grpSpPr>
        <p:sp>
          <p:nvSpPr>
            <p:cNvPr id="21513" name="文本框 13"/>
            <p:cNvSpPr txBox="1">
              <a:spLocks noChangeArrowheads="1"/>
            </p:cNvSpPr>
            <p:nvPr/>
          </p:nvSpPr>
          <p:spPr bwMode="auto">
            <a:xfrm>
              <a:off x="548218" y="3518577"/>
              <a:ext cx="2965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3200" dirty="0">
                  <a:latin typeface="+mn-ea"/>
                  <a:ea typeface="+mn-ea"/>
                  <a:cs typeface="Times New Roman" panose="02020603050405020304" pitchFamily="18" charset="0"/>
                </a:rPr>
                <a:t>日式</a:t>
              </a:r>
              <a:endParaRPr lang="zh-CN" altLang="en-US" sz="3200" dirty="0"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4" name="文本框 14"/>
            <p:cNvSpPr txBox="1">
              <a:spLocks noChangeArrowheads="1"/>
            </p:cNvSpPr>
            <p:nvPr/>
          </p:nvSpPr>
          <p:spPr bwMode="auto">
            <a:xfrm>
              <a:off x="538555" y="4042167"/>
              <a:ext cx="3028951" cy="224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85606" y="3518577"/>
            <a:ext cx="3028949" cy="2771000"/>
            <a:chOff x="8685606" y="3518577"/>
            <a:chExt cx="3028949" cy="2771000"/>
          </a:xfrm>
        </p:grpSpPr>
        <p:sp>
          <p:nvSpPr>
            <p:cNvPr id="21515" name="文本框 15"/>
            <p:cNvSpPr txBox="1">
              <a:spLocks noChangeArrowheads="1"/>
            </p:cNvSpPr>
            <p:nvPr/>
          </p:nvSpPr>
          <p:spPr bwMode="auto">
            <a:xfrm>
              <a:off x="8695267" y="3518577"/>
              <a:ext cx="2965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3200" dirty="0">
                  <a:latin typeface="+mn-ea"/>
                  <a:ea typeface="+mn-ea"/>
                  <a:cs typeface="Times New Roman" panose="02020603050405020304" pitchFamily="18" charset="0"/>
                </a:rPr>
                <a:t>日式</a:t>
              </a:r>
              <a:endParaRPr lang="zh-CN" altLang="en-US" sz="3200" dirty="0"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6" name="文本框 16"/>
            <p:cNvSpPr txBox="1">
              <a:spLocks noChangeArrowheads="1"/>
            </p:cNvSpPr>
            <p:nvPr/>
          </p:nvSpPr>
          <p:spPr bwMode="auto">
            <a:xfrm>
              <a:off x="8685606" y="4042167"/>
              <a:ext cx="3028949" cy="224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添加文字内容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90684" y="1691948"/>
            <a:ext cx="1724691" cy="1724691"/>
            <a:chOff x="1190684" y="1691948"/>
            <a:chExt cx="1724691" cy="1724691"/>
          </a:xfrm>
        </p:grpSpPr>
        <p:sp>
          <p:nvSpPr>
            <p:cNvPr id="2" name="椭圆 1"/>
            <p:cNvSpPr/>
            <p:nvPr/>
          </p:nvSpPr>
          <p:spPr>
            <a:xfrm>
              <a:off x="1264675" y="1765939"/>
              <a:ext cx="1576711" cy="1576711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90684" y="1691948"/>
              <a:ext cx="1724691" cy="1724691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71491" y="1691948"/>
            <a:ext cx="1724691" cy="1724691"/>
            <a:chOff x="5271491" y="1691948"/>
            <a:chExt cx="1724691" cy="1724691"/>
          </a:xfrm>
        </p:grpSpPr>
        <p:sp>
          <p:nvSpPr>
            <p:cNvPr id="23" name="椭圆 22"/>
            <p:cNvSpPr/>
            <p:nvPr/>
          </p:nvSpPr>
          <p:spPr>
            <a:xfrm>
              <a:off x="5345482" y="1765939"/>
              <a:ext cx="1576711" cy="157671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5271491" y="1691948"/>
              <a:ext cx="1724691" cy="1724691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59375" y="1617959"/>
            <a:ext cx="1724691" cy="1724691"/>
            <a:chOff x="9380640" y="1691948"/>
            <a:chExt cx="1724691" cy="1724691"/>
          </a:xfrm>
        </p:grpSpPr>
        <p:sp>
          <p:nvSpPr>
            <p:cNvPr id="25" name="椭圆 24"/>
            <p:cNvSpPr/>
            <p:nvPr/>
          </p:nvSpPr>
          <p:spPr>
            <a:xfrm>
              <a:off x="9454631" y="1765939"/>
              <a:ext cx="1576711" cy="1576711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椭圆 25"/>
            <p:cNvSpPr/>
            <p:nvPr/>
          </p:nvSpPr>
          <p:spPr>
            <a:xfrm>
              <a:off x="9380640" y="1691948"/>
              <a:ext cx="1724691" cy="1724691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四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38915" y="965165"/>
            <a:ext cx="400110" cy="15697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3650" y="496987"/>
            <a:ext cx="10617857" cy="584747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44752" y="3420725"/>
            <a:ext cx="4892040" cy="26516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6"/>
          <p:cNvSpPr txBox="1"/>
          <p:nvPr/>
        </p:nvSpPr>
        <p:spPr>
          <a:xfrm>
            <a:off x="1522346" y="4146368"/>
            <a:ext cx="473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522346" y="378209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rPr>
              <a:t>更改图片方法：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四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38915" y="965165"/>
            <a:ext cx="400110" cy="1676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31" name="椭圆 30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76" y="1339560"/>
            <a:ext cx="2369248" cy="23349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7338">
            <a:off x="1312232" y="6022546"/>
            <a:ext cx="457488" cy="5660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68" y="6038612"/>
            <a:ext cx="550588" cy="493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52" y="5023370"/>
            <a:ext cx="966706" cy="971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96" y="5329904"/>
            <a:ext cx="1301628" cy="13840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02" y="5741600"/>
            <a:ext cx="1725372" cy="956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64" y="5026131"/>
            <a:ext cx="1629525" cy="1672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7" y="4901609"/>
            <a:ext cx="2577668" cy="1812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59" y="5137960"/>
            <a:ext cx="1255723" cy="15759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53" y="5270988"/>
            <a:ext cx="1342064" cy="15595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93" y="4622214"/>
            <a:ext cx="2275414" cy="2067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28" y="5509260"/>
            <a:ext cx="1347940" cy="12909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6106">
            <a:off x="-82134" y="5152732"/>
            <a:ext cx="1821369" cy="1282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5680470"/>
            <a:ext cx="472441" cy="539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6447" y="6452307"/>
            <a:ext cx="11754000" cy="234820"/>
          </a:xfrm>
          <a:prstGeom prst="rect">
            <a:avLst/>
          </a:prstGeom>
          <a:solidFill>
            <a:srgbClr val="E8C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60" y="2773747"/>
            <a:ext cx="411584" cy="7173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192240"/>
            <a:ext cx="1341123" cy="2551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3668" y="192240"/>
            <a:ext cx="1341123" cy="255118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70196" y="1820714"/>
            <a:ext cx="7251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50" dirty="0">
                <a:latin typeface="+mn-ea"/>
              </a:rPr>
              <a:t>感谢大家的聆听</a:t>
            </a:r>
            <a:endParaRPr lang="zh-CN" altLang="en-US" sz="5400" spc="250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84745" y="2666000"/>
            <a:ext cx="642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Lao UI" panose="020B0502040204020203" pitchFamily="34" charset="0"/>
                <a:sym typeface="Gill Sans" charset="0"/>
              </a:rPr>
              <a:t>Office2010 and above, click to select the picture, right, Format Picture, fill, or image texture fill, file, select the image to your quest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Lao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>
            <a:grpSpLocks noChangeAspect="1"/>
          </p:cNvGrpSpPr>
          <p:nvPr/>
        </p:nvGrpSpPr>
        <p:grpSpPr>
          <a:xfrm>
            <a:off x="307026" y="373072"/>
            <a:ext cx="432000" cy="577899"/>
            <a:chOff x="2529436" y="1444360"/>
            <a:chExt cx="539218" cy="721327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74" name="文本框 73"/>
            <p:cNvSpPr txBox="1"/>
            <p:nvPr/>
          </p:nvSpPr>
          <p:spPr>
            <a:xfrm>
              <a:off x="2565285" y="1444360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目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529436" y="1704691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录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297882" y="965165"/>
            <a:ext cx="430887" cy="13299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latin typeface="+mj-ea"/>
                <a:ea typeface="+mj-ea"/>
              </a:rPr>
              <a:t>Contents</a:t>
            </a:r>
            <a:endParaRPr lang="zh-CN" altLang="en-US" sz="1600" dirty="0">
              <a:latin typeface="+mj-ea"/>
              <a:ea typeface="+mj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90844" y="1464896"/>
            <a:ext cx="2085568" cy="4069522"/>
            <a:chOff x="1190844" y="1464896"/>
            <a:chExt cx="2085568" cy="4069522"/>
          </a:xfrm>
        </p:grpSpPr>
        <p:sp>
          <p:nvSpPr>
            <p:cNvPr id="20" name="矩形 19"/>
            <p:cNvSpPr/>
            <p:nvPr/>
          </p:nvSpPr>
          <p:spPr>
            <a:xfrm>
              <a:off x="1190844" y="1464896"/>
              <a:ext cx="1701209" cy="38915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288967" y="1642902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299600" y="1688177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365637" y="1642902"/>
              <a:ext cx="923330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819" y="4431030"/>
              <a:ext cx="1119593" cy="1103388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889072" y="1464896"/>
            <a:ext cx="2085568" cy="4045245"/>
            <a:chOff x="3889072" y="1464896"/>
            <a:chExt cx="2085568" cy="4045245"/>
          </a:xfrm>
        </p:grpSpPr>
        <p:sp>
          <p:nvSpPr>
            <p:cNvPr id="28" name="矩形 27"/>
            <p:cNvSpPr/>
            <p:nvPr/>
          </p:nvSpPr>
          <p:spPr>
            <a:xfrm>
              <a:off x="3889072" y="1464896"/>
              <a:ext cx="1701209" cy="38915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87195" y="1642902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第二章节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997828" y="1688177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063865" y="1642902"/>
              <a:ext cx="923330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047" y="4455306"/>
              <a:ext cx="1119593" cy="105483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587300" y="1464896"/>
            <a:ext cx="2039659" cy="4069522"/>
            <a:chOff x="6587300" y="1464896"/>
            <a:chExt cx="2039659" cy="4069522"/>
          </a:xfrm>
        </p:grpSpPr>
        <p:sp>
          <p:nvSpPr>
            <p:cNvPr id="34" name="矩形 33"/>
            <p:cNvSpPr/>
            <p:nvPr/>
          </p:nvSpPr>
          <p:spPr>
            <a:xfrm>
              <a:off x="6587300" y="1464896"/>
              <a:ext cx="1701209" cy="38915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85423" y="1642902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第三章节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696056" y="1688177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6762093" y="1642902"/>
              <a:ext cx="923330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184" y="4431030"/>
              <a:ext cx="1027775" cy="110338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9285528" y="1464896"/>
            <a:ext cx="2085568" cy="4034617"/>
            <a:chOff x="9285528" y="1464896"/>
            <a:chExt cx="2085568" cy="4034617"/>
          </a:xfrm>
        </p:grpSpPr>
        <p:sp>
          <p:nvSpPr>
            <p:cNvPr id="40" name="矩形 39"/>
            <p:cNvSpPr/>
            <p:nvPr/>
          </p:nvSpPr>
          <p:spPr>
            <a:xfrm>
              <a:off x="9285528" y="1464896"/>
              <a:ext cx="1701209" cy="38915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383651" y="1642902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第四章节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0394284" y="1688177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9460321" y="1642902"/>
              <a:ext cx="923330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503" y="4465935"/>
              <a:ext cx="1119593" cy="10335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231759" y="967563"/>
            <a:ext cx="3211032" cy="4486939"/>
            <a:chOff x="4231759" y="967563"/>
            <a:chExt cx="3211032" cy="4486939"/>
          </a:xfrm>
        </p:grpSpPr>
        <p:sp>
          <p:nvSpPr>
            <p:cNvPr id="2" name="矩形 1"/>
            <p:cNvSpPr/>
            <p:nvPr/>
          </p:nvSpPr>
          <p:spPr>
            <a:xfrm>
              <a:off x="4231759" y="967563"/>
              <a:ext cx="3211032" cy="448693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616417" y="1145570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627050" y="1190845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585092" y="1145570"/>
              <a:ext cx="2031325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复制您的文本后，在此框中选择粘贴，并选择只保留文字。您的内容打在这里，或者通过复制您的文本后，在此框中选择粘贴，并选择保留的文字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51" y="3519378"/>
            <a:ext cx="2351938" cy="2317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0" y="2344491"/>
            <a:ext cx="3760506" cy="3497915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6115704" y="1870051"/>
            <a:ext cx="2427875" cy="111146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0" name="椭圆 29"/>
          <p:cNvSpPr/>
          <p:nvPr/>
        </p:nvSpPr>
        <p:spPr>
          <a:xfrm>
            <a:off x="6099940" y="3128771"/>
            <a:ext cx="472963" cy="47296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6572901" y="3157964"/>
            <a:ext cx="219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点击添加标题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551277" y="3423216"/>
            <a:ext cx="2475168" cy="43338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cs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9091427" y="1870051"/>
            <a:ext cx="2427875" cy="111146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4" name="椭圆 33"/>
          <p:cNvSpPr/>
          <p:nvPr/>
        </p:nvSpPr>
        <p:spPr>
          <a:xfrm>
            <a:off x="9075661" y="3128771"/>
            <a:ext cx="472963" cy="47296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5" name="文本框 34"/>
          <p:cNvSpPr txBox="1"/>
          <p:nvPr/>
        </p:nvSpPr>
        <p:spPr>
          <a:xfrm>
            <a:off x="9548624" y="3157964"/>
            <a:ext cx="219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点击添加标题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9526998" y="3423216"/>
            <a:ext cx="2475168" cy="43338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cs typeface="Arial" panose="020B0604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111765" y="4142980"/>
            <a:ext cx="2427875" cy="111146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椭圆 37"/>
          <p:cNvSpPr/>
          <p:nvPr/>
        </p:nvSpPr>
        <p:spPr>
          <a:xfrm>
            <a:off x="6096000" y="5401700"/>
            <a:ext cx="472963" cy="47296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文本框 38"/>
          <p:cNvSpPr txBox="1"/>
          <p:nvPr/>
        </p:nvSpPr>
        <p:spPr>
          <a:xfrm>
            <a:off x="6568963" y="5430892"/>
            <a:ext cx="219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点击添加标题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547337" y="5696145"/>
            <a:ext cx="2475168" cy="43338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9107191" y="4136715"/>
            <a:ext cx="2427875" cy="111146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2" name="椭圆 41"/>
          <p:cNvSpPr/>
          <p:nvPr/>
        </p:nvSpPr>
        <p:spPr>
          <a:xfrm>
            <a:off x="9091427" y="5395435"/>
            <a:ext cx="472963" cy="47296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3" name="文本框 42"/>
          <p:cNvSpPr txBox="1"/>
          <p:nvPr/>
        </p:nvSpPr>
        <p:spPr>
          <a:xfrm>
            <a:off x="9564389" y="5424626"/>
            <a:ext cx="219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点击添加标题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9542763" y="5689880"/>
            <a:ext cx="2475168" cy="43338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cs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一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338915" y="965165"/>
            <a:ext cx="400110" cy="1575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61" y="5120640"/>
            <a:ext cx="2611235" cy="15503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84041" y="1897967"/>
            <a:ext cx="2297704" cy="15395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/>
          </a:p>
        </p:txBody>
      </p:sp>
      <p:sp>
        <p:nvSpPr>
          <p:cNvPr id="10" name="矩形 9"/>
          <p:cNvSpPr/>
          <p:nvPr/>
        </p:nvSpPr>
        <p:spPr>
          <a:xfrm>
            <a:off x="5381603" y="1897967"/>
            <a:ext cx="2297704" cy="15395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/>
          </a:p>
        </p:txBody>
      </p:sp>
      <p:sp>
        <p:nvSpPr>
          <p:cNvPr id="11" name="矩形 10"/>
          <p:cNvSpPr/>
          <p:nvPr/>
        </p:nvSpPr>
        <p:spPr>
          <a:xfrm>
            <a:off x="7879163" y="1897966"/>
            <a:ext cx="2297704" cy="15395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/>
          </a:p>
        </p:txBody>
      </p:sp>
      <p:grpSp>
        <p:nvGrpSpPr>
          <p:cNvPr id="2" name="组合 1"/>
          <p:cNvGrpSpPr/>
          <p:nvPr/>
        </p:nvGrpSpPr>
        <p:grpSpPr>
          <a:xfrm>
            <a:off x="2770832" y="3515026"/>
            <a:ext cx="2346397" cy="1339283"/>
            <a:chOff x="2898848" y="4392850"/>
            <a:chExt cx="2346397" cy="1339283"/>
          </a:xfrm>
        </p:grpSpPr>
        <p:sp>
          <p:nvSpPr>
            <p:cNvPr id="13" name="Rectangle 23"/>
            <p:cNvSpPr/>
            <p:nvPr/>
          </p:nvSpPr>
          <p:spPr>
            <a:xfrm>
              <a:off x="2963014" y="4764620"/>
              <a:ext cx="2282231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98848" y="4392850"/>
              <a:ext cx="1396537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3040377" y="5475588"/>
              <a:ext cx="1093904" cy="256545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VIEW MORE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040377" y="4741431"/>
              <a:ext cx="37859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264948" y="3515026"/>
            <a:ext cx="2318897" cy="1339283"/>
            <a:chOff x="5392964" y="4392850"/>
            <a:chExt cx="2318897" cy="1339283"/>
          </a:xfrm>
        </p:grpSpPr>
        <p:sp>
          <p:nvSpPr>
            <p:cNvPr id="18" name="Rectangle 23"/>
            <p:cNvSpPr/>
            <p:nvPr/>
          </p:nvSpPr>
          <p:spPr>
            <a:xfrm>
              <a:off x="5429630" y="4764620"/>
              <a:ext cx="2282231" cy="631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92964" y="4392850"/>
              <a:ext cx="1396537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</a:rPr>
                <a:t>点击添加标题</a:t>
              </a:r>
              <a:endPara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endParaRPr>
            </a:p>
          </p:txBody>
        </p:sp>
        <p:sp>
          <p:nvSpPr>
            <p:cNvPr id="20" name="Rectangle 27"/>
            <p:cNvSpPr/>
            <p:nvPr/>
          </p:nvSpPr>
          <p:spPr>
            <a:xfrm>
              <a:off x="5506993" y="5475588"/>
              <a:ext cx="1093904" cy="256545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VIEW MORE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506993" y="4741431"/>
              <a:ext cx="37859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7784674" y="3496693"/>
            <a:ext cx="2282231" cy="1357616"/>
            <a:chOff x="7903981" y="4374517"/>
            <a:chExt cx="2282231" cy="1357616"/>
          </a:xfrm>
        </p:grpSpPr>
        <p:sp>
          <p:nvSpPr>
            <p:cNvPr id="23" name="Rectangle 23"/>
            <p:cNvSpPr/>
            <p:nvPr/>
          </p:nvSpPr>
          <p:spPr>
            <a:xfrm>
              <a:off x="7903981" y="4764620"/>
              <a:ext cx="2282231" cy="631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909942" y="4374517"/>
              <a:ext cx="1522267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</a:rPr>
                <a:t>点击添加标题</a:t>
              </a:r>
              <a:endPara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endParaRPr>
            </a:p>
          </p:txBody>
        </p:sp>
        <p:sp>
          <p:nvSpPr>
            <p:cNvPr id="25" name="Rectangle 27"/>
            <p:cNvSpPr/>
            <p:nvPr/>
          </p:nvSpPr>
          <p:spPr>
            <a:xfrm>
              <a:off x="7981344" y="5475588"/>
              <a:ext cx="1093904" cy="256545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VIEW MORE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8007179" y="4741431"/>
              <a:ext cx="37859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8" y="2932537"/>
            <a:ext cx="1883340" cy="3747610"/>
          </a:xfrm>
          <a:prstGeom prst="rect">
            <a:avLst/>
          </a:prstGeom>
          <a:ln>
            <a:noFill/>
          </a:ln>
        </p:spPr>
      </p:pic>
      <p:cxnSp>
        <p:nvCxnSpPr>
          <p:cNvPr id="27" name="直接连接符 26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一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19637" y="965165"/>
            <a:ext cx="400110" cy="1467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54446" y="2037624"/>
            <a:ext cx="1098000" cy="1098000"/>
            <a:chOff x="2649279" y="1830572"/>
            <a:chExt cx="1098000" cy="1098000"/>
          </a:xfrm>
        </p:grpSpPr>
        <p:sp>
          <p:nvSpPr>
            <p:cNvPr id="3" name="椭圆 2"/>
            <p:cNvSpPr/>
            <p:nvPr/>
          </p:nvSpPr>
          <p:spPr>
            <a:xfrm>
              <a:off x="2730447" y="1911740"/>
              <a:ext cx="935665" cy="935665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2649279" y="1830572"/>
              <a:ext cx="1098000" cy="109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89555" y="2037624"/>
            <a:ext cx="1098000" cy="1098000"/>
            <a:chOff x="2649279" y="1830572"/>
            <a:chExt cx="1098000" cy="1098000"/>
          </a:xfrm>
        </p:grpSpPr>
        <p:sp>
          <p:nvSpPr>
            <p:cNvPr id="10" name="椭圆 9"/>
            <p:cNvSpPr/>
            <p:nvPr/>
          </p:nvSpPr>
          <p:spPr>
            <a:xfrm>
              <a:off x="2730447" y="1911740"/>
              <a:ext cx="935665" cy="93566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2649279" y="1830572"/>
              <a:ext cx="1098000" cy="109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24664" y="2037624"/>
            <a:ext cx="1098000" cy="1098000"/>
            <a:chOff x="2649279" y="1830572"/>
            <a:chExt cx="1098000" cy="1098000"/>
          </a:xfrm>
        </p:grpSpPr>
        <p:sp>
          <p:nvSpPr>
            <p:cNvPr id="13" name="椭圆 12"/>
            <p:cNvSpPr/>
            <p:nvPr/>
          </p:nvSpPr>
          <p:spPr>
            <a:xfrm>
              <a:off x="2730447" y="1911740"/>
              <a:ext cx="935665" cy="93566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2649279" y="1830572"/>
              <a:ext cx="1098000" cy="109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344120" y="2028857"/>
            <a:ext cx="1098000" cy="1098000"/>
            <a:chOff x="2649279" y="1830572"/>
            <a:chExt cx="1098000" cy="1098000"/>
          </a:xfrm>
        </p:grpSpPr>
        <p:sp>
          <p:nvSpPr>
            <p:cNvPr id="16" name="椭圆 15"/>
            <p:cNvSpPr/>
            <p:nvPr/>
          </p:nvSpPr>
          <p:spPr>
            <a:xfrm>
              <a:off x="2730447" y="1911740"/>
              <a:ext cx="935665" cy="93566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2649279" y="1830572"/>
              <a:ext cx="1098000" cy="109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79229" y="2028857"/>
            <a:ext cx="1098000" cy="1098000"/>
            <a:chOff x="2649279" y="1830572"/>
            <a:chExt cx="1098000" cy="1098000"/>
          </a:xfrm>
        </p:grpSpPr>
        <p:sp>
          <p:nvSpPr>
            <p:cNvPr id="19" name="椭圆 18"/>
            <p:cNvSpPr/>
            <p:nvPr/>
          </p:nvSpPr>
          <p:spPr>
            <a:xfrm>
              <a:off x="2730447" y="1911740"/>
              <a:ext cx="935665" cy="93566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2649279" y="1830572"/>
              <a:ext cx="1098000" cy="109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14338" y="2028857"/>
            <a:ext cx="1098000" cy="1098000"/>
            <a:chOff x="2649279" y="1830572"/>
            <a:chExt cx="1098000" cy="1098000"/>
          </a:xfrm>
        </p:grpSpPr>
        <p:sp>
          <p:nvSpPr>
            <p:cNvPr id="22" name="椭圆 21"/>
            <p:cNvSpPr/>
            <p:nvPr/>
          </p:nvSpPr>
          <p:spPr>
            <a:xfrm>
              <a:off x="2730447" y="1911740"/>
              <a:ext cx="935665" cy="935665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2649279" y="1830572"/>
              <a:ext cx="1098000" cy="109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59773" y="1693214"/>
            <a:ext cx="1765554" cy="1765554"/>
            <a:chOff x="2649279" y="1830572"/>
            <a:chExt cx="1098000" cy="1098000"/>
          </a:xfrm>
        </p:grpSpPr>
        <p:sp>
          <p:nvSpPr>
            <p:cNvPr id="25" name="椭圆 24"/>
            <p:cNvSpPr/>
            <p:nvPr/>
          </p:nvSpPr>
          <p:spPr>
            <a:xfrm>
              <a:off x="2730447" y="1911740"/>
              <a:ext cx="935665" cy="935665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2649279" y="1830572"/>
              <a:ext cx="1098000" cy="109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295432" y="3863266"/>
            <a:ext cx="373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+mn-ea"/>
              </a:rPr>
              <a:t>点击添加标题</a:t>
            </a:r>
            <a:endParaRPr lang="zh-CN" altLang="en-US" sz="3200" dirty="0">
              <a:latin typeface="+mn-ea"/>
            </a:endParaRPr>
          </a:p>
        </p:txBody>
      </p:sp>
      <p:sp>
        <p:nvSpPr>
          <p:cNvPr id="28" name="Text Placeholder 32"/>
          <p:cNvSpPr txBox="1"/>
          <p:nvPr/>
        </p:nvSpPr>
        <p:spPr>
          <a:xfrm>
            <a:off x="1354446" y="4613410"/>
            <a:ext cx="10279504" cy="7258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一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81097" y="965165"/>
            <a:ext cx="400110" cy="14821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231759" y="967563"/>
            <a:ext cx="3211032" cy="4486939"/>
            <a:chOff x="4231759" y="967563"/>
            <a:chExt cx="3211032" cy="4486939"/>
          </a:xfrm>
        </p:grpSpPr>
        <p:sp>
          <p:nvSpPr>
            <p:cNvPr id="2" name="矩形 1"/>
            <p:cNvSpPr/>
            <p:nvPr/>
          </p:nvSpPr>
          <p:spPr>
            <a:xfrm>
              <a:off x="4231759" y="967563"/>
              <a:ext cx="3211032" cy="448693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616417" y="1145570"/>
              <a:ext cx="553998" cy="1682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5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第二章节</a:t>
              </a:r>
              <a:endParaRPr lang="zh-CN" altLang="en-US" sz="24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627050" y="1190845"/>
              <a:ext cx="0" cy="14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585092" y="1145570"/>
              <a:ext cx="2031325" cy="3713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复制您的文本后，在此框中选择粘贴，并选择只保留文字。您的内容打在这里，或者通过复制您的文本后，在此框中选择粘贴，并选择保留的文字</a:t>
              </a:r>
              <a:endParaRPr lang="zh-CN" altLang="en-US" sz="16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51" y="3570376"/>
            <a:ext cx="2351938" cy="221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63512" y="1472184"/>
            <a:ext cx="2005584" cy="2630424"/>
            <a:chOff x="6406896" y="1591056"/>
            <a:chExt cx="2005584" cy="2630424"/>
          </a:xfrm>
        </p:grpSpPr>
        <p:sp>
          <p:nvSpPr>
            <p:cNvPr id="7" name="矩形 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009888" y="2182368"/>
            <a:ext cx="2164080" cy="3694176"/>
            <a:chOff x="8653272" y="2301240"/>
            <a:chExt cx="2164080" cy="3694176"/>
          </a:xfrm>
        </p:grpSpPr>
        <p:sp>
          <p:nvSpPr>
            <p:cNvPr id="8" name="矩形 7"/>
            <p:cNvSpPr/>
            <p:nvPr/>
          </p:nvSpPr>
          <p:spPr>
            <a:xfrm>
              <a:off x="8653272" y="2407920"/>
              <a:ext cx="2051304" cy="358749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766048" y="2301240"/>
              <a:ext cx="2051304" cy="358749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96" y="4082796"/>
            <a:ext cx="1746563" cy="17465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45317" y="1831814"/>
            <a:ext cx="759119" cy="15247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735" dirty="0"/>
              <a:t>日式</a:t>
            </a:r>
            <a:endParaRPr lang="zh-CN" altLang="en-US" sz="3735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5364794" y="1831814"/>
            <a:ext cx="0" cy="346309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712528" y="1763597"/>
            <a:ext cx="3632789" cy="3905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/>
              <a:t>观自在菩萨，行深般若波罗蜜多时，照见五蕴皆空，度一切苦厄。</a:t>
            </a:r>
            <a:endParaRPr lang="zh-CN" altLang="en-US" sz="1865" dirty="0"/>
          </a:p>
          <a:p>
            <a:pPr>
              <a:lnSpc>
                <a:spcPct val="150000"/>
              </a:lnSpc>
            </a:pPr>
            <a:r>
              <a:rPr lang="zh-CN" altLang="en-US" sz="1865" dirty="0"/>
              <a:t>舍利子，色不异空，空不异色，色即是空，空即是色，受想行识，亦复如是。舍利子，是诸法空相，不生不灭，不垢不净，不增不减。</a:t>
            </a:r>
            <a:endParaRPr lang="zh-CN" altLang="en-US" sz="1865" dirty="0"/>
          </a:p>
          <a:p>
            <a:pPr>
              <a:lnSpc>
                <a:spcPct val="150000"/>
              </a:lnSpc>
            </a:pPr>
            <a:r>
              <a:rPr lang="zh-CN" altLang="en-US" sz="1865" dirty="0"/>
              <a:t>是故空中无色，无受想行识，无眼耳鼻舌身意</a:t>
            </a:r>
            <a:endParaRPr lang="zh-CN" altLang="en-US" sz="1865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二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38915" y="965165"/>
            <a:ext cx="400110" cy="1467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9052" y="1690116"/>
            <a:ext cx="2005584" cy="2630424"/>
            <a:chOff x="6406896" y="1591056"/>
            <a:chExt cx="2005584" cy="2630424"/>
          </a:xfrm>
        </p:grpSpPr>
        <p:sp>
          <p:nvSpPr>
            <p:cNvPr id="7" name="矩形 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93208" y="1690116"/>
            <a:ext cx="2005584" cy="2630424"/>
            <a:chOff x="6406896" y="1591056"/>
            <a:chExt cx="2005584" cy="2630424"/>
          </a:xfrm>
        </p:grpSpPr>
        <p:sp>
          <p:nvSpPr>
            <p:cNvPr id="14" name="矩形 13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27364" y="1690116"/>
            <a:ext cx="2005584" cy="2630424"/>
            <a:chOff x="6406896" y="1591056"/>
            <a:chExt cx="2005584" cy="2630424"/>
          </a:xfrm>
        </p:grpSpPr>
        <p:sp>
          <p:nvSpPr>
            <p:cNvPr id="17" name="矩形 1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870128" y="495967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73288" y="459534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点击添加标题</a:t>
            </a:r>
            <a:endParaRPr lang="zh-CN" altLang="en-US" sz="2400" dirty="0"/>
          </a:p>
        </p:txBody>
      </p:sp>
      <p:sp>
        <p:nvSpPr>
          <p:cNvPr id="23" name="Content Placeholder 2"/>
          <p:cNvSpPr txBox="1"/>
          <p:nvPr/>
        </p:nvSpPr>
        <p:spPr>
          <a:xfrm>
            <a:off x="4404284" y="495967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07444" y="459534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点击添加标题</a:t>
            </a:r>
            <a:endParaRPr lang="zh-CN" altLang="en-US" sz="2400" dirty="0"/>
          </a:p>
        </p:txBody>
      </p:sp>
      <p:sp>
        <p:nvSpPr>
          <p:cNvPr id="26" name="Content Placeholder 2"/>
          <p:cNvSpPr txBox="1"/>
          <p:nvPr/>
        </p:nvSpPr>
        <p:spPr>
          <a:xfrm>
            <a:off x="7938440" y="495967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41600" y="459534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点击添加标题</a:t>
            </a:r>
            <a:endParaRPr lang="zh-CN" altLang="en-US" sz="2400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155448" y="-18000"/>
            <a:ext cx="0" cy="687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307026" y="401292"/>
            <a:ext cx="432000" cy="592212"/>
            <a:chOff x="2529436" y="1479583"/>
            <a:chExt cx="539218" cy="73919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2565285" y="1497448"/>
              <a:ext cx="479305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章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529436" y="1757779"/>
              <a:ext cx="539218" cy="4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二</a:t>
              </a:r>
              <a:endParaRPr lang="zh-CN" altLang="en-US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38915" y="965165"/>
            <a:ext cx="400110" cy="1595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Title Text Here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81207" y="401291"/>
            <a:ext cx="49244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25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添加标题文字</a:t>
            </a:r>
            <a:endParaRPr lang="zh-CN" altLang="en-US" sz="2000" spc="25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4754" y="462459"/>
            <a:ext cx="180000" cy="180000"/>
            <a:chOff x="2865120" y="1648968"/>
            <a:chExt cx="180000" cy="180000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865120" y="1648968"/>
              <a:ext cx="180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901120" y="1684968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3-日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51A48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8">
      <a:majorFont>
        <a:latin typeface="Lao UI"/>
        <a:ea typeface="方正苏新诗柳楷简体"/>
        <a:cs typeface=""/>
      </a:majorFont>
      <a:minorFont>
        <a:latin typeface="Lao UI"/>
        <a:ea typeface="方正苏新诗柳楷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2509</Words>
  <Application>WPS 演示</Application>
  <PresentationFormat>宽屏</PresentationFormat>
  <Paragraphs>268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Lao UI</vt:lpstr>
      <vt:lpstr>Gill Sans</vt:lpstr>
      <vt:lpstr>方正苏新诗柳楷简体</vt:lpstr>
      <vt:lpstr>Neris Thin</vt:lpstr>
      <vt:lpstr>华文细黑</vt:lpstr>
      <vt:lpstr>微软雅黑</vt:lpstr>
      <vt:lpstr>Times New Roman</vt:lpstr>
      <vt:lpstr>Open Sans</vt:lpstr>
      <vt:lpstr>Segoe UI Symbol</vt:lpstr>
      <vt:lpstr>Arial Unicode MS</vt:lpstr>
      <vt:lpstr>Calibri</vt:lpstr>
      <vt:lpstr>Gill Sans MT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更多素材：子墨素材——https://zimosucai.taobao.com</dc:title>
  <dc:creator/>
  <cp:lastModifiedBy>李慧民</cp:lastModifiedBy>
  <cp:revision>2</cp:revision>
  <dcterms:created xsi:type="dcterms:W3CDTF">2017-10-09T13:59:00Z</dcterms:created>
  <dcterms:modified xsi:type="dcterms:W3CDTF">2017-11-27T12:34:40Z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