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9" r:id="rId3"/>
    <p:sldId id="258" r:id="rId4"/>
    <p:sldId id="304" r:id="rId5"/>
    <p:sldId id="259" r:id="rId6"/>
    <p:sldId id="279" r:id="rId7"/>
    <p:sldId id="306" r:id="rId8"/>
    <p:sldId id="300" r:id="rId9"/>
    <p:sldId id="268" r:id="rId10"/>
    <p:sldId id="263" r:id="rId11"/>
    <p:sldId id="264" r:id="rId12"/>
    <p:sldId id="265" r:id="rId13"/>
    <p:sldId id="305" r:id="rId14"/>
    <p:sldId id="301" r:id="rId15"/>
    <p:sldId id="307" r:id="rId16"/>
    <p:sldId id="262" r:id="rId17"/>
    <p:sldId id="270" r:id="rId18"/>
    <p:sldId id="266" r:id="rId19"/>
    <p:sldId id="302" r:id="rId20"/>
    <p:sldId id="271" r:id="rId21"/>
    <p:sldId id="272" r:id="rId22"/>
    <p:sldId id="273" r:id="rId23"/>
    <p:sldId id="274" r:id="rId24"/>
    <p:sldId id="303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0815"/>
    <a:srgbClr val="FF29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06" autoAdjust="0"/>
  </p:normalViewPr>
  <p:slideViewPr>
    <p:cSldViewPr snapToGrid="0" showGuides="1">
      <p:cViewPr varScale="1">
        <p:scale>
          <a:sx n="65" d="100"/>
          <a:sy n="65" d="100"/>
        </p:scale>
        <p:origin x="78" y="54"/>
      </p:cViewPr>
      <p:guideLst>
        <p:guide orient="horz" pos="219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2017/12/14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420A9-BB1F-43B9-BE34-054DC31D3743}" type="datetimeFigureOut">
              <a:rPr lang="zh-CN" altLang="en-US" smtClean="0"/>
              <a:t>2017/12/14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C8533-0ED3-4937-9166-4B173315862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E94B9-1F08-48DF-B7B6-E879767F1CA5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16519-3370-4BD9-B22C-F84A35C42D7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55A8-62FB-E247-BFB6-6D96B50CB5D7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03885-BE8B-41DA-867E-71767820FE0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C0F599-633C-4741-A81D-23B0CDEBF330}" type="datetimeFigureOut">
              <a:rPr lang="zh-CN" altLang="en-US" smtClean="0"/>
              <a:t>2017/12/14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5B989-718F-4A53-B7F8-8E0A975739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C0F599-633C-4741-A81D-23B0CDEBF330}" type="datetimeFigureOut">
              <a:rPr lang="zh-CN" altLang="en-US" smtClean="0"/>
              <a:t>2017/12/14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5B989-718F-4A53-B7F8-8E0A975739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C0F599-633C-4741-A81D-23B0CDEBF330}" type="datetimeFigureOut">
              <a:rPr lang="zh-CN" altLang="en-US" smtClean="0"/>
              <a:t>2017/12/14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5B989-718F-4A53-B7F8-8E0A975739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0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5" y="3801451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5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C0F599-633C-4741-A81D-23B0CDEBF330}" type="datetimeFigureOut">
              <a:rPr lang="zh-CN" altLang="en-US" smtClean="0"/>
              <a:t>2017/12/14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5B989-718F-4A53-B7F8-8E0A975739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C0F599-633C-4741-A81D-23B0CDEBF330}" type="datetimeFigureOut">
              <a:rPr lang="zh-CN" altLang="en-US" smtClean="0"/>
              <a:t>2017/12/14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5B989-718F-4A53-B7F8-8E0A975739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C0F599-633C-4741-A81D-23B0CDEBF330}" type="datetimeFigureOut">
              <a:rPr lang="zh-CN" altLang="en-US" smtClean="0"/>
              <a:t>2017/12/14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5B989-718F-4A53-B7F8-8E0A975739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C0F599-633C-4741-A81D-23B0CDEBF330}" type="datetimeFigureOut">
              <a:rPr lang="zh-CN" altLang="en-US" smtClean="0"/>
              <a:t>2017/12/14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5B989-718F-4A53-B7F8-8E0A975739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C0F599-633C-4741-A81D-23B0CDEBF330}" type="datetimeFigureOut">
              <a:rPr lang="zh-CN" altLang="en-US" smtClean="0"/>
              <a:t>2017/12/14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5B989-718F-4A53-B7F8-8E0A975739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C0F599-633C-4741-A81D-23B0CDEBF330}" type="datetimeFigureOut">
              <a:rPr lang="zh-CN" altLang="en-US" smtClean="0"/>
              <a:t>2017/12/14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5B989-718F-4A53-B7F8-8E0A9757399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7" y="-7620"/>
            <a:ext cx="11988798" cy="561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C0F599-633C-4741-A81D-23B0CDEBF330}" type="datetimeFigureOut">
              <a:rPr lang="zh-CN" altLang="en-US" smtClean="0"/>
              <a:t>2017/12/14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5B989-718F-4A53-B7F8-8E0A975739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C0F599-633C-4741-A81D-23B0CDEBF330}" type="datetimeFigureOut">
              <a:rPr lang="zh-CN" altLang="en-US" smtClean="0"/>
              <a:t>2017/12/14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5B989-718F-4A53-B7F8-8E0A975739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4"/>
          <a:stretch>
            <a:fillRect/>
          </a:stretch>
        </p:blipFill>
        <p:spPr>
          <a:xfrm>
            <a:off x="-4445" y="-7620"/>
            <a:ext cx="12200255" cy="68732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91"/>
          <a:stretch>
            <a:fillRect/>
          </a:stretch>
        </p:blipFill>
        <p:spPr>
          <a:xfrm>
            <a:off x="-4445" y="3693160"/>
            <a:ext cx="12432665" cy="40938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7" y="-7620"/>
            <a:ext cx="11988798" cy="56197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412694" y="914175"/>
            <a:ext cx="3382110" cy="3913141"/>
            <a:chOff x="3068014" y="1462815"/>
            <a:chExt cx="3382110" cy="3913141"/>
          </a:xfrm>
        </p:grpSpPr>
        <p:sp>
          <p:nvSpPr>
            <p:cNvPr id="4" name="文本框 3"/>
            <p:cNvSpPr txBox="1"/>
            <p:nvPr/>
          </p:nvSpPr>
          <p:spPr>
            <a:xfrm>
              <a:off x="3399444" y="1462815"/>
              <a:ext cx="2138290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500" dirty="0">
                  <a:cs typeface="+mn-ea"/>
                  <a:sym typeface="+mn-lt"/>
                </a:rPr>
                <a:t>中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311834" y="2463804"/>
              <a:ext cx="213829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600" dirty="0">
                  <a:cs typeface="+mn-ea"/>
                  <a:sym typeface="+mn-lt"/>
                </a:rPr>
                <a:t>国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068014" y="3144576"/>
              <a:ext cx="2138290" cy="2231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900" dirty="0">
                  <a:cs typeface="+mn-ea"/>
                  <a:sym typeface="+mn-lt"/>
                </a:rPr>
                <a:t>风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310809" y="3862555"/>
            <a:ext cx="1090919" cy="1119818"/>
            <a:chOff x="5876679" y="4434359"/>
            <a:chExt cx="1419368" cy="145696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6679" y="4434359"/>
              <a:ext cx="1419368" cy="145696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6204878" y="4803017"/>
              <a:ext cx="440484" cy="360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仙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587459" y="4789764"/>
              <a:ext cx="440484" cy="360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风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204878" y="5133508"/>
              <a:ext cx="440484" cy="360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道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86363" y="5152928"/>
              <a:ext cx="440484" cy="360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骨</a:t>
              </a: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4190365" y="3434715"/>
            <a:ext cx="4592320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600" spc="300" dirty="0"/>
              <a:t>文艺画册</a:t>
            </a:r>
            <a:r>
              <a:rPr lang="en-US" altLang="zh-CN" sz="3600" spc="300" dirty="0"/>
              <a:t>PPT</a:t>
            </a:r>
            <a:r>
              <a:rPr lang="zh-CN" altLang="en-US" sz="3600" spc="300" dirty="0"/>
              <a:t>模板</a:t>
            </a:r>
          </a:p>
        </p:txBody>
      </p:sp>
      <p:sp>
        <p:nvSpPr>
          <p:cNvPr id="14" name="矩形 13"/>
          <p:cNvSpPr/>
          <p:nvPr/>
        </p:nvSpPr>
        <p:spPr>
          <a:xfrm>
            <a:off x="5276686" y="3099740"/>
            <a:ext cx="4754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endParaRPr lang="zh-CN" altLang="en-US" dirty="0"/>
          </a:p>
        </p:txBody>
      </p:sp>
      <p:pic>
        <p:nvPicPr>
          <p:cNvPr id="16" name="紫格哈哈 - 【古筝】大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05886" y="1636594"/>
            <a:ext cx="609600" cy="609600"/>
          </a:xfrm>
          <a:prstGeom prst="rect">
            <a:avLst/>
          </a:prstGeom>
        </p:spPr>
      </p:pic>
      <p:pic>
        <p:nvPicPr>
          <p:cNvPr id="20" name="图片 19" descr="8ad1314bbeacc4867aa49a1e7058572e"/>
          <p:cNvPicPr>
            <a:picLocks noChangeAspect="1"/>
          </p:cNvPicPr>
          <p:nvPr/>
        </p:nvPicPr>
        <p:blipFill>
          <a:blip r:embed="rId10"/>
          <a:srcRect t="73811"/>
          <a:stretch>
            <a:fillRect/>
          </a:stretch>
        </p:blipFill>
        <p:spPr>
          <a:xfrm rot="5400000">
            <a:off x="-1105535" y="2663825"/>
            <a:ext cx="3379470" cy="1177925"/>
          </a:xfrm>
          <a:prstGeom prst="rect">
            <a:avLst/>
          </a:prstGeom>
        </p:spPr>
      </p:pic>
      <p:pic>
        <p:nvPicPr>
          <p:cNvPr id="21" name="图片 20" descr="8ad1314bbeacc4867aa49a1e7058572e"/>
          <p:cNvPicPr>
            <a:picLocks noChangeAspect="1"/>
          </p:cNvPicPr>
          <p:nvPr/>
        </p:nvPicPr>
        <p:blipFill>
          <a:blip r:embed="rId10"/>
          <a:srcRect b="72102"/>
          <a:stretch>
            <a:fillRect/>
          </a:stretch>
        </p:blipFill>
        <p:spPr>
          <a:xfrm rot="5400000">
            <a:off x="9878060" y="2625090"/>
            <a:ext cx="3379470" cy="125476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>
            <a:off x="5321300" y="3087370"/>
            <a:ext cx="42754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597" y="936417"/>
            <a:ext cx="3347526" cy="216250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285817" y="4378816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汇报人：</a:t>
            </a:r>
            <a:r>
              <a:rPr lang="en-US" altLang="zh-CN" dirty="0"/>
              <a:t>XXX</a:t>
            </a:r>
            <a:r>
              <a:rPr lang="zh-CN" altLang="en-US" dirty="0"/>
              <a:t>   时间：</a:t>
            </a:r>
            <a:r>
              <a:rPr lang="en-US" altLang="zh-CN" dirty="0"/>
              <a:t>XX</a:t>
            </a:r>
            <a:r>
              <a:rPr lang="zh-CN" altLang="en-US" dirty="0"/>
              <a:t>年</a:t>
            </a:r>
            <a:r>
              <a:rPr lang="en-US" altLang="zh-CN" dirty="0"/>
              <a:t>XX</a:t>
            </a:r>
            <a:r>
              <a:rPr lang="zh-CN" altLang="en-US" dirty="0"/>
              <a:t>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8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2952" y="3010357"/>
            <a:ext cx="3347526" cy="216250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贰</a:t>
              </a: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00440" y="2384808"/>
            <a:ext cx="8070573" cy="2495668"/>
            <a:chOff x="1030827" y="2080008"/>
            <a:chExt cx="8070573" cy="2495668"/>
          </a:xfrm>
        </p:grpSpPr>
        <p:sp>
          <p:nvSpPr>
            <p:cNvPr id="9" name="矩形 8"/>
            <p:cNvSpPr/>
            <p:nvPr/>
          </p:nvSpPr>
          <p:spPr>
            <a:xfrm>
              <a:off x="3005400" y="3473887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1030827" y="2080008"/>
              <a:ext cx="7132512" cy="2495668"/>
              <a:chOff x="1003558" y="2231495"/>
              <a:chExt cx="7132512" cy="249566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1003558" y="2231495"/>
                <a:ext cx="5997647" cy="1219201"/>
                <a:chOff x="1332268" y="2191738"/>
                <a:chExt cx="5997647" cy="1219201"/>
              </a:xfrm>
              <a:noFill/>
            </p:grpSpPr>
            <p:sp>
              <p:nvSpPr>
                <p:cNvPr id="6" name="矩形: 圆角 5"/>
                <p:cNvSpPr/>
                <p:nvPr/>
              </p:nvSpPr>
              <p:spPr>
                <a:xfrm>
                  <a:off x="1332268" y="2191738"/>
                  <a:ext cx="5997647" cy="1219201"/>
                </a:xfrm>
                <a:prstGeom prst="roundRect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7" name="矩形 6"/>
                <p:cNvSpPr/>
                <p:nvPr/>
              </p:nvSpPr>
              <p:spPr>
                <a:xfrm>
                  <a:off x="1869629" y="2339674"/>
                  <a:ext cx="4922924" cy="869533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b="0" i="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latin typeface="����"/>
                    </a:rPr>
                    <a:t>蒹葭苍苍，白露为霜。所谓伊人，在水一方。</a:t>
                  </a:r>
                  <a:br>
                    <a:rPr lang="zh-CN" altLang="en-US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</a:br>
                  <a:r>
                    <a:rPr lang="zh-CN" altLang="en-US" b="0" i="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latin typeface="����"/>
                    </a:rPr>
                    <a:t>溯洄从之，道阻且长。溯游从之，宛在水中央。</a:t>
                  </a:r>
                  <a:endParaRPr lang="zh-CN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1" name="矩形: 圆角 10"/>
              <p:cNvSpPr/>
              <p:nvPr/>
            </p:nvSpPr>
            <p:spPr>
              <a:xfrm>
                <a:off x="1962535" y="3272155"/>
                <a:ext cx="6173535" cy="1455008"/>
              </a:xfrm>
              <a:prstGeom prst="roundRect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15" name="矩形 14"/>
          <p:cNvSpPr/>
          <p:nvPr/>
        </p:nvSpPr>
        <p:spPr>
          <a:xfrm>
            <a:off x="7135448" y="1293878"/>
            <a:ext cx="2509732" cy="1700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0581" y="850068"/>
            <a:ext cx="3347526" cy="216250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贰</a:t>
              </a: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942882" y="389891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3782210" y="191593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7038882" y="394871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1071483" y="2951870"/>
            <a:ext cx="10405173" cy="721847"/>
            <a:chOff x="1071483" y="2951870"/>
            <a:chExt cx="10405173" cy="721847"/>
          </a:xfrm>
        </p:grpSpPr>
        <p:sp>
          <p:nvSpPr>
            <p:cNvPr id="9" name="任意多边形: 形状 8"/>
            <p:cNvSpPr/>
            <p:nvPr/>
          </p:nvSpPr>
          <p:spPr>
            <a:xfrm rot="189724">
              <a:off x="1200877" y="2965995"/>
              <a:ext cx="9990424" cy="707722"/>
            </a:xfrm>
            <a:custGeom>
              <a:avLst/>
              <a:gdLst>
                <a:gd name="connsiteX0" fmla="*/ 0 w 9872869"/>
                <a:gd name="connsiteY0" fmla="*/ 993913 h 1451856"/>
                <a:gd name="connsiteX1" fmla="*/ 2584174 w 9872869"/>
                <a:gd name="connsiteY1" fmla="*/ 1391478 h 1451856"/>
                <a:gd name="connsiteX2" fmla="*/ 4943061 w 9872869"/>
                <a:gd name="connsiteY2" fmla="*/ 596347 h 1451856"/>
                <a:gd name="connsiteX3" fmla="*/ 7712765 w 9872869"/>
                <a:gd name="connsiteY3" fmla="*/ 1444487 h 1451856"/>
                <a:gd name="connsiteX4" fmla="*/ 9872869 w 9872869"/>
                <a:gd name="connsiteY4" fmla="*/ 0 h 1451856"/>
                <a:gd name="connsiteX5" fmla="*/ 9872869 w 9872869"/>
                <a:gd name="connsiteY5" fmla="*/ 0 h 145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72869" h="1451856">
                  <a:moveTo>
                    <a:pt x="0" y="993913"/>
                  </a:moveTo>
                  <a:cubicBezTo>
                    <a:pt x="880165" y="1225826"/>
                    <a:pt x="1760331" y="1457739"/>
                    <a:pt x="2584174" y="1391478"/>
                  </a:cubicBezTo>
                  <a:cubicBezTo>
                    <a:pt x="3408018" y="1325217"/>
                    <a:pt x="4088296" y="587512"/>
                    <a:pt x="4943061" y="596347"/>
                  </a:cubicBezTo>
                  <a:cubicBezTo>
                    <a:pt x="5797826" y="605182"/>
                    <a:pt x="6891130" y="1543878"/>
                    <a:pt x="7712765" y="1444487"/>
                  </a:cubicBezTo>
                  <a:cubicBezTo>
                    <a:pt x="8534400" y="1345096"/>
                    <a:pt x="9872869" y="0"/>
                    <a:pt x="9872869" y="0"/>
                  </a:cubicBezTo>
                  <a:lnTo>
                    <a:pt x="9872869" y="0"/>
                  </a:ln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1071483" y="2951870"/>
              <a:ext cx="546882" cy="546882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/>
                <a:t>壹</a:t>
              </a:r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5863908" y="2951870"/>
              <a:ext cx="546882" cy="546882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/>
                <a:t>贰</a:t>
              </a: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10929774" y="2951870"/>
              <a:ext cx="546882" cy="546882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/>
                <a:t>叁</a:t>
              </a: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4553" y="3642522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贰</a:t>
              </a: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</a:p>
          </p:txBody>
        </p:sp>
      </p:grpSp>
      <p:sp>
        <p:nvSpPr>
          <p:cNvPr id="24" name="矩形 23"/>
          <p:cNvSpPr/>
          <p:nvPr/>
        </p:nvSpPr>
        <p:spPr>
          <a:xfrm>
            <a:off x="1623720" y="4602805"/>
            <a:ext cx="9333452" cy="847725"/>
          </a:xfrm>
          <a:prstGeom prst="rect">
            <a:avLst/>
          </a:prstGeom>
        </p:spPr>
        <p:txBody>
          <a:bodyPr wrap="square" lIns="82298" tIns="41149" rIns="82298" bIns="41149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8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在此添加标题</a:t>
            </a:r>
            <a:endParaRPr lang="en-US" altLang="zh-CN" sz="168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08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在这里输入您的内容，或通复制内容后右键选择保留文本。在这里输入您的内容，或通复制内容后右键选择保留文本。在这里输入您的内容，或通复制内容后右键选择保留文本。在这里输入您的内容，或通复制内容后右键选择保留文本。在这里输入您的内容，或通复制内容后右键选择保留文本。</a:t>
            </a:r>
            <a:endParaRPr lang="zh-CN" altLang="en-US" sz="1080" dirty="0">
              <a:solidFill>
                <a:schemeClr val="bg1">
                  <a:lumMod val="6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pic>
        <p:nvPicPr>
          <p:cNvPr id="1026" name="Picture 2" descr="F:\PPT加油\免版权\buildings-984195_960_72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18583" y="1527593"/>
            <a:ext cx="4309662" cy="2874006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375869" y="1542368"/>
            <a:ext cx="2074100" cy="1377980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:\PPT加油\免版权\buildings-984195_960_72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547193" y="3082861"/>
            <a:ext cx="2074100" cy="1226311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矩形 26"/>
          <p:cNvSpPr/>
          <p:nvPr/>
        </p:nvSpPr>
        <p:spPr>
          <a:xfrm>
            <a:off x="8547193" y="1527593"/>
            <a:ext cx="2074100" cy="13829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8" tIns="41149" rIns="82298" bIns="41149" rtlCol="0" anchor="ctr"/>
          <a:lstStyle/>
          <a:p>
            <a:pPr algn="ctr"/>
            <a:endParaRPr lang="zh-CN" altLang="en-US" sz="2160"/>
          </a:p>
        </p:txBody>
      </p:sp>
      <p:sp>
        <p:nvSpPr>
          <p:cNvPr id="28" name="矩形 27"/>
          <p:cNvSpPr/>
          <p:nvPr/>
        </p:nvSpPr>
        <p:spPr>
          <a:xfrm>
            <a:off x="6375869" y="3018618"/>
            <a:ext cx="2074100" cy="13829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8" tIns="41149" rIns="82298" bIns="41149" rtlCol="0" anchor="ctr"/>
          <a:lstStyle/>
          <a:p>
            <a:pPr algn="ctr"/>
            <a:endParaRPr lang="zh-CN" altLang="en-US" sz="2160"/>
          </a:p>
        </p:txBody>
      </p:sp>
      <p:sp>
        <p:nvSpPr>
          <p:cNvPr id="29" name="TextBox 14"/>
          <p:cNvSpPr txBox="1"/>
          <p:nvPr/>
        </p:nvSpPr>
        <p:spPr>
          <a:xfrm>
            <a:off x="8731475" y="1960228"/>
            <a:ext cx="1814620" cy="612140"/>
          </a:xfrm>
          <a:prstGeom prst="rect">
            <a:avLst/>
          </a:prstGeom>
          <a:noFill/>
        </p:spPr>
        <p:txBody>
          <a:bodyPr wrap="square" lIns="82298" tIns="41149" rIns="82298" bIns="41149" rtlCol="0">
            <a:spAutoFit/>
          </a:bodyPr>
          <a:lstStyle/>
          <a:p>
            <a:pPr>
              <a:lnSpc>
                <a:spcPct val="120000"/>
              </a:lnSpc>
              <a:spcBef>
                <a:spcPts val="635"/>
              </a:spcBef>
            </a:pPr>
            <a:r>
              <a:rPr lang="zh-CN" altLang="en-US" sz="9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添加适当的文字，一页的文字最好不要超过</a:t>
            </a:r>
            <a:r>
              <a:rPr lang="en-US" altLang="zh-CN" sz="9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200,</a:t>
            </a:r>
            <a:r>
              <a:rPr lang="zh-CN" altLang="en-US" sz="9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添加适当的文字添</a:t>
            </a:r>
            <a:endParaRPr lang="es-ES" altLang="zh-CN" sz="96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TextBox 9"/>
          <p:cNvSpPr txBox="1"/>
          <p:nvPr/>
        </p:nvSpPr>
        <p:spPr>
          <a:xfrm>
            <a:off x="6571253" y="3515600"/>
            <a:ext cx="1814620" cy="612140"/>
          </a:xfrm>
          <a:prstGeom prst="rect">
            <a:avLst/>
          </a:prstGeom>
          <a:noFill/>
        </p:spPr>
        <p:txBody>
          <a:bodyPr wrap="square" lIns="82298" tIns="41149" rIns="82298" bIns="41149" rtlCol="0">
            <a:spAutoFit/>
          </a:bodyPr>
          <a:lstStyle/>
          <a:p>
            <a:pPr>
              <a:lnSpc>
                <a:spcPct val="120000"/>
              </a:lnSpc>
              <a:spcBef>
                <a:spcPts val="635"/>
              </a:spcBef>
            </a:pPr>
            <a:r>
              <a:rPr lang="zh-CN" altLang="en-US" sz="9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添加适当的文字，一页的文字最好不要超过</a:t>
            </a:r>
            <a:r>
              <a:rPr lang="en-US" altLang="zh-CN" sz="9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200,</a:t>
            </a:r>
            <a:r>
              <a:rPr lang="zh-CN" altLang="en-US" sz="9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添加适当的文字添</a:t>
            </a:r>
            <a:endParaRPr lang="es-ES" altLang="zh-CN" sz="96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 bldLvl="0" animBg="1"/>
      <p:bldP spid="28" grpId="0" bldLvl="0" animBg="1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35"/>
          <p:cNvGrpSpPr/>
          <p:nvPr/>
        </p:nvGrpSpPr>
        <p:grpSpPr bwMode="auto">
          <a:xfrm>
            <a:off x="955150" y="3719317"/>
            <a:ext cx="10266166" cy="2239542"/>
            <a:chOff x="4129498" y="1270306"/>
            <a:chExt cx="3862143" cy="4969341"/>
          </a:xfrm>
        </p:grpSpPr>
        <p:sp>
          <p:nvSpPr>
            <p:cNvPr id="19" name="矩形 18"/>
            <p:cNvSpPr/>
            <p:nvPr/>
          </p:nvSpPr>
          <p:spPr>
            <a:xfrm>
              <a:off x="4129498" y="1270306"/>
              <a:ext cx="3862143" cy="49693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160" dirty="0"/>
            </a:p>
          </p:txBody>
        </p:sp>
        <p:grpSp>
          <p:nvGrpSpPr>
            <p:cNvPr id="8" name="组合 19"/>
            <p:cNvGrpSpPr/>
            <p:nvPr/>
          </p:nvGrpSpPr>
          <p:grpSpPr bwMode="auto">
            <a:xfrm>
              <a:off x="4414495" y="1924516"/>
              <a:ext cx="3300371" cy="2987150"/>
              <a:chOff x="4565465" y="1924516"/>
              <a:chExt cx="3300371" cy="2987150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4671596" y="1924516"/>
                <a:ext cx="1246620" cy="8566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92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点击请替换文字内容</a:t>
                </a:r>
              </a:p>
            </p:txBody>
          </p:sp>
          <p:sp>
            <p:nvSpPr>
              <p:cNvPr id="17435" name="文本框 21"/>
              <p:cNvSpPr txBox="1">
                <a:spLocks noChangeArrowheads="1"/>
              </p:cNvSpPr>
              <p:nvPr/>
            </p:nvSpPr>
            <p:spPr bwMode="auto">
              <a:xfrm>
                <a:off x="4565465" y="3258900"/>
                <a:ext cx="3300371" cy="1652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857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ts val="1275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96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Remember that happiness is a way of travel, not a destination. Remember that happiness is a way of travel, not a destination.</a:t>
                </a:r>
              </a:p>
              <a:p>
                <a:pPr>
                  <a:lnSpc>
                    <a:spcPts val="1275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96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Remember that happiness is a way of travel, not a destination. Remember that happiness is a way of travel, not a destination.</a:t>
                </a:r>
              </a:p>
              <a:p>
                <a:pPr>
                  <a:lnSpc>
                    <a:spcPts val="1275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96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Remember that happiness is a way of travel, not a destination. Remember that happiness is a way of travel, not a destination.</a:t>
                </a:r>
              </a:p>
              <a:p>
                <a:pPr>
                  <a:lnSpc>
                    <a:spcPts val="1275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96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Remember that happiness is a way of travel, not a destination. Remember that happiness is a way of travel, not a destination.</a:t>
                </a:r>
              </a:p>
            </p:txBody>
          </p:sp>
        </p:grpSp>
      </p:grpSp>
      <p:grpSp>
        <p:nvGrpSpPr>
          <p:cNvPr id="9" name="组合 31"/>
          <p:cNvGrpSpPr/>
          <p:nvPr/>
        </p:nvGrpSpPr>
        <p:grpSpPr bwMode="auto">
          <a:xfrm>
            <a:off x="955150" y="1485491"/>
            <a:ext cx="3355121" cy="2239543"/>
            <a:chOff x="384354" y="1270307"/>
            <a:chExt cx="3727912" cy="2487311"/>
          </a:xfrm>
        </p:grpSpPr>
        <p:pic>
          <p:nvPicPr>
            <p:cNvPr id="17430" name="图片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4354" y="1270307"/>
              <a:ext cx="3727912" cy="2487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9" name="文本框 9"/>
            <p:cNvSpPr txBox="1">
              <a:spLocks noChangeArrowheads="1"/>
            </p:cNvSpPr>
            <p:nvPr/>
          </p:nvSpPr>
          <p:spPr bwMode="auto">
            <a:xfrm>
              <a:off x="1151349" y="2049234"/>
              <a:ext cx="2182310" cy="94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4920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492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3" name="组合 33"/>
          <p:cNvGrpSpPr/>
          <p:nvPr/>
        </p:nvGrpSpPr>
        <p:grpSpPr bwMode="auto">
          <a:xfrm>
            <a:off x="4332972" y="1485491"/>
            <a:ext cx="3403282" cy="2233826"/>
            <a:chOff x="7991474" y="1270307"/>
            <a:chExt cx="3781425" cy="2481187"/>
          </a:xfrm>
        </p:grpSpPr>
        <p:pic>
          <p:nvPicPr>
            <p:cNvPr id="1742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1474" y="1270307"/>
              <a:ext cx="3781425" cy="248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1" name="文本框 11"/>
            <p:cNvSpPr txBox="1">
              <a:spLocks noChangeArrowheads="1"/>
            </p:cNvSpPr>
            <p:nvPr/>
          </p:nvSpPr>
          <p:spPr bwMode="auto">
            <a:xfrm>
              <a:off x="8791029" y="2049235"/>
              <a:ext cx="2182310" cy="941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4920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492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0" name="组合 33"/>
          <p:cNvGrpSpPr/>
          <p:nvPr/>
        </p:nvGrpSpPr>
        <p:grpSpPr bwMode="auto">
          <a:xfrm>
            <a:off x="7809418" y="1485491"/>
            <a:ext cx="3403282" cy="2233826"/>
            <a:chOff x="7991474" y="1270307"/>
            <a:chExt cx="3781425" cy="2481187"/>
          </a:xfrm>
        </p:grpSpPr>
        <p:pic>
          <p:nvPicPr>
            <p:cNvPr id="2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1474" y="1270307"/>
              <a:ext cx="3781425" cy="248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文本框 11"/>
            <p:cNvSpPr txBox="1">
              <a:spLocks noChangeArrowheads="1"/>
            </p:cNvSpPr>
            <p:nvPr/>
          </p:nvSpPr>
          <p:spPr bwMode="auto">
            <a:xfrm>
              <a:off x="8791029" y="2049235"/>
              <a:ext cx="2182310" cy="941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4920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492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贰</a:t>
              </a: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</a:p>
          </p:txBody>
        </p:sp>
      </p:grp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4"/>
          <a:stretch>
            <a:fillRect/>
          </a:stretch>
        </p:blipFill>
        <p:spPr>
          <a:xfrm>
            <a:off x="-4445" y="-7620"/>
            <a:ext cx="12200255" cy="687324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613481" y="2394027"/>
            <a:ext cx="2252224" cy="2252224"/>
            <a:chOff x="5672576" y="1893592"/>
            <a:chExt cx="586163" cy="586163"/>
          </a:xfrm>
        </p:grpSpPr>
        <p:sp>
          <p:nvSpPr>
            <p:cNvPr id="15" name="矩形: 圆角 14"/>
            <p:cNvSpPr/>
            <p:nvPr/>
          </p:nvSpPr>
          <p:spPr>
            <a:xfrm>
              <a:off x="5733252" y="1954268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600" dirty="0"/>
                <a:t>叁</a:t>
              </a:r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5672576" y="1893592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365452" y="2768684"/>
            <a:ext cx="3775393" cy="830997"/>
            <a:chOff x="2365452" y="2056214"/>
            <a:chExt cx="3775393" cy="830997"/>
          </a:xfrm>
        </p:grpSpPr>
        <p:sp>
          <p:nvSpPr>
            <p:cNvPr id="17" name="文本框 16"/>
            <p:cNvSpPr txBox="1"/>
            <p:nvPr/>
          </p:nvSpPr>
          <p:spPr>
            <a:xfrm>
              <a:off x="4438531" y="2056214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800" dirty="0"/>
                <a:t>标题文字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2365452" y="2579434"/>
              <a:ext cx="37753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400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sz="1400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endParaRPr lang="zh-CN" altLang="en-US" sz="1400" dirty="0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4779" y="3599572"/>
            <a:ext cx="3347526" cy="2162502"/>
          </a:xfrm>
          <a:prstGeom prst="rect">
            <a:avLst/>
          </a:prstGeom>
        </p:spPr>
      </p:pic>
      <p:pic>
        <p:nvPicPr>
          <p:cNvPr id="3" name="图片 2" descr="8ad1314bbeacc4867aa49a1e7058572e"/>
          <p:cNvPicPr>
            <a:picLocks noChangeAspect="1"/>
          </p:cNvPicPr>
          <p:nvPr/>
        </p:nvPicPr>
        <p:blipFill>
          <a:blip r:embed="rId5"/>
          <a:srcRect t="73811"/>
          <a:stretch>
            <a:fillRect/>
          </a:stretch>
        </p:blipFill>
        <p:spPr>
          <a:xfrm rot="5400000">
            <a:off x="-1105535" y="2663825"/>
            <a:ext cx="3379470" cy="1177925"/>
          </a:xfrm>
          <a:prstGeom prst="rect">
            <a:avLst/>
          </a:prstGeom>
        </p:spPr>
      </p:pic>
      <p:pic>
        <p:nvPicPr>
          <p:cNvPr id="21" name="图片 20" descr="8ad1314bbeacc4867aa49a1e7058572e"/>
          <p:cNvPicPr>
            <a:picLocks noChangeAspect="1"/>
          </p:cNvPicPr>
          <p:nvPr/>
        </p:nvPicPr>
        <p:blipFill>
          <a:blip r:embed="rId5"/>
          <a:srcRect b="72102"/>
          <a:stretch>
            <a:fillRect/>
          </a:stretch>
        </p:blipFill>
        <p:spPr>
          <a:xfrm rot="5400000">
            <a:off x="9878060" y="2625090"/>
            <a:ext cx="3379470" cy="12547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9869" y="910982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"/>
          <p:cNvSpPr/>
          <p:nvPr>
            <p:custDataLst>
              <p:tags r:id="rId1"/>
            </p:custDataLst>
          </p:nvPr>
        </p:nvSpPr>
        <p:spPr>
          <a:xfrm>
            <a:off x="6160956" y="2327278"/>
            <a:ext cx="4774222" cy="2657095"/>
          </a:xfrm>
          <a:prstGeom prst="rect">
            <a:avLst/>
          </a:prstGeom>
          <a:blipFill dpi="0" rotWithShape="1">
            <a:blip r:embed="rId8"/>
            <a:srcRect/>
            <a:stretch>
              <a:fillRect t="-9483" b="-9483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440"/>
          </a:p>
        </p:txBody>
      </p:sp>
      <p:sp>
        <p:nvSpPr>
          <p:cNvPr id="6" name="1"/>
          <p:cNvSpPr/>
          <p:nvPr>
            <p:custDataLst>
              <p:tags r:id="rId2"/>
            </p:custDataLst>
          </p:nvPr>
        </p:nvSpPr>
        <p:spPr>
          <a:xfrm>
            <a:off x="8764718" y="2327278"/>
            <a:ext cx="2170460" cy="2657095"/>
          </a:xfrm>
          <a:custGeom>
            <a:avLst/>
            <a:gdLst>
              <a:gd name="connsiteX0" fmla="*/ 0 w 1920479"/>
              <a:gd name="connsiteY0" fmla="*/ 0 h 2224454"/>
              <a:gd name="connsiteX1" fmla="*/ 1920479 w 1920479"/>
              <a:gd name="connsiteY1" fmla="*/ 0 h 2224454"/>
              <a:gd name="connsiteX2" fmla="*/ 1920479 w 1920479"/>
              <a:gd name="connsiteY2" fmla="*/ 2224454 h 2224454"/>
              <a:gd name="connsiteX3" fmla="*/ 0 w 1920479"/>
              <a:gd name="connsiteY3" fmla="*/ 2224454 h 2224454"/>
              <a:gd name="connsiteX4" fmla="*/ 0 w 1920479"/>
              <a:gd name="connsiteY4" fmla="*/ 0 h 2224454"/>
              <a:gd name="connsiteX0-1" fmla="*/ 517236 w 2437715"/>
              <a:gd name="connsiteY0-2" fmla="*/ 0 h 2233690"/>
              <a:gd name="connsiteX1-3" fmla="*/ 2437715 w 2437715"/>
              <a:gd name="connsiteY1-4" fmla="*/ 0 h 2233690"/>
              <a:gd name="connsiteX2-5" fmla="*/ 2437715 w 2437715"/>
              <a:gd name="connsiteY2-6" fmla="*/ 2224454 h 2233690"/>
              <a:gd name="connsiteX3-7" fmla="*/ 0 w 2437715"/>
              <a:gd name="connsiteY3-8" fmla="*/ 2233690 h 2233690"/>
              <a:gd name="connsiteX4-9" fmla="*/ 517236 w 2437715"/>
              <a:gd name="connsiteY4-10" fmla="*/ 0 h 2233690"/>
              <a:gd name="connsiteX0-11" fmla="*/ 498763 w 2419242"/>
              <a:gd name="connsiteY0-12" fmla="*/ 0 h 2224454"/>
              <a:gd name="connsiteX1-13" fmla="*/ 2419242 w 2419242"/>
              <a:gd name="connsiteY1-14" fmla="*/ 0 h 2224454"/>
              <a:gd name="connsiteX2-15" fmla="*/ 2419242 w 2419242"/>
              <a:gd name="connsiteY2-16" fmla="*/ 2224454 h 2224454"/>
              <a:gd name="connsiteX3-17" fmla="*/ 0 w 2419242"/>
              <a:gd name="connsiteY3-18" fmla="*/ 2215217 h 2224454"/>
              <a:gd name="connsiteX4-19" fmla="*/ 498763 w 2419242"/>
              <a:gd name="connsiteY4-20" fmla="*/ 0 h 2224454"/>
              <a:gd name="connsiteX0-21" fmla="*/ 491143 w 2411622"/>
              <a:gd name="connsiteY0-22" fmla="*/ 0 h 2224454"/>
              <a:gd name="connsiteX1-23" fmla="*/ 2411622 w 2411622"/>
              <a:gd name="connsiteY1-24" fmla="*/ 0 h 2224454"/>
              <a:gd name="connsiteX2-25" fmla="*/ 2411622 w 2411622"/>
              <a:gd name="connsiteY2-26" fmla="*/ 2224454 h 2224454"/>
              <a:gd name="connsiteX3-27" fmla="*/ 0 w 2411622"/>
              <a:gd name="connsiteY3-28" fmla="*/ 2222837 h 2224454"/>
              <a:gd name="connsiteX4-29" fmla="*/ 491143 w 2411622"/>
              <a:gd name="connsiteY4-30" fmla="*/ 0 h 222445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411622" h="2224454">
                <a:moveTo>
                  <a:pt x="491143" y="0"/>
                </a:moveTo>
                <a:lnTo>
                  <a:pt x="2411622" y="0"/>
                </a:lnTo>
                <a:lnTo>
                  <a:pt x="2411622" y="2224454"/>
                </a:lnTo>
                <a:lnTo>
                  <a:pt x="0" y="2222837"/>
                </a:lnTo>
                <a:lnTo>
                  <a:pt x="491143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 w="25400" cap="flat">
            <a:noFill/>
            <a:miter lim="4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sz="1440">
              <a:solidFill>
                <a:schemeClr val="tx1"/>
              </a:solidFill>
            </a:endParaRPr>
          </a:p>
        </p:txBody>
      </p:sp>
      <p:sp>
        <p:nvSpPr>
          <p:cNvPr id="7" name="1"/>
          <p:cNvSpPr/>
          <p:nvPr>
            <p:custDataLst>
              <p:tags r:id="rId3"/>
            </p:custDataLst>
          </p:nvPr>
        </p:nvSpPr>
        <p:spPr>
          <a:xfrm>
            <a:off x="9206746" y="3426460"/>
            <a:ext cx="1728432" cy="199700"/>
          </a:xfrm>
          <a:prstGeom prst="rect">
            <a:avLst/>
          </a:prstGeom>
        </p:spPr>
        <p:txBody>
          <a:bodyPr wrap="none" lIns="64800" tIns="0" rIns="64800" bIns="0">
            <a:normAutofit lnSpcReduction="10000"/>
          </a:bodyPr>
          <a:lstStyle/>
          <a:p>
            <a:pPr lvl="0" algn="ctr" defTabSz="913765">
              <a:defRPr/>
            </a:pPr>
            <a:r>
              <a:rPr lang="zh-CN" altLang="en-US" sz="1440" b="1" dirty="0">
                <a:solidFill>
                  <a:schemeClr val="bg1"/>
                </a:solidFill>
              </a:rPr>
              <a:t>输入标题文本</a:t>
            </a:r>
          </a:p>
        </p:txBody>
      </p:sp>
      <p:sp>
        <p:nvSpPr>
          <p:cNvPr id="8" name="1"/>
          <p:cNvSpPr/>
          <p:nvPr>
            <p:custDataLst>
              <p:tags r:id="rId4"/>
            </p:custDataLst>
          </p:nvPr>
        </p:nvSpPr>
        <p:spPr bwMode="auto">
          <a:xfrm>
            <a:off x="9854818" y="2975350"/>
            <a:ext cx="371040" cy="333750"/>
          </a:xfrm>
          <a:custGeom>
            <a:avLst/>
            <a:gdLst>
              <a:gd name="T0" fmla="*/ 164 w 204"/>
              <a:gd name="T1" fmla="*/ 0 h 204"/>
              <a:gd name="T2" fmla="*/ 39 w 204"/>
              <a:gd name="T3" fmla="*/ 0 h 204"/>
              <a:gd name="T4" fmla="*/ 0 w 204"/>
              <a:gd name="T5" fmla="*/ 39 h 204"/>
              <a:gd name="T6" fmla="*/ 0 w 204"/>
              <a:gd name="T7" fmla="*/ 81 h 204"/>
              <a:gd name="T8" fmla="*/ 0 w 204"/>
              <a:gd name="T9" fmla="*/ 164 h 204"/>
              <a:gd name="T10" fmla="*/ 39 w 204"/>
              <a:gd name="T11" fmla="*/ 204 h 204"/>
              <a:gd name="T12" fmla="*/ 164 w 204"/>
              <a:gd name="T13" fmla="*/ 204 h 204"/>
              <a:gd name="T14" fmla="*/ 204 w 204"/>
              <a:gd name="T15" fmla="*/ 164 h 204"/>
              <a:gd name="T16" fmla="*/ 204 w 204"/>
              <a:gd name="T17" fmla="*/ 81 h 204"/>
              <a:gd name="T18" fmla="*/ 204 w 204"/>
              <a:gd name="T19" fmla="*/ 39 h 204"/>
              <a:gd name="T20" fmla="*/ 164 w 204"/>
              <a:gd name="T21" fmla="*/ 0 h 204"/>
              <a:gd name="T22" fmla="*/ 176 w 204"/>
              <a:gd name="T23" fmla="*/ 23 h 204"/>
              <a:gd name="T24" fmla="*/ 180 w 204"/>
              <a:gd name="T25" fmla="*/ 23 h 204"/>
              <a:gd name="T26" fmla="*/ 180 w 204"/>
              <a:gd name="T27" fmla="*/ 28 h 204"/>
              <a:gd name="T28" fmla="*/ 180 w 204"/>
              <a:gd name="T29" fmla="*/ 58 h 204"/>
              <a:gd name="T30" fmla="*/ 146 w 204"/>
              <a:gd name="T31" fmla="*/ 58 h 204"/>
              <a:gd name="T32" fmla="*/ 146 w 204"/>
              <a:gd name="T33" fmla="*/ 24 h 204"/>
              <a:gd name="T34" fmla="*/ 176 w 204"/>
              <a:gd name="T35" fmla="*/ 23 h 204"/>
              <a:gd name="T36" fmla="*/ 73 w 204"/>
              <a:gd name="T37" fmla="*/ 81 h 204"/>
              <a:gd name="T38" fmla="*/ 102 w 204"/>
              <a:gd name="T39" fmla="*/ 66 h 204"/>
              <a:gd name="T40" fmla="*/ 131 w 204"/>
              <a:gd name="T41" fmla="*/ 81 h 204"/>
              <a:gd name="T42" fmla="*/ 138 w 204"/>
              <a:gd name="T43" fmla="*/ 102 h 204"/>
              <a:gd name="T44" fmla="*/ 102 w 204"/>
              <a:gd name="T45" fmla="*/ 138 h 204"/>
              <a:gd name="T46" fmla="*/ 66 w 204"/>
              <a:gd name="T47" fmla="*/ 102 h 204"/>
              <a:gd name="T48" fmla="*/ 73 w 204"/>
              <a:gd name="T49" fmla="*/ 81 h 204"/>
              <a:gd name="T50" fmla="*/ 184 w 204"/>
              <a:gd name="T51" fmla="*/ 164 h 204"/>
              <a:gd name="T52" fmla="*/ 164 w 204"/>
              <a:gd name="T53" fmla="*/ 184 h 204"/>
              <a:gd name="T54" fmla="*/ 39 w 204"/>
              <a:gd name="T55" fmla="*/ 184 h 204"/>
              <a:gd name="T56" fmla="*/ 20 w 204"/>
              <a:gd name="T57" fmla="*/ 164 h 204"/>
              <a:gd name="T58" fmla="*/ 20 w 204"/>
              <a:gd name="T59" fmla="*/ 81 h 204"/>
              <a:gd name="T60" fmla="*/ 50 w 204"/>
              <a:gd name="T61" fmla="*/ 81 h 204"/>
              <a:gd name="T62" fmla="*/ 46 w 204"/>
              <a:gd name="T63" fmla="*/ 102 h 204"/>
              <a:gd name="T64" fmla="*/ 102 w 204"/>
              <a:gd name="T65" fmla="*/ 158 h 204"/>
              <a:gd name="T66" fmla="*/ 157 w 204"/>
              <a:gd name="T67" fmla="*/ 102 h 204"/>
              <a:gd name="T68" fmla="*/ 153 w 204"/>
              <a:gd name="T69" fmla="*/ 81 h 204"/>
              <a:gd name="T70" fmla="*/ 184 w 204"/>
              <a:gd name="T71" fmla="*/ 81 h 204"/>
              <a:gd name="T72" fmla="*/ 184 w 204"/>
              <a:gd name="T73" fmla="*/ 164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4" h="204">
                <a:moveTo>
                  <a:pt x="164" y="0"/>
                </a:moveTo>
                <a:cubicBezTo>
                  <a:pt x="39" y="0"/>
                  <a:pt x="39" y="0"/>
                  <a:pt x="39" y="0"/>
                </a:cubicBezTo>
                <a:cubicBezTo>
                  <a:pt x="17" y="0"/>
                  <a:pt x="0" y="18"/>
                  <a:pt x="0" y="39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186"/>
                  <a:pt x="17" y="204"/>
                  <a:pt x="39" y="204"/>
                </a:cubicBezTo>
                <a:cubicBezTo>
                  <a:pt x="164" y="204"/>
                  <a:pt x="164" y="204"/>
                  <a:pt x="164" y="204"/>
                </a:cubicBezTo>
                <a:cubicBezTo>
                  <a:pt x="186" y="204"/>
                  <a:pt x="204" y="186"/>
                  <a:pt x="204" y="164"/>
                </a:cubicBezTo>
                <a:cubicBezTo>
                  <a:pt x="204" y="81"/>
                  <a:pt x="204" y="81"/>
                  <a:pt x="204" y="81"/>
                </a:cubicBezTo>
                <a:cubicBezTo>
                  <a:pt x="204" y="39"/>
                  <a:pt x="204" y="39"/>
                  <a:pt x="204" y="39"/>
                </a:cubicBezTo>
                <a:cubicBezTo>
                  <a:pt x="204" y="18"/>
                  <a:pt x="186" y="0"/>
                  <a:pt x="164" y="0"/>
                </a:cubicBezTo>
                <a:close/>
                <a:moveTo>
                  <a:pt x="176" y="23"/>
                </a:moveTo>
                <a:cubicBezTo>
                  <a:pt x="180" y="23"/>
                  <a:pt x="180" y="23"/>
                  <a:pt x="180" y="23"/>
                </a:cubicBezTo>
                <a:cubicBezTo>
                  <a:pt x="180" y="28"/>
                  <a:pt x="180" y="28"/>
                  <a:pt x="180" y="28"/>
                </a:cubicBezTo>
                <a:cubicBezTo>
                  <a:pt x="180" y="58"/>
                  <a:pt x="180" y="58"/>
                  <a:pt x="180" y="58"/>
                </a:cubicBezTo>
                <a:cubicBezTo>
                  <a:pt x="146" y="58"/>
                  <a:pt x="146" y="58"/>
                  <a:pt x="146" y="58"/>
                </a:cubicBezTo>
                <a:cubicBezTo>
                  <a:pt x="146" y="24"/>
                  <a:pt x="146" y="24"/>
                  <a:pt x="146" y="24"/>
                </a:cubicBezTo>
                <a:lnTo>
                  <a:pt x="176" y="23"/>
                </a:lnTo>
                <a:close/>
                <a:moveTo>
                  <a:pt x="73" y="81"/>
                </a:moveTo>
                <a:cubicBezTo>
                  <a:pt x="79" y="72"/>
                  <a:pt x="90" y="66"/>
                  <a:pt x="102" y="66"/>
                </a:cubicBezTo>
                <a:cubicBezTo>
                  <a:pt x="114" y="66"/>
                  <a:pt x="124" y="72"/>
                  <a:pt x="131" y="81"/>
                </a:cubicBezTo>
                <a:cubicBezTo>
                  <a:pt x="135" y="87"/>
                  <a:pt x="138" y="94"/>
                  <a:pt x="138" y="102"/>
                </a:cubicBezTo>
                <a:cubicBezTo>
                  <a:pt x="138" y="122"/>
                  <a:pt x="121" y="138"/>
                  <a:pt x="102" y="138"/>
                </a:cubicBezTo>
                <a:cubicBezTo>
                  <a:pt x="82" y="138"/>
                  <a:pt x="66" y="122"/>
                  <a:pt x="66" y="102"/>
                </a:cubicBezTo>
                <a:cubicBezTo>
                  <a:pt x="66" y="94"/>
                  <a:pt x="68" y="87"/>
                  <a:pt x="73" y="81"/>
                </a:cubicBezTo>
                <a:close/>
                <a:moveTo>
                  <a:pt x="184" y="164"/>
                </a:moveTo>
                <a:cubicBezTo>
                  <a:pt x="184" y="175"/>
                  <a:pt x="175" y="184"/>
                  <a:pt x="164" y="184"/>
                </a:cubicBezTo>
                <a:cubicBezTo>
                  <a:pt x="39" y="184"/>
                  <a:pt x="39" y="184"/>
                  <a:pt x="39" y="184"/>
                </a:cubicBezTo>
                <a:cubicBezTo>
                  <a:pt x="28" y="184"/>
                  <a:pt x="20" y="175"/>
                  <a:pt x="20" y="164"/>
                </a:cubicBezTo>
                <a:cubicBezTo>
                  <a:pt x="20" y="81"/>
                  <a:pt x="20" y="81"/>
                  <a:pt x="20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47" y="87"/>
                  <a:pt x="46" y="95"/>
                  <a:pt x="46" y="102"/>
                </a:cubicBezTo>
                <a:cubicBezTo>
                  <a:pt x="46" y="133"/>
                  <a:pt x="71" y="158"/>
                  <a:pt x="102" y="158"/>
                </a:cubicBezTo>
                <a:cubicBezTo>
                  <a:pt x="132" y="158"/>
                  <a:pt x="157" y="133"/>
                  <a:pt x="157" y="102"/>
                </a:cubicBezTo>
                <a:cubicBezTo>
                  <a:pt x="157" y="95"/>
                  <a:pt x="156" y="87"/>
                  <a:pt x="153" y="81"/>
                </a:cubicBezTo>
                <a:cubicBezTo>
                  <a:pt x="184" y="81"/>
                  <a:pt x="184" y="81"/>
                  <a:pt x="184" y="81"/>
                </a:cubicBezTo>
                <a:lnTo>
                  <a:pt x="184" y="1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sz="1440"/>
          </a:p>
        </p:txBody>
      </p:sp>
      <p:grpSp>
        <p:nvGrpSpPr>
          <p:cNvPr id="9" name="1"/>
          <p:cNvGrpSpPr/>
          <p:nvPr>
            <p:custDataLst>
              <p:tags r:id="rId5"/>
            </p:custDataLst>
          </p:nvPr>
        </p:nvGrpSpPr>
        <p:grpSpPr>
          <a:xfrm>
            <a:off x="1256824" y="2327278"/>
            <a:ext cx="3737454" cy="1693991"/>
            <a:chOff x="685602" y="2617167"/>
            <a:chExt cx="5448871" cy="1882213"/>
          </a:xfrm>
        </p:grpSpPr>
        <p:sp>
          <p:nvSpPr>
            <p:cNvPr id="20" name="TextBox 14"/>
            <p:cNvSpPr txBox="1"/>
            <p:nvPr/>
          </p:nvSpPr>
          <p:spPr>
            <a:xfrm>
              <a:off x="685602" y="3012774"/>
              <a:ext cx="5448871" cy="1486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900" dirty="0"/>
                <a:t>1.</a:t>
              </a:r>
              <a:r>
                <a:rPr lang="zh-CN" altLang="en-US" sz="900" dirty="0"/>
                <a:t>单击要填充的形状；</a:t>
              </a:r>
              <a:r>
                <a:rPr lang="en-US" altLang="zh-CN" sz="900" dirty="0"/>
                <a:t>2.</a:t>
              </a:r>
              <a:r>
                <a:rPr lang="zh-CN" altLang="en-US" sz="900" dirty="0"/>
                <a:t>在“格式”选项卡上的“形状样式”组中，单击“形状填充”旁边的箭头，然后单击「图片或纹理填充」； </a:t>
              </a:r>
              <a:r>
                <a:rPr lang="en-US" altLang="zh-CN" sz="900" dirty="0"/>
                <a:t>3.</a:t>
              </a:r>
              <a:r>
                <a:rPr lang="zh-CN" altLang="en-US" sz="900" dirty="0"/>
                <a:t>找到包含需要使用的图片的文件夹，单击该图片，然后单击“插入” ；</a:t>
              </a:r>
              <a:r>
                <a:rPr lang="en-US" altLang="zh-CN" sz="900" dirty="0"/>
                <a:t>4.</a:t>
              </a:r>
              <a:r>
                <a:rPr lang="zh-CN" altLang="en-US" sz="900" dirty="0"/>
                <a:t>使用图片工具“裁剪”下拉菜单中的「填充」可对图片进行调整</a:t>
              </a:r>
              <a:endParaRPr lang="en-US" altLang="zh-CN" sz="900" dirty="0"/>
            </a:p>
            <a:p>
              <a:pPr>
                <a:lnSpc>
                  <a:spcPct val="150000"/>
                </a:lnSpc>
              </a:pPr>
              <a:endParaRPr lang="en-US" altLang="zh-CN" sz="900" dirty="0"/>
            </a:p>
            <a:p>
              <a:pPr>
                <a:lnSpc>
                  <a:spcPct val="150000"/>
                </a:lnSpc>
              </a:pPr>
              <a:r>
                <a:rPr lang="zh-CN" altLang="en-US" sz="900" dirty="0"/>
                <a:t>请替换文字内容复制你的内容到此</a:t>
              </a:r>
            </a:p>
          </p:txBody>
        </p:sp>
        <p:sp>
          <p:nvSpPr>
            <p:cNvPr id="21" name="TextBox 14"/>
            <p:cNvSpPr txBox="1"/>
            <p:nvPr/>
          </p:nvSpPr>
          <p:spPr>
            <a:xfrm>
              <a:off x="685602" y="2617167"/>
              <a:ext cx="5448871" cy="316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60" b="1"/>
                <a:t>请在形状中填充图片</a:t>
              </a:r>
            </a:p>
          </p:txBody>
        </p:sp>
      </p:grpSp>
      <p:grpSp>
        <p:nvGrpSpPr>
          <p:cNvPr id="2" name="1"/>
          <p:cNvGrpSpPr/>
          <p:nvPr>
            <p:custDataLst>
              <p:tags r:id="rId6"/>
            </p:custDataLst>
          </p:nvPr>
        </p:nvGrpSpPr>
        <p:grpSpPr>
          <a:xfrm>
            <a:off x="1256825" y="4206686"/>
            <a:ext cx="4143391" cy="777686"/>
            <a:chOff x="719138" y="4293096"/>
            <a:chExt cx="4603768" cy="864096"/>
          </a:xfrm>
        </p:grpSpPr>
        <p:cxnSp>
          <p:nvCxnSpPr>
            <p:cNvPr id="4" name="直接连接符 3"/>
            <p:cNvCxnSpPr>
              <a:stCxn id="10" idx="6"/>
              <a:endCxn id="13" idx="2"/>
            </p:cNvCxnSpPr>
            <p:nvPr/>
          </p:nvCxnSpPr>
          <p:spPr>
            <a:xfrm>
              <a:off x="1583234" y="4725144"/>
              <a:ext cx="277270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719138" y="4293096"/>
              <a:ext cx="864096" cy="8640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CN" altLang="en-US" sz="1260">
                  <a:solidFill>
                    <a:schemeClr val="tx1"/>
                  </a:solidFill>
                </a:rPr>
                <a:t>关键词</a:t>
              </a:r>
            </a:p>
          </p:txBody>
        </p:sp>
        <p:sp>
          <p:nvSpPr>
            <p:cNvPr id="11" name="椭圆 10"/>
            <p:cNvSpPr/>
            <p:nvPr/>
          </p:nvSpPr>
          <p:spPr>
            <a:xfrm>
              <a:off x="1931404" y="4293096"/>
              <a:ext cx="864096" cy="8640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CN" altLang="en-US" sz="1260">
                  <a:solidFill>
                    <a:schemeClr val="tx1"/>
                  </a:solidFill>
                </a:rPr>
                <a:t>关键词</a:t>
              </a:r>
            </a:p>
          </p:txBody>
        </p:sp>
        <p:sp>
          <p:nvSpPr>
            <p:cNvPr id="12" name="椭圆 11"/>
            <p:cNvSpPr/>
            <p:nvPr/>
          </p:nvSpPr>
          <p:spPr>
            <a:xfrm>
              <a:off x="3143670" y="4293096"/>
              <a:ext cx="864096" cy="8640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CN" altLang="en-US" sz="1260">
                  <a:solidFill>
                    <a:schemeClr val="tx1"/>
                  </a:solidFill>
                </a:rPr>
                <a:t>关键词</a:t>
              </a:r>
            </a:p>
          </p:txBody>
        </p:sp>
        <p:sp>
          <p:nvSpPr>
            <p:cNvPr id="13" name="椭圆 12"/>
            <p:cNvSpPr/>
            <p:nvPr/>
          </p:nvSpPr>
          <p:spPr>
            <a:xfrm>
              <a:off x="4355936" y="4293096"/>
              <a:ext cx="864096" cy="8640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CN" altLang="en-US" sz="1260">
                  <a:solidFill>
                    <a:schemeClr val="tx1"/>
                  </a:solidFill>
                </a:rPr>
                <a:t>关键词</a:t>
              </a:r>
            </a:p>
          </p:txBody>
        </p:sp>
        <p:sp>
          <p:nvSpPr>
            <p:cNvPr id="14" name="椭圆 13"/>
            <p:cNvSpPr/>
            <p:nvPr/>
          </p:nvSpPr>
          <p:spPr>
            <a:xfrm>
              <a:off x="1465728" y="4617132"/>
              <a:ext cx="216024" cy="21602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40"/>
                <a:t>1</a:t>
              </a:r>
              <a:endParaRPr lang="zh-CN" altLang="en-US" sz="1440"/>
            </a:p>
          </p:txBody>
        </p:sp>
        <p:sp>
          <p:nvSpPr>
            <p:cNvPr id="15" name="椭圆 14"/>
            <p:cNvSpPr/>
            <p:nvPr/>
          </p:nvSpPr>
          <p:spPr>
            <a:xfrm>
              <a:off x="2679446" y="4617132"/>
              <a:ext cx="216024" cy="21602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40"/>
                <a:t>2</a:t>
              </a:r>
              <a:endParaRPr lang="zh-CN" altLang="en-US" sz="1440"/>
            </a:p>
          </p:txBody>
        </p:sp>
        <p:sp>
          <p:nvSpPr>
            <p:cNvPr id="16" name="椭圆 15"/>
            <p:cNvSpPr/>
            <p:nvPr/>
          </p:nvSpPr>
          <p:spPr>
            <a:xfrm>
              <a:off x="3893164" y="4617132"/>
              <a:ext cx="216024" cy="21602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40"/>
                <a:t>3</a:t>
              </a:r>
              <a:endParaRPr lang="zh-CN" altLang="en-US" sz="1440"/>
            </a:p>
          </p:txBody>
        </p:sp>
        <p:sp>
          <p:nvSpPr>
            <p:cNvPr id="17" name="椭圆 16"/>
            <p:cNvSpPr/>
            <p:nvPr/>
          </p:nvSpPr>
          <p:spPr>
            <a:xfrm>
              <a:off x="5106882" y="4617132"/>
              <a:ext cx="216024" cy="21602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40"/>
                <a:t>4</a:t>
              </a:r>
              <a:endParaRPr lang="zh-CN" altLang="en-US" sz="144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18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叁</a:t>
              </a:r>
            </a:p>
          </p:txBody>
        </p:sp>
        <p:sp>
          <p:nvSpPr>
            <p:cNvPr id="19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/>
      <p:bldP spid="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叁</a:t>
              </a: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013740" y="1445807"/>
            <a:ext cx="5877992" cy="4338910"/>
            <a:chOff x="5156573" y="1126844"/>
            <a:chExt cx="6363915" cy="469759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6" name="i$liḋe-Rounded Rectangle 15"/>
            <p:cNvSpPr/>
            <p:nvPr/>
          </p:nvSpPr>
          <p:spPr>
            <a:xfrm>
              <a:off x="5156573" y="1126844"/>
              <a:ext cx="1459339" cy="1459339"/>
            </a:xfrm>
            <a:prstGeom prst="roundRect">
              <a:avLst>
                <a:gd name="adj" fmla="val 0"/>
              </a:avLst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60"/>
            </a:p>
          </p:txBody>
        </p:sp>
        <p:sp>
          <p:nvSpPr>
            <p:cNvPr id="27" name="i$liḋe-Rounded Rectangle 15"/>
            <p:cNvSpPr/>
            <p:nvPr/>
          </p:nvSpPr>
          <p:spPr>
            <a:xfrm>
              <a:off x="6791432" y="1126844"/>
              <a:ext cx="1459339" cy="1459339"/>
            </a:xfrm>
            <a:prstGeom prst="roundRect">
              <a:avLst>
                <a:gd name="adj" fmla="val 0"/>
              </a:avLst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60"/>
            </a:p>
          </p:txBody>
        </p:sp>
        <p:sp>
          <p:nvSpPr>
            <p:cNvPr id="28" name="i$liḋe-Rounded Rectangle 15"/>
            <p:cNvSpPr/>
            <p:nvPr/>
          </p:nvSpPr>
          <p:spPr>
            <a:xfrm>
              <a:off x="8426291" y="1126844"/>
              <a:ext cx="1459339" cy="1459339"/>
            </a:xfrm>
            <a:prstGeom prst="roundRect">
              <a:avLst>
                <a:gd name="adj" fmla="val 0"/>
              </a:avLst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60"/>
            </a:p>
          </p:txBody>
        </p:sp>
        <p:sp>
          <p:nvSpPr>
            <p:cNvPr id="29" name="i$liḋe-Rounded Rectangle 15"/>
            <p:cNvSpPr/>
            <p:nvPr/>
          </p:nvSpPr>
          <p:spPr>
            <a:xfrm>
              <a:off x="10061149" y="1126844"/>
              <a:ext cx="1459339" cy="1459339"/>
            </a:xfrm>
            <a:prstGeom prst="roundRect">
              <a:avLst>
                <a:gd name="adj" fmla="val 0"/>
              </a:avLst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60"/>
            </a:p>
          </p:txBody>
        </p:sp>
        <p:sp>
          <p:nvSpPr>
            <p:cNvPr id="30" name="i$liḋe-Rounded Rectangle 15"/>
            <p:cNvSpPr/>
            <p:nvPr/>
          </p:nvSpPr>
          <p:spPr>
            <a:xfrm>
              <a:off x="6791432" y="2745974"/>
              <a:ext cx="1459339" cy="1459339"/>
            </a:xfrm>
            <a:prstGeom prst="roundRect">
              <a:avLst>
                <a:gd name="adj" fmla="val 0"/>
              </a:avLst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60"/>
            </a:p>
          </p:txBody>
        </p:sp>
        <p:sp>
          <p:nvSpPr>
            <p:cNvPr id="31" name="i$liḋe-Rounded Rectangle 15"/>
            <p:cNvSpPr/>
            <p:nvPr/>
          </p:nvSpPr>
          <p:spPr>
            <a:xfrm>
              <a:off x="8426291" y="2745974"/>
              <a:ext cx="1459339" cy="1459339"/>
            </a:xfrm>
            <a:prstGeom prst="roundRect">
              <a:avLst>
                <a:gd name="adj" fmla="val 0"/>
              </a:avLst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60"/>
            </a:p>
          </p:txBody>
        </p:sp>
        <p:sp>
          <p:nvSpPr>
            <p:cNvPr id="32" name="i$liḋe-Rounded Rectangle 15"/>
            <p:cNvSpPr/>
            <p:nvPr/>
          </p:nvSpPr>
          <p:spPr>
            <a:xfrm>
              <a:off x="10061149" y="2745974"/>
              <a:ext cx="1459339" cy="1459339"/>
            </a:xfrm>
            <a:prstGeom prst="roundRect">
              <a:avLst>
                <a:gd name="adj" fmla="val 0"/>
              </a:avLst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60"/>
            </a:p>
          </p:txBody>
        </p:sp>
        <p:sp>
          <p:nvSpPr>
            <p:cNvPr id="33" name="i$liḋe-Rounded Rectangle 15"/>
            <p:cNvSpPr/>
            <p:nvPr/>
          </p:nvSpPr>
          <p:spPr>
            <a:xfrm>
              <a:off x="8426291" y="4365104"/>
              <a:ext cx="1459339" cy="1459339"/>
            </a:xfrm>
            <a:prstGeom prst="roundRect">
              <a:avLst>
                <a:gd name="adj" fmla="val 0"/>
              </a:avLst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60"/>
            </a:p>
          </p:txBody>
        </p:sp>
        <p:sp>
          <p:nvSpPr>
            <p:cNvPr id="34" name="i$liḋe-Rounded Rectangle 15"/>
            <p:cNvSpPr/>
            <p:nvPr/>
          </p:nvSpPr>
          <p:spPr>
            <a:xfrm>
              <a:off x="10061149" y="4365104"/>
              <a:ext cx="1459339" cy="1459339"/>
            </a:xfrm>
            <a:prstGeom prst="roundRect">
              <a:avLst>
                <a:gd name="adj" fmla="val 0"/>
              </a:avLst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60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300267" y="3816762"/>
            <a:ext cx="4798590" cy="1815876"/>
            <a:chOff x="891321" y="3859847"/>
            <a:chExt cx="5331768" cy="2017641"/>
          </a:xfrm>
        </p:grpSpPr>
        <p:sp>
          <p:nvSpPr>
            <p:cNvPr id="36" name="i$liḋe-is1ide-文本框 28"/>
            <p:cNvSpPr txBox="1"/>
            <p:nvPr/>
          </p:nvSpPr>
          <p:spPr>
            <a:xfrm>
              <a:off x="985412" y="3859847"/>
              <a:ext cx="646092" cy="524950"/>
            </a:xfrm>
            <a:prstGeom prst="rect">
              <a:avLst/>
            </a:prstGeom>
            <a:noFill/>
          </p:spPr>
          <p:txBody>
            <a:bodyPr wrap="none">
              <a:prstTxWarp prst="textPlain">
                <a:avLst/>
              </a:prstTxWarp>
              <a:normAutofit/>
            </a:bodyPr>
            <a:lstStyle/>
            <a:p>
              <a:r>
                <a:rPr lang="en-US" altLang="zh-CN" sz="216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“</a:t>
              </a:r>
              <a:endParaRPr lang="en-US" altLang="zh-CN" sz="216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891321" y="4532648"/>
              <a:ext cx="5331768" cy="1344840"/>
              <a:chOff x="1991544" y="1868132"/>
              <a:chExt cx="5331768" cy="1344840"/>
            </a:xfrm>
          </p:grpSpPr>
          <p:sp>
            <p:nvSpPr>
              <p:cNvPr id="38" name="i$liḋe-is1ide-文本框 29"/>
              <p:cNvSpPr txBox="1"/>
              <p:nvPr/>
            </p:nvSpPr>
            <p:spPr>
              <a:xfrm>
                <a:off x="1991544" y="2246829"/>
                <a:ext cx="5331768" cy="966143"/>
              </a:xfrm>
              <a:prstGeom prst="rect">
                <a:avLst/>
              </a:prstGeom>
            </p:spPr>
            <p:txBody>
              <a:bodyPr wrap="none">
                <a:normAutofit/>
              </a:bodyPr>
              <a:lstStyle/>
              <a:p>
                <a:r>
                  <a:rPr lang="zh-CN" altLang="en-US" sz="1200" dirty="0"/>
                  <a:t>点击输入替换内容点击输入替换内容</a:t>
                </a:r>
              </a:p>
            </p:txBody>
          </p:sp>
          <p:sp>
            <p:nvSpPr>
              <p:cNvPr id="39" name="i$liḋe-is1ide-文本框 30"/>
              <p:cNvSpPr txBox="1"/>
              <p:nvPr/>
            </p:nvSpPr>
            <p:spPr>
              <a:xfrm>
                <a:off x="1991544" y="1868132"/>
                <a:ext cx="5331768" cy="378698"/>
              </a:xfrm>
              <a:prstGeom prst="rect">
                <a:avLst/>
              </a:prstGeom>
            </p:spPr>
            <p:txBody>
              <a:bodyPr anchor="ctr"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zh-CN" altLang="en-US" sz="2880" b="1"/>
                  <a:t>请在形状中填充图片</a:t>
                </a:r>
                <a:endParaRPr lang="zh-CN" altLang="en-US" sz="2880" b="1" dirty="0"/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3503712" y="1445807"/>
            <a:ext cx="2857938" cy="1347910"/>
            <a:chOff x="2411760" y="919089"/>
            <a:chExt cx="2381615" cy="1123258"/>
          </a:xfrm>
        </p:grpSpPr>
        <p:sp>
          <p:nvSpPr>
            <p:cNvPr id="41" name="i$liḋe-Rounded Rectangle 15"/>
            <p:cNvSpPr/>
            <p:nvPr/>
          </p:nvSpPr>
          <p:spPr>
            <a:xfrm>
              <a:off x="2411760" y="919089"/>
              <a:ext cx="2381615" cy="1123258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  <a:alpha val="80000"/>
              </a:schemeClr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60"/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2519772" y="1278245"/>
              <a:ext cx="1623189" cy="681403"/>
              <a:chOff x="944118" y="2265091"/>
              <a:chExt cx="2164253" cy="908538"/>
            </a:xfrm>
          </p:grpSpPr>
          <p:sp>
            <p:nvSpPr>
              <p:cNvPr id="43" name="i$liḋe-Rectangle 30"/>
              <p:cNvSpPr/>
              <p:nvPr/>
            </p:nvSpPr>
            <p:spPr bwMode="auto">
              <a:xfrm>
                <a:off x="944118" y="2616230"/>
                <a:ext cx="2164253" cy="55739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108000" anchor="t" anchorCtr="0">
                <a:normAutofit fontScale="77500" lnSpcReduction="20000"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200">
                    <a:solidFill>
                      <a:schemeClr val="bg1"/>
                    </a:solidFill>
                  </a:rPr>
                  <a:t>此部分内容作为文字排版占位显示</a:t>
                </a:r>
                <a:br>
                  <a:rPr lang="zh-CN" altLang="en-US" sz="1200">
                    <a:solidFill>
                      <a:schemeClr val="bg1"/>
                    </a:solidFill>
                  </a:rPr>
                </a:br>
                <a:r>
                  <a:rPr lang="zh-CN" altLang="en-US" sz="1200">
                    <a:solidFill>
                      <a:schemeClr val="bg1"/>
                    </a:solidFill>
                  </a:rPr>
                  <a:t> （建议使用主题字体）</a:t>
                </a:r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i$liḋe-TextBox 31"/>
              <p:cNvSpPr txBox="1"/>
              <p:nvPr/>
            </p:nvSpPr>
            <p:spPr bwMode="auto">
              <a:xfrm>
                <a:off x="944118" y="2265091"/>
                <a:ext cx="2164253" cy="35113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08000">
                <a:normAutofit fontScale="82500" lnSpcReduction="20000"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160" b="1">
                    <a:solidFill>
                      <a:schemeClr val="bg1"/>
                    </a:solidFill>
                  </a:rPr>
                  <a:t>标题文本预设</a:t>
                </a:r>
                <a:endParaRPr lang="zh-CN" altLang="en-US" sz="216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5013739" y="2941307"/>
            <a:ext cx="2857938" cy="1347910"/>
            <a:chOff x="3670116" y="2165339"/>
            <a:chExt cx="2381615" cy="1123258"/>
          </a:xfrm>
        </p:grpSpPr>
        <p:sp>
          <p:nvSpPr>
            <p:cNvPr id="46" name="i$liḋe-Rounded Rectangle 15"/>
            <p:cNvSpPr/>
            <p:nvPr/>
          </p:nvSpPr>
          <p:spPr>
            <a:xfrm>
              <a:off x="3670116" y="2165339"/>
              <a:ext cx="2381615" cy="1123258"/>
            </a:xfrm>
            <a:prstGeom prst="roundRect">
              <a:avLst>
                <a:gd name="adj" fmla="val 0"/>
              </a:avLst>
            </a:prstGeom>
            <a:solidFill>
              <a:schemeClr val="accent3">
                <a:alpha val="80000"/>
              </a:schemeClr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60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3762786" y="2517744"/>
              <a:ext cx="1623189" cy="681403"/>
              <a:chOff x="944118" y="2265091"/>
              <a:chExt cx="2164253" cy="908538"/>
            </a:xfrm>
          </p:grpSpPr>
          <p:sp>
            <p:nvSpPr>
              <p:cNvPr id="48" name="i$liḋe-Rectangle 30"/>
              <p:cNvSpPr/>
              <p:nvPr/>
            </p:nvSpPr>
            <p:spPr bwMode="auto">
              <a:xfrm>
                <a:off x="944118" y="2616230"/>
                <a:ext cx="2164253" cy="55739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108000" anchor="t" anchorCtr="0">
                <a:normAutofit fontScale="77500" lnSpcReduction="20000"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200">
                    <a:solidFill>
                      <a:schemeClr val="bg1"/>
                    </a:solidFill>
                  </a:rPr>
                  <a:t>此部分内容作为文字排版占位显示</a:t>
                </a:r>
                <a:br>
                  <a:rPr lang="zh-CN" altLang="en-US" sz="1200">
                    <a:solidFill>
                      <a:schemeClr val="bg1"/>
                    </a:solidFill>
                  </a:rPr>
                </a:br>
                <a:r>
                  <a:rPr lang="zh-CN" altLang="en-US" sz="1200">
                    <a:solidFill>
                      <a:schemeClr val="bg1"/>
                    </a:solidFill>
                  </a:rPr>
                  <a:t> （建议使用主题字体）</a:t>
                </a:r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i$liḋe-TextBox 31"/>
              <p:cNvSpPr txBox="1"/>
              <p:nvPr/>
            </p:nvSpPr>
            <p:spPr bwMode="auto">
              <a:xfrm>
                <a:off x="944118" y="2265091"/>
                <a:ext cx="2164253" cy="35113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08000">
                <a:normAutofit fontScale="82500" lnSpcReduction="20000"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160" b="1">
                    <a:solidFill>
                      <a:schemeClr val="bg1"/>
                    </a:solidFill>
                  </a:rPr>
                  <a:t>标题文本预设</a:t>
                </a:r>
                <a:endParaRPr lang="zh-CN" altLang="en-US" sz="216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6523768" y="4436806"/>
            <a:ext cx="2857938" cy="1347910"/>
            <a:chOff x="4928473" y="3411588"/>
            <a:chExt cx="2381615" cy="1123258"/>
          </a:xfrm>
        </p:grpSpPr>
        <p:sp>
          <p:nvSpPr>
            <p:cNvPr id="51" name="i$liḋe-Rounded Rectangle 15"/>
            <p:cNvSpPr/>
            <p:nvPr/>
          </p:nvSpPr>
          <p:spPr>
            <a:xfrm>
              <a:off x="4928473" y="3411588"/>
              <a:ext cx="2381615" cy="1123258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  <a:alpha val="80000"/>
              </a:schemeClr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60"/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5021143" y="3780556"/>
              <a:ext cx="1623189" cy="681403"/>
              <a:chOff x="944118" y="2265091"/>
              <a:chExt cx="2164253" cy="908538"/>
            </a:xfrm>
          </p:grpSpPr>
          <p:sp>
            <p:nvSpPr>
              <p:cNvPr id="53" name="i$liḋe-Rectangle 30"/>
              <p:cNvSpPr/>
              <p:nvPr/>
            </p:nvSpPr>
            <p:spPr bwMode="auto">
              <a:xfrm>
                <a:off x="944118" y="2616230"/>
                <a:ext cx="2164253" cy="55739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108000" anchor="t" anchorCtr="0">
                <a:normAutofit fontScale="77500" lnSpcReduction="20000"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200">
                    <a:solidFill>
                      <a:schemeClr val="bg1"/>
                    </a:solidFill>
                  </a:rPr>
                  <a:t>此部分内容作为文字排版占位显示</a:t>
                </a:r>
                <a:br>
                  <a:rPr lang="zh-CN" altLang="en-US" sz="1200">
                    <a:solidFill>
                      <a:schemeClr val="bg1"/>
                    </a:solidFill>
                  </a:rPr>
                </a:br>
                <a:r>
                  <a:rPr lang="zh-CN" altLang="en-US" sz="1200">
                    <a:solidFill>
                      <a:schemeClr val="bg1"/>
                    </a:solidFill>
                  </a:rPr>
                  <a:t> （建议使用主题字体）</a:t>
                </a:r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i$liḋe-TextBox 31"/>
              <p:cNvSpPr txBox="1"/>
              <p:nvPr/>
            </p:nvSpPr>
            <p:spPr bwMode="auto">
              <a:xfrm>
                <a:off x="944118" y="2265091"/>
                <a:ext cx="2164253" cy="35113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08000">
                <a:normAutofit fontScale="82500" lnSpcReduction="20000"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160" b="1">
                    <a:solidFill>
                      <a:schemeClr val="bg1"/>
                    </a:solidFill>
                  </a:rPr>
                  <a:t>标题文本预设</a:t>
                </a:r>
                <a:endParaRPr lang="zh-CN" altLang="en-US" sz="2160" b="1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叁</a:t>
              </a: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450882" y="1659180"/>
            <a:ext cx="2428073" cy="3511506"/>
            <a:chOff x="1536482" y="1673247"/>
            <a:chExt cx="2428073" cy="3511506"/>
          </a:xfrm>
        </p:grpSpPr>
        <p:sp>
          <p:nvSpPr>
            <p:cNvPr id="6" name="矩形 5"/>
            <p:cNvSpPr/>
            <p:nvPr/>
          </p:nvSpPr>
          <p:spPr>
            <a:xfrm>
              <a:off x="1536482" y="1673247"/>
              <a:ext cx="1846659" cy="351150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3404104" y="1673247"/>
              <a:ext cx="560451" cy="56045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400" dirty="0"/>
                <a:t>壹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024117" y="2754116"/>
            <a:ext cx="2428073" cy="3511506"/>
            <a:chOff x="3631415" y="2711912"/>
            <a:chExt cx="2428073" cy="3511506"/>
          </a:xfrm>
        </p:grpSpPr>
        <p:sp>
          <p:nvSpPr>
            <p:cNvPr id="8" name="矩形 7"/>
            <p:cNvSpPr/>
            <p:nvPr/>
          </p:nvSpPr>
          <p:spPr>
            <a:xfrm>
              <a:off x="3631415" y="2711912"/>
              <a:ext cx="1846659" cy="351150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9" name="矩形: 圆角 8"/>
            <p:cNvSpPr/>
            <p:nvPr/>
          </p:nvSpPr>
          <p:spPr>
            <a:xfrm>
              <a:off x="5499037" y="2711912"/>
              <a:ext cx="560451" cy="56045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400" dirty="0"/>
                <a:t>贰</a:t>
              </a: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5192" y="3635718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8873" y="2311237"/>
            <a:ext cx="3347526" cy="216250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51003" y="2474966"/>
            <a:ext cx="6096000" cy="14311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0" i="0" dirty="0">
                <a:solidFill>
                  <a:srgbClr val="B00815"/>
                </a:solidFill>
                <a:effectLst/>
                <a:latin typeface="����"/>
              </a:rPr>
              <a:t>蒹葭 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dirty="0"/>
              <a:t>  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10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叁</a:t>
              </a:r>
            </a:p>
          </p:txBody>
        </p:sp>
        <p:sp>
          <p:nvSpPr>
            <p:cNvPr id="11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4"/>
          <a:stretch>
            <a:fillRect/>
          </a:stretch>
        </p:blipFill>
        <p:spPr>
          <a:xfrm>
            <a:off x="-4445" y="-7620"/>
            <a:ext cx="12200255" cy="687324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613481" y="2394027"/>
            <a:ext cx="2252224" cy="2252224"/>
            <a:chOff x="5672576" y="1893592"/>
            <a:chExt cx="586163" cy="586163"/>
          </a:xfrm>
        </p:grpSpPr>
        <p:sp>
          <p:nvSpPr>
            <p:cNvPr id="15" name="矩形: 圆角 14"/>
            <p:cNvSpPr/>
            <p:nvPr/>
          </p:nvSpPr>
          <p:spPr>
            <a:xfrm>
              <a:off x="5733252" y="1954268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600" dirty="0"/>
                <a:t>肆</a:t>
              </a:r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5672576" y="1893592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365452" y="2768684"/>
            <a:ext cx="3775393" cy="830997"/>
            <a:chOff x="2365452" y="2056214"/>
            <a:chExt cx="3775393" cy="830997"/>
          </a:xfrm>
        </p:grpSpPr>
        <p:sp>
          <p:nvSpPr>
            <p:cNvPr id="17" name="文本框 16"/>
            <p:cNvSpPr txBox="1"/>
            <p:nvPr/>
          </p:nvSpPr>
          <p:spPr>
            <a:xfrm>
              <a:off x="4438531" y="2056214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800" dirty="0"/>
                <a:t>标题文字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2365452" y="2579434"/>
              <a:ext cx="37753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400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sz="1400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endParaRPr lang="zh-CN" altLang="en-US" sz="1400" dirty="0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4779" y="3599572"/>
            <a:ext cx="3347526" cy="2162502"/>
          </a:xfrm>
          <a:prstGeom prst="rect">
            <a:avLst/>
          </a:prstGeom>
        </p:spPr>
      </p:pic>
      <p:pic>
        <p:nvPicPr>
          <p:cNvPr id="3" name="图片 2" descr="8ad1314bbeacc4867aa49a1e7058572e"/>
          <p:cNvPicPr>
            <a:picLocks noChangeAspect="1"/>
          </p:cNvPicPr>
          <p:nvPr/>
        </p:nvPicPr>
        <p:blipFill>
          <a:blip r:embed="rId5"/>
          <a:srcRect t="73811"/>
          <a:stretch>
            <a:fillRect/>
          </a:stretch>
        </p:blipFill>
        <p:spPr>
          <a:xfrm rot="5400000">
            <a:off x="-1105535" y="2663825"/>
            <a:ext cx="3379470" cy="1177925"/>
          </a:xfrm>
          <a:prstGeom prst="rect">
            <a:avLst/>
          </a:prstGeom>
        </p:spPr>
      </p:pic>
      <p:pic>
        <p:nvPicPr>
          <p:cNvPr id="21" name="图片 20" descr="8ad1314bbeacc4867aa49a1e7058572e"/>
          <p:cNvPicPr>
            <a:picLocks noChangeAspect="1"/>
          </p:cNvPicPr>
          <p:nvPr/>
        </p:nvPicPr>
        <p:blipFill>
          <a:blip r:embed="rId5"/>
          <a:srcRect b="72102"/>
          <a:stretch>
            <a:fillRect/>
          </a:stretch>
        </p:blipFill>
        <p:spPr>
          <a:xfrm rot="5400000">
            <a:off x="9878060" y="2625090"/>
            <a:ext cx="3379470" cy="12547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9869" y="910982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46" y="4271839"/>
            <a:ext cx="12192000" cy="209317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5810091" y="1725092"/>
            <a:ext cx="3831394" cy="3191529"/>
            <a:chOff x="6429563" y="2249539"/>
            <a:chExt cx="3551068" cy="2958021"/>
          </a:xfrm>
        </p:grpSpPr>
        <p:sp>
          <p:nvSpPr>
            <p:cNvPr id="28" name="Rectangle 39"/>
            <p:cNvSpPr>
              <a:spLocks noChangeArrowheads="1"/>
            </p:cNvSpPr>
            <p:nvPr/>
          </p:nvSpPr>
          <p:spPr bwMode="auto">
            <a:xfrm>
              <a:off x="6918195" y="2249539"/>
              <a:ext cx="3024336" cy="341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rPr>
                <a:t>此处添加标题文本</a:t>
              </a:r>
              <a:r>
                <a: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rPr>
                <a:t>01</a:t>
              </a:r>
            </a:p>
          </p:txBody>
        </p:sp>
        <p:sp>
          <p:nvSpPr>
            <p:cNvPr id="29" name="Rectangle 39"/>
            <p:cNvSpPr>
              <a:spLocks noChangeArrowheads="1"/>
            </p:cNvSpPr>
            <p:nvPr/>
          </p:nvSpPr>
          <p:spPr bwMode="auto">
            <a:xfrm>
              <a:off x="6956295" y="2577923"/>
              <a:ext cx="3024336" cy="142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rPr>
                <a:t>write your great  title here</a:t>
              </a: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6429563" y="2318690"/>
              <a:ext cx="257184" cy="257184"/>
              <a:chOff x="4923349" y="1475317"/>
              <a:chExt cx="305414" cy="305414"/>
            </a:xfrm>
            <a:solidFill>
              <a:srgbClr val="E94E60"/>
            </a:solidFill>
          </p:grpSpPr>
          <p:sp>
            <p:nvSpPr>
              <p:cNvPr id="46" name="椭圆 45"/>
              <p:cNvSpPr/>
              <p:nvPr/>
            </p:nvSpPr>
            <p:spPr>
              <a:xfrm>
                <a:off x="4923349" y="1475317"/>
                <a:ext cx="305414" cy="305414"/>
              </a:xfrm>
              <a:prstGeom prst="ellipse">
                <a:avLst/>
              </a:prstGeom>
              <a:noFill/>
              <a:ln w="63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5008132" y="1560100"/>
                <a:ext cx="135848" cy="135848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endParaRPr>
              </a:p>
            </p:txBody>
          </p:sp>
        </p:grpSp>
        <p:sp>
          <p:nvSpPr>
            <p:cNvPr id="31" name="Rectangle 39"/>
            <p:cNvSpPr>
              <a:spLocks noChangeArrowheads="1"/>
            </p:cNvSpPr>
            <p:nvPr/>
          </p:nvSpPr>
          <p:spPr bwMode="auto">
            <a:xfrm>
              <a:off x="6918195" y="3077954"/>
              <a:ext cx="3024336" cy="341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rPr>
                <a:t>此处添加标题文本</a:t>
              </a:r>
              <a:r>
                <a: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rPr>
                <a:t>02</a:t>
              </a:r>
            </a:p>
          </p:txBody>
        </p:sp>
        <p:sp>
          <p:nvSpPr>
            <p:cNvPr id="32" name="Rectangle 39"/>
            <p:cNvSpPr>
              <a:spLocks noChangeArrowheads="1"/>
            </p:cNvSpPr>
            <p:nvPr/>
          </p:nvSpPr>
          <p:spPr bwMode="auto">
            <a:xfrm>
              <a:off x="6956295" y="3406338"/>
              <a:ext cx="3024336" cy="142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rPr>
                <a:t>write your great  title here</a:t>
              </a: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6429563" y="3147105"/>
              <a:ext cx="257184" cy="257184"/>
              <a:chOff x="4923349" y="1475317"/>
              <a:chExt cx="305414" cy="305414"/>
            </a:xfrm>
            <a:solidFill>
              <a:srgbClr val="E94E60"/>
            </a:solidFill>
          </p:grpSpPr>
          <p:sp>
            <p:nvSpPr>
              <p:cNvPr id="44" name="椭圆 43"/>
              <p:cNvSpPr/>
              <p:nvPr/>
            </p:nvSpPr>
            <p:spPr>
              <a:xfrm>
                <a:off x="4923349" y="1475317"/>
                <a:ext cx="305414" cy="305414"/>
              </a:xfrm>
              <a:prstGeom prst="ellipse">
                <a:avLst/>
              </a:prstGeom>
              <a:noFill/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5008132" y="1560100"/>
                <a:ext cx="135848" cy="13584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endParaRPr>
              </a:p>
            </p:txBody>
          </p:sp>
        </p:grpSp>
        <p:sp>
          <p:nvSpPr>
            <p:cNvPr id="34" name="Rectangle 39"/>
            <p:cNvSpPr>
              <a:spLocks noChangeArrowheads="1"/>
            </p:cNvSpPr>
            <p:nvPr/>
          </p:nvSpPr>
          <p:spPr bwMode="auto">
            <a:xfrm>
              <a:off x="6918195" y="3908132"/>
              <a:ext cx="3024336" cy="341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rPr>
                <a:t>此处添加标题文本</a:t>
              </a:r>
              <a:r>
                <a: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rPr>
                <a:t>03</a:t>
              </a:r>
            </a:p>
          </p:txBody>
        </p:sp>
        <p:sp>
          <p:nvSpPr>
            <p:cNvPr id="35" name="Rectangle 39"/>
            <p:cNvSpPr>
              <a:spLocks noChangeArrowheads="1"/>
            </p:cNvSpPr>
            <p:nvPr/>
          </p:nvSpPr>
          <p:spPr bwMode="auto">
            <a:xfrm>
              <a:off x="6956295" y="4236516"/>
              <a:ext cx="3024336" cy="142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rPr>
                <a:t>write your great  title here</a:t>
              </a: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6429563" y="3977283"/>
              <a:ext cx="257184" cy="257184"/>
              <a:chOff x="4923349" y="1475317"/>
              <a:chExt cx="305414" cy="305414"/>
            </a:xfrm>
            <a:solidFill>
              <a:srgbClr val="E94E60"/>
            </a:solidFill>
          </p:grpSpPr>
          <p:sp>
            <p:nvSpPr>
              <p:cNvPr id="42" name="椭圆 41"/>
              <p:cNvSpPr/>
              <p:nvPr/>
            </p:nvSpPr>
            <p:spPr>
              <a:xfrm>
                <a:off x="4923349" y="1475317"/>
                <a:ext cx="305414" cy="305414"/>
              </a:xfrm>
              <a:prstGeom prst="ellipse">
                <a:avLst/>
              </a:prstGeom>
              <a:noFill/>
              <a:ln w="63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5008132" y="1560100"/>
                <a:ext cx="135848" cy="135848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endParaRPr>
              </a:p>
            </p:txBody>
          </p:sp>
        </p:grpSp>
        <p:sp>
          <p:nvSpPr>
            <p:cNvPr id="37" name="Rectangle 39"/>
            <p:cNvSpPr>
              <a:spLocks noChangeArrowheads="1"/>
            </p:cNvSpPr>
            <p:nvPr/>
          </p:nvSpPr>
          <p:spPr bwMode="auto">
            <a:xfrm>
              <a:off x="6918195" y="4736547"/>
              <a:ext cx="3024336" cy="341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rPr>
                <a:t>此处添加标题文本</a:t>
              </a:r>
              <a:r>
                <a: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rPr>
                <a:t>04</a:t>
              </a:r>
            </a:p>
          </p:txBody>
        </p:sp>
        <p:sp>
          <p:nvSpPr>
            <p:cNvPr id="38" name="Rectangle 39"/>
            <p:cNvSpPr>
              <a:spLocks noChangeArrowheads="1"/>
            </p:cNvSpPr>
            <p:nvPr/>
          </p:nvSpPr>
          <p:spPr bwMode="auto">
            <a:xfrm>
              <a:off x="6956295" y="5064931"/>
              <a:ext cx="3024336" cy="142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rPr>
                <a:t>write your great  title here</a:t>
              </a: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6429563" y="4805698"/>
              <a:ext cx="257184" cy="257184"/>
              <a:chOff x="4923349" y="1475317"/>
              <a:chExt cx="305414" cy="305414"/>
            </a:xfrm>
            <a:solidFill>
              <a:srgbClr val="E94E60"/>
            </a:solidFill>
          </p:grpSpPr>
          <p:sp>
            <p:nvSpPr>
              <p:cNvPr id="40" name="椭圆 39"/>
              <p:cNvSpPr/>
              <p:nvPr/>
            </p:nvSpPr>
            <p:spPr>
              <a:xfrm>
                <a:off x="4923349" y="1475317"/>
                <a:ext cx="305414" cy="305414"/>
              </a:xfrm>
              <a:prstGeom prst="ellipse">
                <a:avLst/>
              </a:prstGeom>
              <a:noFill/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5008132" y="1560100"/>
                <a:ext cx="135848" cy="13584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2184400" y="1115657"/>
            <a:ext cx="2661313" cy="4503761"/>
            <a:chOff x="2184400" y="1115657"/>
            <a:chExt cx="2661313" cy="450376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aturation sat="2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8" t="4192" r="14204" b="4879"/>
            <a:stretch>
              <a:fillRect/>
            </a:stretch>
          </p:blipFill>
          <p:spPr>
            <a:xfrm>
              <a:off x="2184400" y="1115657"/>
              <a:ext cx="2661313" cy="4503761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3102663" y="2290152"/>
              <a:ext cx="800219" cy="246184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4000" spc="300" dirty="0">
                  <a:solidFill>
                    <a:schemeClr val="bg1">
                      <a:lumMod val="95000"/>
                    </a:schemeClr>
                  </a:solidFill>
                </a:rPr>
                <a:t>  目   录</a:t>
              </a: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3742" y="709722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肆</a:t>
              </a: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</a:p>
          </p:txBody>
        </p:sp>
      </p:grpSp>
      <p:sp>
        <p:nvSpPr>
          <p:cNvPr id="6" name="矩形: 圆角 5"/>
          <p:cNvSpPr/>
          <p:nvPr/>
        </p:nvSpPr>
        <p:spPr>
          <a:xfrm>
            <a:off x="1200877" y="2138456"/>
            <a:ext cx="3680612" cy="3207267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: 圆角 6"/>
          <p:cNvSpPr/>
          <p:nvPr/>
        </p:nvSpPr>
        <p:spPr>
          <a:xfrm>
            <a:off x="5250028" y="2138455"/>
            <a:ext cx="3680612" cy="3207267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1786317" y="2587599"/>
            <a:ext cx="2509732" cy="2308978"/>
            <a:chOff x="1200877" y="2531166"/>
            <a:chExt cx="2509732" cy="2308978"/>
          </a:xfrm>
        </p:grpSpPr>
        <p:sp>
          <p:nvSpPr>
            <p:cNvPr id="9" name="矩形: 圆角 8"/>
            <p:cNvSpPr/>
            <p:nvPr/>
          </p:nvSpPr>
          <p:spPr>
            <a:xfrm>
              <a:off x="2144893" y="2604052"/>
              <a:ext cx="462675" cy="462675"/>
            </a:xfrm>
            <a:prstGeom prst="roundRect">
              <a:avLst/>
            </a:prstGeom>
            <a:noFill/>
            <a:ln>
              <a:solidFill>
                <a:srgbClr val="B008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200877" y="3139614"/>
              <a:ext cx="2509732" cy="1700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2077535" y="2531166"/>
              <a:ext cx="462675" cy="462675"/>
            </a:xfrm>
            <a:prstGeom prst="round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壹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835468" y="2660485"/>
            <a:ext cx="2509732" cy="2308978"/>
            <a:chOff x="1200877" y="2531166"/>
            <a:chExt cx="2509732" cy="2308978"/>
          </a:xfrm>
        </p:grpSpPr>
        <p:sp>
          <p:nvSpPr>
            <p:cNvPr id="13" name="矩形: 圆角 12"/>
            <p:cNvSpPr/>
            <p:nvPr/>
          </p:nvSpPr>
          <p:spPr>
            <a:xfrm>
              <a:off x="2144893" y="2604052"/>
              <a:ext cx="462675" cy="462675"/>
            </a:xfrm>
            <a:prstGeom prst="roundRect">
              <a:avLst/>
            </a:prstGeom>
            <a:noFill/>
            <a:ln>
              <a:solidFill>
                <a:srgbClr val="B008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1200877" y="3139614"/>
              <a:ext cx="2509732" cy="1700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2077535" y="2531166"/>
              <a:ext cx="462675" cy="462675"/>
            </a:xfrm>
            <a:prstGeom prst="round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贰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64600" y="2964708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肆</a:t>
              </a: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6783734" y="1014756"/>
            <a:ext cx="1846659" cy="351150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393460" y="3020641"/>
            <a:ext cx="1846659" cy="351150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6783734" y="4776394"/>
            <a:ext cx="3474685" cy="175432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4261082" y="-112539"/>
            <a:ext cx="2311894" cy="8454683"/>
            <a:chOff x="4261082" y="-112539"/>
            <a:chExt cx="2311894" cy="8454683"/>
          </a:xfrm>
        </p:grpSpPr>
        <p:sp>
          <p:nvSpPr>
            <p:cNvPr id="6" name="任意多边形: 形状 5"/>
            <p:cNvSpPr/>
            <p:nvPr/>
          </p:nvSpPr>
          <p:spPr>
            <a:xfrm>
              <a:off x="4392453" y="-112539"/>
              <a:ext cx="2180523" cy="8454683"/>
            </a:xfrm>
            <a:custGeom>
              <a:avLst/>
              <a:gdLst>
                <a:gd name="connsiteX0" fmla="*/ 1083212 w 2180523"/>
                <a:gd name="connsiteY0" fmla="*/ 0 h 7160456"/>
                <a:gd name="connsiteX1" fmla="*/ 1800665 w 2180523"/>
                <a:gd name="connsiteY1" fmla="*/ 1392702 h 7160456"/>
                <a:gd name="connsiteX2" fmla="*/ 56271 w 2180523"/>
                <a:gd name="connsiteY2" fmla="*/ 3108960 h 7160456"/>
                <a:gd name="connsiteX3" fmla="*/ 2180492 w 2180523"/>
                <a:gd name="connsiteY3" fmla="*/ 4768948 h 7160456"/>
                <a:gd name="connsiteX4" fmla="*/ 0 w 2180523"/>
                <a:gd name="connsiteY4" fmla="*/ 7160456 h 71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0523" h="7160456">
                  <a:moveTo>
                    <a:pt x="1083212" y="0"/>
                  </a:moveTo>
                  <a:cubicBezTo>
                    <a:pt x="1527517" y="437271"/>
                    <a:pt x="1971822" y="874542"/>
                    <a:pt x="1800665" y="1392702"/>
                  </a:cubicBezTo>
                  <a:cubicBezTo>
                    <a:pt x="1629508" y="1910862"/>
                    <a:pt x="-7033" y="2546252"/>
                    <a:pt x="56271" y="3108960"/>
                  </a:cubicBezTo>
                  <a:cubicBezTo>
                    <a:pt x="119575" y="3671668"/>
                    <a:pt x="2189870" y="4093699"/>
                    <a:pt x="2180492" y="4768948"/>
                  </a:cubicBezTo>
                  <a:cubicBezTo>
                    <a:pt x="2171114" y="5444197"/>
                    <a:pt x="1085557" y="6302326"/>
                    <a:pt x="0" y="7160456"/>
                  </a:cubicBezTo>
                </a:path>
              </a:pathLst>
            </a:cu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/>
            <p:cNvSpPr/>
            <p:nvPr/>
          </p:nvSpPr>
          <p:spPr>
            <a:xfrm>
              <a:off x="5971183" y="1014756"/>
              <a:ext cx="560451" cy="56045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400" dirty="0"/>
                <a:t>壹</a:t>
              </a:r>
            </a:p>
          </p:txBody>
        </p:sp>
        <p:sp>
          <p:nvSpPr>
            <p:cNvPr id="12" name="矩形: 圆角 11"/>
            <p:cNvSpPr/>
            <p:nvPr/>
          </p:nvSpPr>
          <p:spPr>
            <a:xfrm>
              <a:off x="4261082" y="3020641"/>
              <a:ext cx="560451" cy="56045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400" dirty="0"/>
                <a:t>贰</a:t>
              </a:r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5971183" y="4776394"/>
              <a:ext cx="560451" cy="56045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400" dirty="0"/>
                <a:t>叁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1307" y="2605910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肆</a:t>
              </a: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2308873" y="2099826"/>
            <a:ext cx="82298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dirty="0"/>
              <a:t>                     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br>
              <a:rPr lang="zh-CN" altLang="en-US" dirty="0"/>
            </a:br>
            <a:r>
              <a:rPr lang="zh-CN" altLang="en-US" dirty="0"/>
              <a:t>                                      </a:t>
            </a: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萋萋，白露未晞。所谓伊人，在水之湄。</a:t>
            </a:r>
            <a:br>
              <a:rPr lang="zh-CN" altLang="en-US" dirty="0"/>
            </a:br>
            <a:r>
              <a:rPr lang="zh-CN" altLang="en-US" dirty="0"/>
              <a:t>                              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溯洄从之，道阻且跻。溯游从之，宛在水中坻。</a:t>
            </a:r>
            <a:br>
              <a:rPr lang="zh-CN" altLang="en-US" dirty="0"/>
            </a:br>
            <a:r>
              <a:rPr lang="zh-CN" altLang="en-US" dirty="0"/>
              <a:t>                 </a:t>
            </a: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采采，白露未已。所谓伊人，在水之涘。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溯洄从之，道阻且右。溯游从之，宛在水中沚。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071" y="2099826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肆</a:t>
              </a: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200877" y="1982737"/>
            <a:ext cx="2428073" cy="3511506"/>
            <a:chOff x="1536482" y="1673247"/>
            <a:chExt cx="2428073" cy="3511506"/>
          </a:xfrm>
        </p:grpSpPr>
        <p:sp>
          <p:nvSpPr>
            <p:cNvPr id="7" name="矩形 6"/>
            <p:cNvSpPr/>
            <p:nvPr/>
          </p:nvSpPr>
          <p:spPr>
            <a:xfrm>
              <a:off x="1536482" y="1673247"/>
              <a:ext cx="1846659" cy="351150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3404104" y="1673247"/>
              <a:ext cx="560451" cy="56045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400" dirty="0"/>
                <a:t>壹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139872" y="1960292"/>
            <a:ext cx="2428073" cy="3511506"/>
            <a:chOff x="3631415" y="2711912"/>
            <a:chExt cx="2428073" cy="3511506"/>
          </a:xfrm>
        </p:grpSpPr>
        <p:sp>
          <p:nvSpPr>
            <p:cNvPr id="10" name="矩形 9"/>
            <p:cNvSpPr/>
            <p:nvPr/>
          </p:nvSpPr>
          <p:spPr>
            <a:xfrm>
              <a:off x="3631415" y="2711912"/>
              <a:ext cx="1846659" cy="351150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5499037" y="2711912"/>
              <a:ext cx="560451" cy="56045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400" dirty="0"/>
                <a:t>贰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986531" y="3017933"/>
            <a:ext cx="4287236" cy="1754326"/>
            <a:chOff x="386307" y="1733923"/>
            <a:chExt cx="4287236" cy="1754326"/>
          </a:xfrm>
        </p:grpSpPr>
        <p:sp>
          <p:nvSpPr>
            <p:cNvPr id="13" name="矩形 12"/>
            <p:cNvSpPr/>
            <p:nvPr/>
          </p:nvSpPr>
          <p:spPr>
            <a:xfrm>
              <a:off x="1198858" y="1733923"/>
              <a:ext cx="3474685" cy="1754326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386307" y="1733923"/>
              <a:ext cx="560451" cy="56045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400" dirty="0"/>
                <a:t>叁</a:t>
              </a: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1724" y="958484"/>
            <a:ext cx="3347526" cy="216250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746" y="111033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4"/>
          <a:stretch>
            <a:fillRect/>
          </a:stretch>
        </p:blipFill>
        <p:spPr>
          <a:xfrm>
            <a:off x="-4445" y="-7620"/>
            <a:ext cx="12200255" cy="68732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91"/>
          <a:stretch>
            <a:fillRect/>
          </a:stretch>
        </p:blipFill>
        <p:spPr>
          <a:xfrm>
            <a:off x="-4445" y="3693160"/>
            <a:ext cx="12432665" cy="40938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7" y="-7620"/>
            <a:ext cx="11988798" cy="561975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310809" y="3862555"/>
            <a:ext cx="1090919" cy="1119818"/>
            <a:chOff x="5876679" y="4434359"/>
            <a:chExt cx="1419368" cy="145696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6679" y="4434359"/>
              <a:ext cx="1419368" cy="145696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6204878" y="4803017"/>
              <a:ext cx="440484" cy="360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仙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587459" y="4789764"/>
              <a:ext cx="440484" cy="360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风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204878" y="5133508"/>
              <a:ext cx="440484" cy="360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道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86363" y="5152928"/>
              <a:ext cx="440484" cy="360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骨</a:t>
              </a: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4190365" y="3434715"/>
            <a:ext cx="4592320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600" spc="300" dirty="0"/>
              <a:t>文艺画册</a:t>
            </a:r>
            <a:r>
              <a:rPr lang="en-US" altLang="zh-CN" sz="3600" spc="300" dirty="0"/>
              <a:t>PPT</a:t>
            </a:r>
            <a:r>
              <a:rPr lang="zh-CN" altLang="en-US" sz="3600" spc="300" dirty="0"/>
              <a:t>模板</a:t>
            </a:r>
          </a:p>
        </p:txBody>
      </p:sp>
      <p:sp>
        <p:nvSpPr>
          <p:cNvPr id="14" name="矩形 13"/>
          <p:cNvSpPr/>
          <p:nvPr/>
        </p:nvSpPr>
        <p:spPr>
          <a:xfrm>
            <a:off x="5276686" y="3099740"/>
            <a:ext cx="4754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endParaRPr lang="zh-CN" altLang="en-US" dirty="0"/>
          </a:p>
        </p:txBody>
      </p:sp>
      <p:pic>
        <p:nvPicPr>
          <p:cNvPr id="16" name="紫格哈哈 - 【古筝】大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05886" y="1636594"/>
            <a:ext cx="609600" cy="609600"/>
          </a:xfrm>
          <a:prstGeom prst="rect">
            <a:avLst/>
          </a:prstGeom>
        </p:spPr>
      </p:pic>
      <p:pic>
        <p:nvPicPr>
          <p:cNvPr id="20" name="图片 19" descr="8ad1314bbeacc4867aa49a1e7058572e"/>
          <p:cNvPicPr>
            <a:picLocks noChangeAspect="1"/>
          </p:cNvPicPr>
          <p:nvPr/>
        </p:nvPicPr>
        <p:blipFill>
          <a:blip r:embed="rId10"/>
          <a:srcRect t="73811"/>
          <a:stretch>
            <a:fillRect/>
          </a:stretch>
        </p:blipFill>
        <p:spPr>
          <a:xfrm rot="5400000">
            <a:off x="-1105535" y="2663825"/>
            <a:ext cx="3379470" cy="1177925"/>
          </a:xfrm>
          <a:prstGeom prst="rect">
            <a:avLst/>
          </a:prstGeom>
        </p:spPr>
      </p:pic>
      <p:pic>
        <p:nvPicPr>
          <p:cNvPr id="21" name="图片 20" descr="8ad1314bbeacc4867aa49a1e7058572e"/>
          <p:cNvPicPr>
            <a:picLocks noChangeAspect="1"/>
          </p:cNvPicPr>
          <p:nvPr/>
        </p:nvPicPr>
        <p:blipFill>
          <a:blip r:embed="rId10"/>
          <a:srcRect b="72102"/>
          <a:stretch>
            <a:fillRect/>
          </a:stretch>
        </p:blipFill>
        <p:spPr>
          <a:xfrm rot="5400000">
            <a:off x="9878060" y="2625090"/>
            <a:ext cx="3379470" cy="125476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>
            <a:off x="5321300" y="3087370"/>
            <a:ext cx="42754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597" y="936417"/>
            <a:ext cx="3347526" cy="216250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267999" y="1005615"/>
            <a:ext cx="213829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500" dirty="0">
                <a:cs typeface="+mn-ea"/>
                <a:sym typeface="+mn-lt"/>
              </a:rPr>
              <a:t>再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527629" y="2555931"/>
            <a:ext cx="213829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900" dirty="0">
                <a:cs typeface="+mn-ea"/>
                <a:sym typeface="+mn-lt"/>
              </a:rPr>
              <a:t>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8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4"/>
          <a:stretch>
            <a:fillRect/>
          </a:stretch>
        </p:blipFill>
        <p:spPr>
          <a:xfrm>
            <a:off x="-4445" y="-7620"/>
            <a:ext cx="12200255" cy="687324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613481" y="2394027"/>
            <a:ext cx="2252224" cy="2252224"/>
            <a:chOff x="5672576" y="1893592"/>
            <a:chExt cx="586163" cy="586163"/>
          </a:xfrm>
        </p:grpSpPr>
        <p:sp>
          <p:nvSpPr>
            <p:cNvPr id="15" name="矩形: 圆角 14"/>
            <p:cNvSpPr/>
            <p:nvPr/>
          </p:nvSpPr>
          <p:spPr>
            <a:xfrm>
              <a:off x="5733252" y="1954268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600" dirty="0"/>
                <a:t>壹</a:t>
              </a:r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5672576" y="1893592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365452" y="2768684"/>
            <a:ext cx="3775393" cy="830997"/>
            <a:chOff x="2365452" y="2056214"/>
            <a:chExt cx="3775393" cy="830997"/>
          </a:xfrm>
        </p:grpSpPr>
        <p:sp>
          <p:nvSpPr>
            <p:cNvPr id="17" name="文本框 16"/>
            <p:cNvSpPr txBox="1"/>
            <p:nvPr/>
          </p:nvSpPr>
          <p:spPr>
            <a:xfrm>
              <a:off x="4438531" y="2056214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800" dirty="0"/>
                <a:t>标题文字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2365452" y="2579434"/>
              <a:ext cx="37753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400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sz="1400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endParaRPr lang="zh-CN" altLang="en-US" sz="1400" dirty="0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4779" y="3599572"/>
            <a:ext cx="3347526" cy="2162502"/>
          </a:xfrm>
          <a:prstGeom prst="rect">
            <a:avLst/>
          </a:prstGeom>
        </p:spPr>
      </p:pic>
      <p:pic>
        <p:nvPicPr>
          <p:cNvPr id="3" name="图片 2" descr="8ad1314bbeacc4867aa49a1e7058572e"/>
          <p:cNvPicPr>
            <a:picLocks noChangeAspect="1"/>
          </p:cNvPicPr>
          <p:nvPr/>
        </p:nvPicPr>
        <p:blipFill>
          <a:blip r:embed="rId5"/>
          <a:srcRect t="73811"/>
          <a:stretch>
            <a:fillRect/>
          </a:stretch>
        </p:blipFill>
        <p:spPr>
          <a:xfrm rot="5400000">
            <a:off x="-1105535" y="2663825"/>
            <a:ext cx="3379470" cy="1177925"/>
          </a:xfrm>
          <a:prstGeom prst="rect">
            <a:avLst/>
          </a:prstGeom>
        </p:spPr>
      </p:pic>
      <p:pic>
        <p:nvPicPr>
          <p:cNvPr id="21" name="图片 20" descr="8ad1314bbeacc4867aa49a1e7058572e"/>
          <p:cNvPicPr>
            <a:picLocks noChangeAspect="1"/>
          </p:cNvPicPr>
          <p:nvPr/>
        </p:nvPicPr>
        <p:blipFill>
          <a:blip r:embed="rId5"/>
          <a:srcRect b="72102"/>
          <a:stretch>
            <a:fillRect/>
          </a:stretch>
        </p:blipFill>
        <p:spPr>
          <a:xfrm rot="5400000">
            <a:off x="9878060" y="2625090"/>
            <a:ext cx="3379470" cy="12547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9869" y="910982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占位符 18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74" y="2047114"/>
            <a:ext cx="2807970" cy="1874520"/>
          </a:xfrm>
        </p:spPr>
      </p:pic>
      <p:pic>
        <p:nvPicPr>
          <p:cNvPr id="21" name="图片占位符 20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04" y="2054734"/>
            <a:ext cx="2798444" cy="1866900"/>
          </a:xfrm>
        </p:spPr>
      </p:pic>
      <p:pic>
        <p:nvPicPr>
          <p:cNvPr id="27" name="图片占位符 26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10" y="2071878"/>
            <a:ext cx="2735580" cy="1832610"/>
          </a:xfrm>
        </p:spPr>
      </p:pic>
      <p:sp>
        <p:nvSpPr>
          <p:cNvPr id="15" name="TextBox 40"/>
          <p:cNvSpPr txBox="1"/>
          <p:nvPr/>
        </p:nvSpPr>
        <p:spPr bwMode="auto">
          <a:xfrm>
            <a:off x="1936111" y="4263769"/>
            <a:ext cx="1567602" cy="3826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none" lIns="0" tIns="0" rIns="0" bIns="0" anchor="b" anchorCtr="1">
            <a:normAutofit/>
          </a:bodyPr>
          <a:lstStyle/>
          <a:p>
            <a:pPr algn="ctr">
              <a:buClr>
                <a:prstClr val="white"/>
              </a:buClr>
              <a:defRPr/>
            </a:pPr>
            <a:r>
              <a:rPr lang="zh-CN" altLang="en-US" sz="144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标题文本预设</a:t>
            </a:r>
          </a:p>
        </p:txBody>
      </p:sp>
      <p:sp>
        <p:nvSpPr>
          <p:cNvPr id="16" name="TextBox 45"/>
          <p:cNvSpPr txBox="1"/>
          <p:nvPr/>
        </p:nvSpPr>
        <p:spPr bwMode="auto">
          <a:xfrm>
            <a:off x="1936111" y="4646370"/>
            <a:ext cx="1567602" cy="511014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96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此部分内容作为文字排版占位显示 （建议使用主题字体）</a:t>
            </a:r>
          </a:p>
        </p:txBody>
      </p:sp>
      <p:sp>
        <p:nvSpPr>
          <p:cNvPr id="20" name="TextBox 53"/>
          <p:cNvSpPr txBox="1"/>
          <p:nvPr/>
        </p:nvSpPr>
        <p:spPr bwMode="auto">
          <a:xfrm>
            <a:off x="5318315" y="4263769"/>
            <a:ext cx="1567602" cy="3826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none" lIns="0" tIns="0" rIns="0" bIns="0" anchor="b" anchorCtr="1">
            <a:normAutofit/>
          </a:bodyPr>
          <a:lstStyle/>
          <a:p>
            <a:pPr algn="ctr">
              <a:buClr>
                <a:prstClr val="white"/>
              </a:buClr>
              <a:defRPr/>
            </a:pPr>
            <a:r>
              <a:rPr lang="zh-CN" altLang="en-US" sz="144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标题文本预设</a:t>
            </a:r>
          </a:p>
        </p:txBody>
      </p:sp>
      <p:sp>
        <p:nvSpPr>
          <p:cNvPr id="22" name="TextBox 59"/>
          <p:cNvSpPr txBox="1"/>
          <p:nvPr/>
        </p:nvSpPr>
        <p:spPr bwMode="auto">
          <a:xfrm>
            <a:off x="5318315" y="4646370"/>
            <a:ext cx="1567602" cy="511014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96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此部分内容作为文字排版占位显示 （建议使用主题字体）</a:t>
            </a:r>
          </a:p>
        </p:txBody>
      </p:sp>
      <p:sp>
        <p:nvSpPr>
          <p:cNvPr id="23" name="TextBox 61"/>
          <p:cNvSpPr txBox="1"/>
          <p:nvPr/>
        </p:nvSpPr>
        <p:spPr bwMode="auto">
          <a:xfrm>
            <a:off x="8601880" y="4263769"/>
            <a:ext cx="1567602" cy="3826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none" lIns="0" tIns="0" rIns="0" bIns="0" anchor="b" anchorCtr="1">
            <a:normAutofit/>
          </a:bodyPr>
          <a:lstStyle/>
          <a:p>
            <a:pPr algn="ctr">
              <a:buClr>
                <a:prstClr val="white"/>
              </a:buClr>
              <a:defRPr/>
            </a:pPr>
            <a:r>
              <a:rPr lang="zh-CN" altLang="en-US" sz="144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标题文本预设</a:t>
            </a:r>
          </a:p>
        </p:txBody>
      </p:sp>
      <p:sp>
        <p:nvSpPr>
          <p:cNvPr id="24" name="TextBox 62"/>
          <p:cNvSpPr txBox="1"/>
          <p:nvPr/>
        </p:nvSpPr>
        <p:spPr bwMode="auto">
          <a:xfrm>
            <a:off x="8601880" y="4646370"/>
            <a:ext cx="1567602" cy="511014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96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此部分内容作为文字排版占位显示 （建议使用主题字体）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壹</a:t>
              </a: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58" y="3429000"/>
            <a:ext cx="3347526" cy="216250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壹</a:t>
              </a: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2574167" y="2163236"/>
            <a:ext cx="6096000" cy="25315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萋萋，白露未晞。所谓伊人，在水之湄。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溯洄从之，道阻且跻。溯游从之，宛在水中坻。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采采，白露未已。所谓伊人，在水之涘。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溯洄从之，道阻且右。溯游从之，宛在水中沚。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2167" y="1081985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壹</a:t>
              </a: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200877" y="1655370"/>
            <a:ext cx="6096000" cy="1214878"/>
            <a:chOff x="1200877" y="2079439"/>
            <a:chExt cx="6096000" cy="1214878"/>
          </a:xfrm>
        </p:grpSpPr>
        <p:sp>
          <p:nvSpPr>
            <p:cNvPr id="7" name="矩形 6"/>
            <p:cNvSpPr/>
            <p:nvPr/>
          </p:nvSpPr>
          <p:spPr>
            <a:xfrm>
              <a:off x="1200877" y="2370987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1325217" y="2079439"/>
              <a:ext cx="291548" cy="291548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/>
                <a:t>壹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461297" y="3063771"/>
            <a:ext cx="6096000" cy="1214878"/>
            <a:chOff x="1200877" y="2079439"/>
            <a:chExt cx="6096000" cy="1214878"/>
          </a:xfrm>
        </p:grpSpPr>
        <p:sp>
          <p:nvSpPr>
            <p:cNvPr id="10" name="矩形 9"/>
            <p:cNvSpPr/>
            <p:nvPr/>
          </p:nvSpPr>
          <p:spPr>
            <a:xfrm>
              <a:off x="1200877" y="2370987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1325217" y="2079439"/>
              <a:ext cx="291548" cy="291548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/>
                <a:t>贰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938915" y="4472172"/>
            <a:ext cx="6096000" cy="1214878"/>
            <a:chOff x="1200877" y="2079439"/>
            <a:chExt cx="6096000" cy="1214878"/>
          </a:xfrm>
        </p:grpSpPr>
        <p:sp>
          <p:nvSpPr>
            <p:cNvPr id="13" name="矩形 12"/>
            <p:cNvSpPr/>
            <p:nvPr/>
          </p:nvSpPr>
          <p:spPr>
            <a:xfrm>
              <a:off x="1200877" y="2370987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1325217" y="2079439"/>
              <a:ext cx="291548" cy="291548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/>
                <a:t>叁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4266" y="1882570"/>
            <a:ext cx="3347526" cy="21625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2"/>
          <p:cNvSpPr/>
          <p:nvPr/>
        </p:nvSpPr>
        <p:spPr>
          <a:xfrm rot="19424524" flipH="1" flipV="1">
            <a:off x="1692648" y="3937856"/>
            <a:ext cx="158552" cy="234330"/>
          </a:xfrm>
          <a:custGeom>
            <a:avLst/>
            <a:gdLst>
              <a:gd name="connsiteX0" fmla="*/ 0 w 740229"/>
              <a:gd name="connsiteY0" fmla="*/ 304800 h 304800"/>
              <a:gd name="connsiteX1" fmla="*/ 0 w 740229"/>
              <a:gd name="connsiteY1" fmla="*/ 0 h 304800"/>
              <a:gd name="connsiteX2" fmla="*/ 740229 w 740229"/>
              <a:gd name="connsiteY2" fmla="*/ 304800 h 304800"/>
              <a:gd name="connsiteX3" fmla="*/ 0 w 740229"/>
              <a:gd name="connsiteY3" fmla="*/ 304800 h 304800"/>
              <a:gd name="connsiteX0-1" fmla="*/ 20249 w 760478"/>
              <a:gd name="connsiteY0-2" fmla="*/ 244575 h 244575"/>
              <a:gd name="connsiteX1-3" fmla="*/ 0 w 760478"/>
              <a:gd name="connsiteY1-4" fmla="*/ 0 h 244575"/>
              <a:gd name="connsiteX2-5" fmla="*/ 760478 w 760478"/>
              <a:gd name="connsiteY2-6" fmla="*/ 244575 h 244575"/>
              <a:gd name="connsiteX3-7" fmla="*/ 20249 w 760478"/>
              <a:gd name="connsiteY3-8" fmla="*/ 244575 h 244575"/>
              <a:gd name="connsiteX0-9" fmla="*/ 196500 w 760478"/>
              <a:gd name="connsiteY0-10" fmla="*/ 185207 h 244575"/>
              <a:gd name="connsiteX1-11" fmla="*/ 0 w 760478"/>
              <a:gd name="connsiteY1-12" fmla="*/ 0 h 244575"/>
              <a:gd name="connsiteX2-13" fmla="*/ 760478 w 760478"/>
              <a:gd name="connsiteY2-14" fmla="*/ 244575 h 244575"/>
              <a:gd name="connsiteX3-15" fmla="*/ 196500 w 760478"/>
              <a:gd name="connsiteY3-16" fmla="*/ 185207 h 244575"/>
              <a:gd name="connsiteX0-17" fmla="*/ 196500 w 292031"/>
              <a:gd name="connsiteY0-18" fmla="*/ 206225 h 206225"/>
              <a:gd name="connsiteX1-19" fmla="*/ 0 w 292031"/>
              <a:gd name="connsiteY1-20" fmla="*/ 21018 h 206225"/>
              <a:gd name="connsiteX2-21" fmla="*/ 292031 w 292031"/>
              <a:gd name="connsiteY2-22" fmla="*/ 0 h 206225"/>
              <a:gd name="connsiteX3-23" fmla="*/ 196500 w 292031"/>
              <a:gd name="connsiteY3-24" fmla="*/ 206225 h 206225"/>
              <a:gd name="connsiteX0-25" fmla="*/ 169030 w 292031"/>
              <a:gd name="connsiteY0-26" fmla="*/ 178158 h 178158"/>
              <a:gd name="connsiteX1-27" fmla="*/ 0 w 292031"/>
              <a:gd name="connsiteY1-28" fmla="*/ 21018 h 178158"/>
              <a:gd name="connsiteX2-29" fmla="*/ 292031 w 292031"/>
              <a:gd name="connsiteY2-30" fmla="*/ 0 h 178158"/>
              <a:gd name="connsiteX3-31" fmla="*/ 169030 w 292031"/>
              <a:gd name="connsiteY3-32" fmla="*/ 178158 h 178158"/>
              <a:gd name="connsiteX0-33" fmla="*/ 169030 w 235196"/>
              <a:gd name="connsiteY0-34" fmla="*/ 237561 h 237561"/>
              <a:gd name="connsiteX1-35" fmla="*/ 0 w 235196"/>
              <a:gd name="connsiteY1-36" fmla="*/ 80421 h 237561"/>
              <a:gd name="connsiteX2-37" fmla="*/ 235196 w 235196"/>
              <a:gd name="connsiteY2-38" fmla="*/ 0 h 237561"/>
              <a:gd name="connsiteX3-39" fmla="*/ 169030 w 235196"/>
              <a:gd name="connsiteY3-40" fmla="*/ 237561 h 237561"/>
              <a:gd name="connsiteX0-41" fmla="*/ 169030 w 169030"/>
              <a:gd name="connsiteY0-42" fmla="*/ 248064 h 248064"/>
              <a:gd name="connsiteX1-43" fmla="*/ 0 w 169030"/>
              <a:gd name="connsiteY1-44" fmla="*/ 90924 h 248064"/>
              <a:gd name="connsiteX2-45" fmla="*/ 148400 w 169030"/>
              <a:gd name="connsiteY2-46" fmla="*/ 0 h 248064"/>
              <a:gd name="connsiteX3-47" fmla="*/ 169030 w 169030"/>
              <a:gd name="connsiteY3-48" fmla="*/ 248064 h 248064"/>
            </a:gdLst>
            <a:ahLst/>
            <a:cxnLst>
              <a:cxn ang="0">
                <a:pos x="connsiteX0-41" y="connsiteY0-42"/>
              </a:cxn>
              <a:cxn ang="0">
                <a:pos x="connsiteX1-43" y="connsiteY1-44"/>
              </a:cxn>
              <a:cxn ang="0">
                <a:pos x="connsiteX2-45" y="connsiteY2-46"/>
              </a:cxn>
              <a:cxn ang="0">
                <a:pos x="connsiteX3-47" y="connsiteY3-48"/>
              </a:cxn>
            </a:cxnLst>
            <a:rect l="l" t="t" r="r" b="b"/>
            <a:pathLst>
              <a:path w="169030" h="248064">
                <a:moveTo>
                  <a:pt x="169030" y="248064"/>
                </a:moveTo>
                <a:lnTo>
                  <a:pt x="0" y="90924"/>
                </a:lnTo>
                <a:lnTo>
                  <a:pt x="148400" y="0"/>
                </a:lnTo>
                <a:lnTo>
                  <a:pt x="169030" y="24806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5" tIns="41137" rIns="82275" bIns="41137" anchor="ctr"/>
          <a:lstStyle/>
          <a:p>
            <a:pPr algn="ctr">
              <a:defRPr/>
            </a:pPr>
            <a:endParaRPr lang="zh-CN" altLang="en-US" sz="168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MH_Other_3"/>
          <p:cNvSpPr/>
          <p:nvPr/>
        </p:nvSpPr>
        <p:spPr>
          <a:xfrm rot="2175476" flipV="1">
            <a:off x="3349589" y="3937856"/>
            <a:ext cx="158552" cy="234330"/>
          </a:xfrm>
          <a:custGeom>
            <a:avLst/>
            <a:gdLst>
              <a:gd name="connsiteX0" fmla="*/ 0 w 740229"/>
              <a:gd name="connsiteY0" fmla="*/ 304800 h 304800"/>
              <a:gd name="connsiteX1" fmla="*/ 0 w 740229"/>
              <a:gd name="connsiteY1" fmla="*/ 0 h 304800"/>
              <a:gd name="connsiteX2" fmla="*/ 740229 w 740229"/>
              <a:gd name="connsiteY2" fmla="*/ 304800 h 304800"/>
              <a:gd name="connsiteX3" fmla="*/ 0 w 740229"/>
              <a:gd name="connsiteY3" fmla="*/ 304800 h 304800"/>
              <a:gd name="connsiteX0-1" fmla="*/ 20249 w 760478"/>
              <a:gd name="connsiteY0-2" fmla="*/ 244575 h 244575"/>
              <a:gd name="connsiteX1-3" fmla="*/ 0 w 760478"/>
              <a:gd name="connsiteY1-4" fmla="*/ 0 h 244575"/>
              <a:gd name="connsiteX2-5" fmla="*/ 760478 w 760478"/>
              <a:gd name="connsiteY2-6" fmla="*/ 244575 h 244575"/>
              <a:gd name="connsiteX3-7" fmla="*/ 20249 w 760478"/>
              <a:gd name="connsiteY3-8" fmla="*/ 244575 h 244575"/>
              <a:gd name="connsiteX0-9" fmla="*/ 196500 w 760478"/>
              <a:gd name="connsiteY0-10" fmla="*/ 185207 h 244575"/>
              <a:gd name="connsiteX1-11" fmla="*/ 0 w 760478"/>
              <a:gd name="connsiteY1-12" fmla="*/ 0 h 244575"/>
              <a:gd name="connsiteX2-13" fmla="*/ 760478 w 760478"/>
              <a:gd name="connsiteY2-14" fmla="*/ 244575 h 244575"/>
              <a:gd name="connsiteX3-15" fmla="*/ 196500 w 760478"/>
              <a:gd name="connsiteY3-16" fmla="*/ 185207 h 244575"/>
              <a:gd name="connsiteX0-17" fmla="*/ 196500 w 292031"/>
              <a:gd name="connsiteY0-18" fmla="*/ 206225 h 206225"/>
              <a:gd name="connsiteX1-19" fmla="*/ 0 w 292031"/>
              <a:gd name="connsiteY1-20" fmla="*/ 21018 h 206225"/>
              <a:gd name="connsiteX2-21" fmla="*/ 292031 w 292031"/>
              <a:gd name="connsiteY2-22" fmla="*/ 0 h 206225"/>
              <a:gd name="connsiteX3-23" fmla="*/ 196500 w 292031"/>
              <a:gd name="connsiteY3-24" fmla="*/ 206225 h 206225"/>
              <a:gd name="connsiteX0-25" fmla="*/ 169030 w 292031"/>
              <a:gd name="connsiteY0-26" fmla="*/ 178158 h 178158"/>
              <a:gd name="connsiteX1-27" fmla="*/ 0 w 292031"/>
              <a:gd name="connsiteY1-28" fmla="*/ 21018 h 178158"/>
              <a:gd name="connsiteX2-29" fmla="*/ 292031 w 292031"/>
              <a:gd name="connsiteY2-30" fmla="*/ 0 h 178158"/>
              <a:gd name="connsiteX3-31" fmla="*/ 169030 w 292031"/>
              <a:gd name="connsiteY3-32" fmla="*/ 178158 h 178158"/>
              <a:gd name="connsiteX0-33" fmla="*/ 169030 w 235196"/>
              <a:gd name="connsiteY0-34" fmla="*/ 237561 h 237561"/>
              <a:gd name="connsiteX1-35" fmla="*/ 0 w 235196"/>
              <a:gd name="connsiteY1-36" fmla="*/ 80421 h 237561"/>
              <a:gd name="connsiteX2-37" fmla="*/ 235196 w 235196"/>
              <a:gd name="connsiteY2-38" fmla="*/ 0 h 237561"/>
              <a:gd name="connsiteX3-39" fmla="*/ 169030 w 235196"/>
              <a:gd name="connsiteY3-40" fmla="*/ 237561 h 237561"/>
              <a:gd name="connsiteX0-41" fmla="*/ 169030 w 169030"/>
              <a:gd name="connsiteY0-42" fmla="*/ 248064 h 248064"/>
              <a:gd name="connsiteX1-43" fmla="*/ 0 w 169030"/>
              <a:gd name="connsiteY1-44" fmla="*/ 90924 h 248064"/>
              <a:gd name="connsiteX2-45" fmla="*/ 148400 w 169030"/>
              <a:gd name="connsiteY2-46" fmla="*/ 0 h 248064"/>
              <a:gd name="connsiteX3-47" fmla="*/ 169030 w 169030"/>
              <a:gd name="connsiteY3-48" fmla="*/ 248064 h 248064"/>
            </a:gdLst>
            <a:ahLst/>
            <a:cxnLst>
              <a:cxn ang="0">
                <a:pos x="connsiteX0-41" y="connsiteY0-42"/>
              </a:cxn>
              <a:cxn ang="0">
                <a:pos x="connsiteX1-43" y="connsiteY1-44"/>
              </a:cxn>
              <a:cxn ang="0">
                <a:pos x="connsiteX2-45" y="connsiteY2-46"/>
              </a:cxn>
              <a:cxn ang="0">
                <a:pos x="connsiteX3-47" y="connsiteY3-48"/>
              </a:cxn>
            </a:cxnLst>
            <a:rect l="l" t="t" r="r" b="b"/>
            <a:pathLst>
              <a:path w="169030" h="248064">
                <a:moveTo>
                  <a:pt x="169030" y="248064"/>
                </a:moveTo>
                <a:lnTo>
                  <a:pt x="0" y="90924"/>
                </a:lnTo>
                <a:lnTo>
                  <a:pt x="148400" y="0"/>
                </a:lnTo>
                <a:lnTo>
                  <a:pt x="169030" y="24806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5" tIns="41137" rIns="82275" bIns="41137" anchor="ctr"/>
          <a:lstStyle/>
          <a:p>
            <a:pPr algn="ctr">
              <a:defRPr/>
            </a:pPr>
            <a:endParaRPr lang="zh-CN" altLang="en-US" sz="168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MH_Other_4"/>
          <p:cNvSpPr/>
          <p:nvPr/>
        </p:nvSpPr>
        <p:spPr>
          <a:xfrm rot="1894741" flipV="1">
            <a:off x="1719787" y="5648176"/>
            <a:ext cx="278538" cy="165745"/>
          </a:xfrm>
          <a:custGeom>
            <a:avLst/>
            <a:gdLst>
              <a:gd name="connsiteX0" fmla="*/ 0 w 740229"/>
              <a:gd name="connsiteY0" fmla="*/ 304800 h 304800"/>
              <a:gd name="connsiteX1" fmla="*/ 0 w 740229"/>
              <a:gd name="connsiteY1" fmla="*/ 0 h 304800"/>
              <a:gd name="connsiteX2" fmla="*/ 740229 w 740229"/>
              <a:gd name="connsiteY2" fmla="*/ 304800 h 304800"/>
              <a:gd name="connsiteX3" fmla="*/ 0 w 740229"/>
              <a:gd name="connsiteY3" fmla="*/ 304800 h 304800"/>
              <a:gd name="connsiteX0-1" fmla="*/ 20249 w 760478"/>
              <a:gd name="connsiteY0-2" fmla="*/ 244575 h 244575"/>
              <a:gd name="connsiteX1-3" fmla="*/ 0 w 760478"/>
              <a:gd name="connsiteY1-4" fmla="*/ 0 h 244575"/>
              <a:gd name="connsiteX2-5" fmla="*/ 760478 w 760478"/>
              <a:gd name="connsiteY2-6" fmla="*/ 244575 h 244575"/>
              <a:gd name="connsiteX3-7" fmla="*/ 20249 w 760478"/>
              <a:gd name="connsiteY3-8" fmla="*/ 244575 h 244575"/>
              <a:gd name="connsiteX0-9" fmla="*/ 196500 w 760478"/>
              <a:gd name="connsiteY0-10" fmla="*/ 185207 h 244575"/>
              <a:gd name="connsiteX1-11" fmla="*/ 0 w 760478"/>
              <a:gd name="connsiteY1-12" fmla="*/ 0 h 244575"/>
              <a:gd name="connsiteX2-13" fmla="*/ 760478 w 760478"/>
              <a:gd name="connsiteY2-14" fmla="*/ 244575 h 244575"/>
              <a:gd name="connsiteX3-15" fmla="*/ 196500 w 760478"/>
              <a:gd name="connsiteY3-16" fmla="*/ 185207 h 244575"/>
              <a:gd name="connsiteX0-17" fmla="*/ 196500 w 292031"/>
              <a:gd name="connsiteY0-18" fmla="*/ 206225 h 206225"/>
              <a:gd name="connsiteX1-19" fmla="*/ 0 w 292031"/>
              <a:gd name="connsiteY1-20" fmla="*/ 21018 h 206225"/>
              <a:gd name="connsiteX2-21" fmla="*/ 292031 w 292031"/>
              <a:gd name="connsiteY2-22" fmla="*/ 0 h 206225"/>
              <a:gd name="connsiteX3-23" fmla="*/ 196500 w 292031"/>
              <a:gd name="connsiteY3-24" fmla="*/ 206225 h 206225"/>
              <a:gd name="connsiteX0-25" fmla="*/ 169030 w 292031"/>
              <a:gd name="connsiteY0-26" fmla="*/ 178158 h 178158"/>
              <a:gd name="connsiteX1-27" fmla="*/ 0 w 292031"/>
              <a:gd name="connsiteY1-28" fmla="*/ 21018 h 178158"/>
              <a:gd name="connsiteX2-29" fmla="*/ 292031 w 292031"/>
              <a:gd name="connsiteY2-30" fmla="*/ 0 h 178158"/>
              <a:gd name="connsiteX3-31" fmla="*/ 169030 w 292031"/>
              <a:gd name="connsiteY3-32" fmla="*/ 178158 h 178158"/>
            </a:gdLst>
            <a:ahLst/>
            <a:cxnLst>
              <a:cxn ang="0">
                <a:pos x="connsiteX0-25" y="connsiteY0-26"/>
              </a:cxn>
              <a:cxn ang="0">
                <a:pos x="connsiteX1-27" y="connsiteY1-28"/>
              </a:cxn>
              <a:cxn ang="0">
                <a:pos x="connsiteX2-29" y="connsiteY2-30"/>
              </a:cxn>
              <a:cxn ang="0">
                <a:pos x="connsiteX3-31" y="connsiteY3-32"/>
              </a:cxn>
            </a:cxnLst>
            <a:rect l="l" t="t" r="r" b="b"/>
            <a:pathLst>
              <a:path w="292031" h="178158">
                <a:moveTo>
                  <a:pt x="169030" y="178158"/>
                </a:moveTo>
                <a:lnTo>
                  <a:pt x="0" y="21018"/>
                </a:lnTo>
                <a:lnTo>
                  <a:pt x="292031" y="0"/>
                </a:lnTo>
                <a:lnTo>
                  <a:pt x="169030" y="178158"/>
                </a:lnTo>
                <a:close/>
              </a:path>
            </a:pathLst>
          </a:cu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5" tIns="41137" rIns="82275" bIns="41137" anchor="ctr"/>
          <a:lstStyle/>
          <a:p>
            <a:pPr algn="ctr">
              <a:defRPr/>
            </a:pPr>
            <a:endParaRPr lang="zh-CN" altLang="en-US" sz="168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MH_Text_1"/>
          <p:cNvSpPr/>
          <p:nvPr/>
        </p:nvSpPr>
        <p:spPr>
          <a:xfrm>
            <a:off x="1708361" y="3429191"/>
            <a:ext cx="1778354" cy="22875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922" tIns="781314" rIns="84922" bIns="0"/>
          <a:lstStyle/>
          <a:p>
            <a:pPr algn="ctr">
              <a:lnSpc>
                <a:spcPct val="130000"/>
              </a:lnSpc>
            </a:pPr>
            <a:endParaRPr lang="zh-CN" altLang="en-US" sz="1080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MH_SubTitle_1"/>
          <p:cNvSpPr/>
          <p:nvPr/>
        </p:nvSpPr>
        <p:spPr>
          <a:xfrm>
            <a:off x="1634084" y="3657805"/>
            <a:ext cx="1926908" cy="360067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5" tIns="41137" rIns="82275" bIns="41137" anchor="ctr">
            <a:normAutofit/>
          </a:bodyPr>
          <a:lstStyle/>
          <a:p>
            <a:pPr algn="ctr">
              <a:defRPr/>
            </a:pPr>
            <a:r>
              <a:rPr lang="zh-CN" altLang="en-US" sz="168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宝贵的标题</a:t>
            </a:r>
          </a:p>
        </p:txBody>
      </p:sp>
      <p:sp>
        <p:nvSpPr>
          <p:cNvPr id="9" name="MH_Text_1"/>
          <p:cNvSpPr/>
          <p:nvPr/>
        </p:nvSpPr>
        <p:spPr>
          <a:xfrm>
            <a:off x="1634084" y="2097491"/>
            <a:ext cx="1926908" cy="12332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922" tIns="781314" rIns="84922" bIns="0"/>
          <a:lstStyle/>
          <a:p>
            <a:pPr algn="ctr">
              <a:lnSpc>
                <a:spcPct val="130000"/>
              </a:lnSpc>
            </a:pPr>
            <a:endParaRPr lang="en-US" altLang="zh-CN" sz="1320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40"/>
          <p:cNvSpPr txBox="1"/>
          <p:nvPr/>
        </p:nvSpPr>
        <p:spPr>
          <a:xfrm>
            <a:off x="1771925" y="4131684"/>
            <a:ext cx="1645462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lIns="82275" tIns="41137" rIns="82275" bIns="41137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</a:p>
        </p:txBody>
      </p:sp>
      <p:sp>
        <p:nvSpPr>
          <p:cNvPr id="11" name="MH_Other_2"/>
          <p:cNvSpPr/>
          <p:nvPr/>
        </p:nvSpPr>
        <p:spPr>
          <a:xfrm rot="19424524" flipH="1" flipV="1">
            <a:off x="4024956" y="3937856"/>
            <a:ext cx="158552" cy="234330"/>
          </a:xfrm>
          <a:custGeom>
            <a:avLst/>
            <a:gdLst>
              <a:gd name="connsiteX0" fmla="*/ 0 w 740229"/>
              <a:gd name="connsiteY0" fmla="*/ 304800 h 304800"/>
              <a:gd name="connsiteX1" fmla="*/ 0 w 740229"/>
              <a:gd name="connsiteY1" fmla="*/ 0 h 304800"/>
              <a:gd name="connsiteX2" fmla="*/ 740229 w 740229"/>
              <a:gd name="connsiteY2" fmla="*/ 304800 h 304800"/>
              <a:gd name="connsiteX3" fmla="*/ 0 w 740229"/>
              <a:gd name="connsiteY3" fmla="*/ 304800 h 304800"/>
              <a:gd name="connsiteX0-1" fmla="*/ 20249 w 760478"/>
              <a:gd name="connsiteY0-2" fmla="*/ 244575 h 244575"/>
              <a:gd name="connsiteX1-3" fmla="*/ 0 w 760478"/>
              <a:gd name="connsiteY1-4" fmla="*/ 0 h 244575"/>
              <a:gd name="connsiteX2-5" fmla="*/ 760478 w 760478"/>
              <a:gd name="connsiteY2-6" fmla="*/ 244575 h 244575"/>
              <a:gd name="connsiteX3-7" fmla="*/ 20249 w 760478"/>
              <a:gd name="connsiteY3-8" fmla="*/ 244575 h 244575"/>
              <a:gd name="connsiteX0-9" fmla="*/ 196500 w 760478"/>
              <a:gd name="connsiteY0-10" fmla="*/ 185207 h 244575"/>
              <a:gd name="connsiteX1-11" fmla="*/ 0 w 760478"/>
              <a:gd name="connsiteY1-12" fmla="*/ 0 h 244575"/>
              <a:gd name="connsiteX2-13" fmla="*/ 760478 w 760478"/>
              <a:gd name="connsiteY2-14" fmla="*/ 244575 h 244575"/>
              <a:gd name="connsiteX3-15" fmla="*/ 196500 w 760478"/>
              <a:gd name="connsiteY3-16" fmla="*/ 185207 h 244575"/>
              <a:gd name="connsiteX0-17" fmla="*/ 196500 w 292031"/>
              <a:gd name="connsiteY0-18" fmla="*/ 206225 h 206225"/>
              <a:gd name="connsiteX1-19" fmla="*/ 0 w 292031"/>
              <a:gd name="connsiteY1-20" fmla="*/ 21018 h 206225"/>
              <a:gd name="connsiteX2-21" fmla="*/ 292031 w 292031"/>
              <a:gd name="connsiteY2-22" fmla="*/ 0 h 206225"/>
              <a:gd name="connsiteX3-23" fmla="*/ 196500 w 292031"/>
              <a:gd name="connsiteY3-24" fmla="*/ 206225 h 206225"/>
              <a:gd name="connsiteX0-25" fmla="*/ 169030 w 292031"/>
              <a:gd name="connsiteY0-26" fmla="*/ 178158 h 178158"/>
              <a:gd name="connsiteX1-27" fmla="*/ 0 w 292031"/>
              <a:gd name="connsiteY1-28" fmla="*/ 21018 h 178158"/>
              <a:gd name="connsiteX2-29" fmla="*/ 292031 w 292031"/>
              <a:gd name="connsiteY2-30" fmla="*/ 0 h 178158"/>
              <a:gd name="connsiteX3-31" fmla="*/ 169030 w 292031"/>
              <a:gd name="connsiteY3-32" fmla="*/ 178158 h 178158"/>
              <a:gd name="connsiteX0-33" fmla="*/ 169030 w 235196"/>
              <a:gd name="connsiteY0-34" fmla="*/ 237561 h 237561"/>
              <a:gd name="connsiteX1-35" fmla="*/ 0 w 235196"/>
              <a:gd name="connsiteY1-36" fmla="*/ 80421 h 237561"/>
              <a:gd name="connsiteX2-37" fmla="*/ 235196 w 235196"/>
              <a:gd name="connsiteY2-38" fmla="*/ 0 h 237561"/>
              <a:gd name="connsiteX3-39" fmla="*/ 169030 w 235196"/>
              <a:gd name="connsiteY3-40" fmla="*/ 237561 h 237561"/>
              <a:gd name="connsiteX0-41" fmla="*/ 169030 w 169030"/>
              <a:gd name="connsiteY0-42" fmla="*/ 248064 h 248064"/>
              <a:gd name="connsiteX1-43" fmla="*/ 0 w 169030"/>
              <a:gd name="connsiteY1-44" fmla="*/ 90924 h 248064"/>
              <a:gd name="connsiteX2-45" fmla="*/ 148400 w 169030"/>
              <a:gd name="connsiteY2-46" fmla="*/ 0 h 248064"/>
              <a:gd name="connsiteX3-47" fmla="*/ 169030 w 169030"/>
              <a:gd name="connsiteY3-48" fmla="*/ 248064 h 248064"/>
            </a:gdLst>
            <a:ahLst/>
            <a:cxnLst>
              <a:cxn ang="0">
                <a:pos x="connsiteX0-41" y="connsiteY0-42"/>
              </a:cxn>
              <a:cxn ang="0">
                <a:pos x="connsiteX1-43" y="connsiteY1-44"/>
              </a:cxn>
              <a:cxn ang="0">
                <a:pos x="connsiteX2-45" y="connsiteY2-46"/>
              </a:cxn>
              <a:cxn ang="0">
                <a:pos x="connsiteX3-47" y="connsiteY3-48"/>
              </a:cxn>
            </a:cxnLst>
            <a:rect l="l" t="t" r="r" b="b"/>
            <a:pathLst>
              <a:path w="169030" h="248064">
                <a:moveTo>
                  <a:pt x="169030" y="248064"/>
                </a:moveTo>
                <a:lnTo>
                  <a:pt x="0" y="90924"/>
                </a:lnTo>
                <a:lnTo>
                  <a:pt x="148400" y="0"/>
                </a:lnTo>
                <a:lnTo>
                  <a:pt x="169030" y="24806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5" tIns="41137" rIns="82275" bIns="41137" anchor="ctr"/>
          <a:lstStyle/>
          <a:p>
            <a:pPr algn="ctr">
              <a:defRPr/>
            </a:pPr>
            <a:endParaRPr lang="zh-CN" altLang="en-US" sz="168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MH_Other_3"/>
          <p:cNvSpPr/>
          <p:nvPr/>
        </p:nvSpPr>
        <p:spPr>
          <a:xfrm rot="2175476" flipV="1">
            <a:off x="5681897" y="3937856"/>
            <a:ext cx="158552" cy="234330"/>
          </a:xfrm>
          <a:custGeom>
            <a:avLst/>
            <a:gdLst>
              <a:gd name="connsiteX0" fmla="*/ 0 w 740229"/>
              <a:gd name="connsiteY0" fmla="*/ 304800 h 304800"/>
              <a:gd name="connsiteX1" fmla="*/ 0 w 740229"/>
              <a:gd name="connsiteY1" fmla="*/ 0 h 304800"/>
              <a:gd name="connsiteX2" fmla="*/ 740229 w 740229"/>
              <a:gd name="connsiteY2" fmla="*/ 304800 h 304800"/>
              <a:gd name="connsiteX3" fmla="*/ 0 w 740229"/>
              <a:gd name="connsiteY3" fmla="*/ 304800 h 304800"/>
              <a:gd name="connsiteX0-1" fmla="*/ 20249 w 760478"/>
              <a:gd name="connsiteY0-2" fmla="*/ 244575 h 244575"/>
              <a:gd name="connsiteX1-3" fmla="*/ 0 w 760478"/>
              <a:gd name="connsiteY1-4" fmla="*/ 0 h 244575"/>
              <a:gd name="connsiteX2-5" fmla="*/ 760478 w 760478"/>
              <a:gd name="connsiteY2-6" fmla="*/ 244575 h 244575"/>
              <a:gd name="connsiteX3-7" fmla="*/ 20249 w 760478"/>
              <a:gd name="connsiteY3-8" fmla="*/ 244575 h 244575"/>
              <a:gd name="connsiteX0-9" fmla="*/ 196500 w 760478"/>
              <a:gd name="connsiteY0-10" fmla="*/ 185207 h 244575"/>
              <a:gd name="connsiteX1-11" fmla="*/ 0 w 760478"/>
              <a:gd name="connsiteY1-12" fmla="*/ 0 h 244575"/>
              <a:gd name="connsiteX2-13" fmla="*/ 760478 w 760478"/>
              <a:gd name="connsiteY2-14" fmla="*/ 244575 h 244575"/>
              <a:gd name="connsiteX3-15" fmla="*/ 196500 w 760478"/>
              <a:gd name="connsiteY3-16" fmla="*/ 185207 h 244575"/>
              <a:gd name="connsiteX0-17" fmla="*/ 196500 w 292031"/>
              <a:gd name="connsiteY0-18" fmla="*/ 206225 h 206225"/>
              <a:gd name="connsiteX1-19" fmla="*/ 0 w 292031"/>
              <a:gd name="connsiteY1-20" fmla="*/ 21018 h 206225"/>
              <a:gd name="connsiteX2-21" fmla="*/ 292031 w 292031"/>
              <a:gd name="connsiteY2-22" fmla="*/ 0 h 206225"/>
              <a:gd name="connsiteX3-23" fmla="*/ 196500 w 292031"/>
              <a:gd name="connsiteY3-24" fmla="*/ 206225 h 206225"/>
              <a:gd name="connsiteX0-25" fmla="*/ 169030 w 292031"/>
              <a:gd name="connsiteY0-26" fmla="*/ 178158 h 178158"/>
              <a:gd name="connsiteX1-27" fmla="*/ 0 w 292031"/>
              <a:gd name="connsiteY1-28" fmla="*/ 21018 h 178158"/>
              <a:gd name="connsiteX2-29" fmla="*/ 292031 w 292031"/>
              <a:gd name="connsiteY2-30" fmla="*/ 0 h 178158"/>
              <a:gd name="connsiteX3-31" fmla="*/ 169030 w 292031"/>
              <a:gd name="connsiteY3-32" fmla="*/ 178158 h 178158"/>
              <a:gd name="connsiteX0-33" fmla="*/ 169030 w 235196"/>
              <a:gd name="connsiteY0-34" fmla="*/ 237561 h 237561"/>
              <a:gd name="connsiteX1-35" fmla="*/ 0 w 235196"/>
              <a:gd name="connsiteY1-36" fmla="*/ 80421 h 237561"/>
              <a:gd name="connsiteX2-37" fmla="*/ 235196 w 235196"/>
              <a:gd name="connsiteY2-38" fmla="*/ 0 h 237561"/>
              <a:gd name="connsiteX3-39" fmla="*/ 169030 w 235196"/>
              <a:gd name="connsiteY3-40" fmla="*/ 237561 h 237561"/>
              <a:gd name="connsiteX0-41" fmla="*/ 169030 w 169030"/>
              <a:gd name="connsiteY0-42" fmla="*/ 248064 h 248064"/>
              <a:gd name="connsiteX1-43" fmla="*/ 0 w 169030"/>
              <a:gd name="connsiteY1-44" fmla="*/ 90924 h 248064"/>
              <a:gd name="connsiteX2-45" fmla="*/ 148400 w 169030"/>
              <a:gd name="connsiteY2-46" fmla="*/ 0 h 248064"/>
              <a:gd name="connsiteX3-47" fmla="*/ 169030 w 169030"/>
              <a:gd name="connsiteY3-48" fmla="*/ 248064 h 248064"/>
            </a:gdLst>
            <a:ahLst/>
            <a:cxnLst>
              <a:cxn ang="0">
                <a:pos x="connsiteX0-41" y="connsiteY0-42"/>
              </a:cxn>
              <a:cxn ang="0">
                <a:pos x="connsiteX1-43" y="connsiteY1-44"/>
              </a:cxn>
              <a:cxn ang="0">
                <a:pos x="connsiteX2-45" y="connsiteY2-46"/>
              </a:cxn>
              <a:cxn ang="0">
                <a:pos x="connsiteX3-47" y="connsiteY3-48"/>
              </a:cxn>
            </a:cxnLst>
            <a:rect l="l" t="t" r="r" b="b"/>
            <a:pathLst>
              <a:path w="169030" h="248064">
                <a:moveTo>
                  <a:pt x="169030" y="248064"/>
                </a:moveTo>
                <a:lnTo>
                  <a:pt x="0" y="90924"/>
                </a:lnTo>
                <a:lnTo>
                  <a:pt x="148400" y="0"/>
                </a:lnTo>
                <a:lnTo>
                  <a:pt x="169030" y="24806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5" tIns="41137" rIns="82275" bIns="41137" anchor="ctr"/>
          <a:lstStyle/>
          <a:p>
            <a:pPr algn="ctr">
              <a:defRPr/>
            </a:pPr>
            <a:endParaRPr lang="zh-CN" altLang="en-US" sz="168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MH_Other_4"/>
          <p:cNvSpPr/>
          <p:nvPr/>
        </p:nvSpPr>
        <p:spPr>
          <a:xfrm rot="1894741" flipV="1">
            <a:off x="4052095" y="5648176"/>
            <a:ext cx="278538" cy="165745"/>
          </a:xfrm>
          <a:custGeom>
            <a:avLst/>
            <a:gdLst>
              <a:gd name="connsiteX0" fmla="*/ 0 w 740229"/>
              <a:gd name="connsiteY0" fmla="*/ 304800 h 304800"/>
              <a:gd name="connsiteX1" fmla="*/ 0 w 740229"/>
              <a:gd name="connsiteY1" fmla="*/ 0 h 304800"/>
              <a:gd name="connsiteX2" fmla="*/ 740229 w 740229"/>
              <a:gd name="connsiteY2" fmla="*/ 304800 h 304800"/>
              <a:gd name="connsiteX3" fmla="*/ 0 w 740229"/>
              <a:gd name="connsiteY3" fmla="*/ 304800 h 304800"/>
              <a:gd name="connsiteX0-1" fmla="*/ 20249 w 760478"/>
              <a:gd name="connsiteY0-2" fmla="*/ 244575 h 244575"/>
              <a:gd name="connsiteX1-3" fmla="*/ 0 w 760478"/>
              <a:gd name="connsiteY1-4" fmla="*/ 0 h 244575"/>
              <a:gd name="connsiteX2-5" fmla="*/ 760478 w 760478"/>
              <a:gd name="connsiteY2-6" fmla="*/ 244575 h 244575"/>
              <a:gd name="connsiteX3-7" fmla="*/ 20249 w 760478"/>
              <a:gd name="connsiteY3-8" fmla="*/ 244575 h 244575"/>
              <a:gd name="connsiteX0-9" fmla="*/ 196500 w 760478"/>
              <a:gd name="connsiteY0-10" fmla="*/ 185207 h 244575"/>
              <a:gd name="connsiteX1-11" fmla="*/ 0 w 760478"/>
              <a:gd name="connsiteY1-12" fmla="*/ 0 h 244575"/>
              <a:gd name="connsiteX2-13" fmla="*/ 760478 w 760478"/>
              <a:gd name="connsiteY2-14" fmla="*/ 244575 h 244575"/>
              <a:gd name="connsiteX3-15" fmla="*/ 196500 w 760478"/>
              <a:gd name="connsiteY3-16" fmla="*/ 185207 h 244575"/>
              <a:gd name="connsiteX0-17" fmla="*/ 196500 w 292031"/>
              <a:gd name="connsiteY0-18" fmla="*/ 206225 h 206225"/>
              <a:gd name="connsiteX1-19" fmla="*/ 0 w 292031"/>
              <a:gd name="connsiteY1-20" fmla="*/ 21018 h 206225"/>
              <a:gd name="connsiteX2-21" fmla="*/ 292031 w 292031"/>
              <a:gd name="connsiteY2-22" fmla="*/ 0 h 206225"/>
              <a:gd name="connsiteX3-23" fmla="*/ 196500 w 292031"/>
              <a:gd name="connsiteY3-24" fmla="*/ 206225 h 206225"/>
              <a:gd name="connsiteX0-25" fmla="*/ 169030 w 292031"/>
              <a:gd name="connsiteY0-26" fmla="*/ 178158 h 178158"/>
              <a:gd name="connsiteX1-27" fmla="*/ 0 w 292031"/>
              <a:gd name="connsiteY1-28" fmla="*/ 21018 h 178158"/>
              <a:gd name="connsiteX2-29" fmla="*/ 292031 w 292031"/>
              <a:gd name="connsiteY2-30" fmla="*/ 0 h 178158"/>
              <a:gd name="connsiteX3-31" fmla="*/ 169030 w 292031"/>
              <a:gd name="connsiteY3-32" fmla="*/ 178158 h 178158"/>
            </a:gdLst>
            <a:ahLst/>
            <a:cxnLst>
              <a:cxn ang="0">
                <a:pos x="connsiteX0-25" y="connsiteY0-26"/>
              </a:cxn>
              <a:cxn ang="0">
                <a:pos x="connsiteX1-27" y="connsiteY1-28"/>
              </a:cxn>
              <a:cxn ang="0">
                <a:pos x="connsiteX2-29" y="connsiteY2-30"/>
              </a:cxn>
              <a:cxn ang="0">
                <a:pos x="connsiteX3-31" y="connsiteY3-32"/>
              </a:cxn>
            </a:cxnLst>
            <a:rect l="l" t="t" r="r" b="b"/>
            <a:pathLst>
              <a:path w="292031" h="178158">
                <a:moveTo>
                  <a:pt x="169030" y="178158"/>
                </a:moveTo>
                <a:lnTo>
                  <a:pt x="0" y="21018"/>
                </a:lnTo>
                <a:lnTo>
                  <a:pt x="292031" y="0"/>
                </a:lnTo>
                <a:lnTo>
                  <a:pt x="169030" y="178158"/>
                </a:lnTo>
                <a:close/>
              </a:path>
            </a:pathLst>
          </a:cu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5" tIns="41137" rIns="82275" bIns="41137" anchor="ctr"/>
          <a:lstStyle/>
          <a:p>
            <a:pPr algn="ctr">
              <a:defRPr/>
            </a:pPr>
            <a:endParaRPr lang="zh-CN" altLang="en-US" sz="168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MH_Text_1"/>
          <p:cNvSpPr/>
          <p:nvPr/>
        </p:nvSpPr>
        <p:spPr>
          <a:xfrm>
            <a:off x="4040669" y="3429191"/>
            <a:ext cx="1778354" cy="22875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922" tIns="781314" rIns="84922" bIns="0"/>
          <a:lstStyle/>
          <a:p>
            <a:pPr algn="ctr">
              <a:lnSpc>
                <a:spcPct val="130000"/>
              </a:lnSpc>
            </a:pPr>
            <a:endParaRPr lang="zh-CN" altLang="en-US" sz="1080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MH_SubTitle_1"/>
          <p:cNvSpPr/>
          <p:nvPr/>
        </p:nvSpPr>
        <p:spPr>
          <a:xfrm>
            <a:off x="3966391" y="3657805"/>
            <a:ext cx="1926908" cy="360067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5" tIns="41137" rIns="82275" bIns="41137" anchor="ctr">
            <a:normAutofit/>
          </a:bodyPr>
          <a:lstStyle/>
          <a:p>
            <a:pPr algn="ctr">
              <a:defRPr/>
            </a:pPr>
            <a:r>
              <a:rPr lang="en-US" altLang="zh-CN" sz="168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68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宝贵的标题</a:t>
            </a:r>
          </a:p>
        </p:txBody>
      </p:sp>
      <p:sp>
        <p:nvSpPr>
          <p:cNvPr id="16" name="MH_Text_1"/>
          <p:cNvSpPr/>
          <p:nvPr/>
        </p:nvSpPr>
        <p:spPr>
          <a:xfrm>
            <a:off x="3966391" y="2097491"/>
            <a:ext cx="1926908" cy="1233250"/>
          </a:xfrm>
          <a:prstGeom prst="rect">
            <a:avLst/>
          </a:prstGeom>
          <a:blipFill dpi="0" rotWithShape="1">
            <a:blip r:embed="rId4"/>
            <a:srcRect/>
            <a:stretch>
              <a:fillRect l="-91402" t="-80922"/>
            </a:stretch>
          </a:blip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922" tIns="781314" rIns="84922" bIns="0"/>
          <a:lstStyle/>
          <a:p>
            <a:pPr algn="ctr">
              <a:lnSpc>
                <a:spcPct val="130000"/>
              </a:lnSpc>
            </a:pPr>
            <a:endParaRPr lang="en-US" altLang="zh-CN" sz="1320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40"/>
          <p:cNvSpPr txBox="1"/>
          <p:nvPr/>
        </p:nvSpPr>
        <p:spPr>
          <a:xfrm>
            <a:off x="4104232" y="4131684"/>
            <a:ext cx="1645462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lIns="82275" tIns="41137" rIns="82275" bIns="41137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</a:p>
        </p:txBody>
      </p:sp>
      <p:sp>
        <p:nvSpPr>
          <p:cNvPr id="18" name="MH_Other_2"/>
          <p:cNvSpPr/>
          <p:nvPr/>
        </p:nvSpPr>
        <p:spPr>
          <a:xfrm rot="19424524" flipH="1" flipV="1">
            <a:off x="6357263" y="3937856"/>
            <a:ext cx="158552" cy="234330"/>
          </a:xfrm>
          <a:custGeom>
            <a:avLst/>
            <a:gdLst>
              <a:gd name="connsiteX0" fmla="*/ 0 w 740229"/>
              <a:gd name="connsiteY0" fmla="*/ 304800 h 304800"/>
              <a:gd name="connsiteX1" fmla="*/ 0 w 740229"/>
              <a:gd name="connsiteY1" fmla="*/ 0 h 304800"/>
              <a:gd name="connsiteX2" fmla="*/ 740229 w 740229"/>
              <a:gd name="connsiteY2" fmla="*/ 304800 h 304800"/>
              <a:gd name="connsiteX3" fmla="*/ 0 w 740229"/>
              <a:gd name="connsiteY3" fmla="*/ 304800 h 304800"/>
              <a:gd name="connsiteX0-1" fmla="*/ 20249 w 760478"/>
              <a:gd name="connsiteY0-2" fmla="*/ 244575 h 244575"/>
              <a:gd name="connsiteX1-3" fmla="*/ 0 w 760478"/>
              <a:gd name="connsiteY1-4" fmla="*/ 0 h 244575"/>
              <a:gd name="connsiteX2-5" fmla="*/ 760478 w 760478"/>
              <a:gd name="connsiteY2-6" fmla="*/ 244575 h 244575"/>
              <a:gd name="connsiteX3-7" fmla="*/ 20249 w 760478"/>
              <a:gd name="connsiteY3-8" fmla="*/ 244575 h 244575"/>
              <a:gd name="connsiteX0-9" fmla="*/ 196500 w 760478"/>
              <a:gd name="connsiteY0-10" fmla="*/ 185207 h 244575"/>
              <a:gd name="connsiteX1-11" fmla="*/ 0 w 760478"/>
              <a:gd name="connsiteY1-12" fmla="*/ 0 h 244575"/>
              <a:gd name="connsiteX2-13" fmla="*/ 760478 w 760478"/>
              <a:gd name="connsiteY2-14" fmla="*/ 244575 h 244575"/>
              <a:gd name="connsiteX3-15" fmla="*/ 196500 w 760478"/>
              <a:gd name="connsiteY3-16" fmla="*/ 185207 h 244575"/>
              <a:gd name="connsiteX0-17" fmla="*/ 196500 w 292031"/>
              <a:gd name="connsiteY0-18" fmla="*/ 206225 h 206225"/>
              <a:gd name="connsiteX1-19" fmla="*/ 0 w 292031"/>
              <a:gd name="connsiteY1-20" fmla="*/ 21018 h 206225"/>
              <a:gd name="connsiteX2-21" fmla="*/ 292031 w 292031"/>
              <a:gd name="connsiteY2-22" fmla="*/ 0 h 206225"/>
              <a:gd name="connsiteX3-23" fmla="*/ 196500 w 292031"/>
              <a:gd name="connsiteY3-24" fmla="*/ 206225 h 206225"/>
              <a:gd name="connsiteX0-25" fmla="*/ 169030 w 292031"/>
              <a:gd name="connsiteY0-26" fmla="*/ 178158 h 178158"/>
              <a:gd name="connsiteX1-27" fmla="*/ 0 w 292031"/>
              <a:gd name="connsiteY1-28" fmla="*/ 21018 h 178158"/>
              <a:gd name="connsiteX2-29" fmla="*/ 292031 w 292031"/>
              <a:gd name="connsiteY2-30" fmla="*/ 0 h 178158"/>
              <a:gd name="connsiteX3-31" fmla="*/ 169030 w 292031"/>
              <a:gd name="connsiteY3-32" fmla="*/ 178158 h 178158"/>
              <a:gd name="connsiteX0-33" fmla="*/ 169030 w 235196"/>
              <a:gd name="connsiteY0-34" fmla="*/ 237561 h 237561"/>
              <a:gd name="connsiteX1-35" fmla="*/ 0 w 235196"/>
              <a:gd name="connsiteY1-36" fmla="*/ 80421 h 237561"/>
              <a:gd name="connsiteX2-37" fmla="*/ 235196 w 235196"/>
              <a:gd name="connsiteY2-38" fmla="*/ 0 h 237561"/>
              <a:gd name="connsiteX3-39" fmla="*/ 169030 w 235196"/>
              <a:gd name="connsiteY3-40" fmla="*/ 237561 h 237561"/>
              <a:gd name="connsiteX0-41" fmla="*/ 169030 w 169030"/>
              <a:gd name="connsiteY0-42" fmla="*/ 248064 h 248064"/>
              <a:gd name="connsiteX1-43" fmla="*/ 0 w 169030"/>
              <a:gd name="connsiteY1-44" fmla="*/ 90924 h 248064"/>
              <a:gd name="connsiteX2-45" fmla="*/ 148400 w 169030"/>
              <a:gd name="connsiteY2-46" fmla="*/ 0 h 248064"/>
              <a:gd name="connsiteX3-47" fmla="*/ 169030 w 169030"/>
              <a:gd name="connsiteY3-48" fmla="*/ 248064 h 248064"/>
            </a:gdLst>
            <a:ahLst/>
            <a:cxnLst>
              <a:cxn ang="0">
                <a:pos x="connsiteX0-41" y="connsiteY0-42"/>
              </a:cxn>
              <a:cxn ang="0">
                <a:pos x="connsiteX1-43" y="connsiteY1-44"/>
              </a:cxn>
              <a:cxn ang="0">
                <a:pos x="connsiteX2-45" y="connsiteY2-46"/>
              </a:cxn>
              <a:cxn ang="0">
                <a:pos x="connsiteX3-47" y="connsiteY3-48"/>
              </a:cxn>
            </a:cxnLst>
            <a:rect l="l" t="t" r="r" b="b"/>
            <a:pathLst>
              <a:path w="169030" h="248064">
                <a:moveTo>
                  <a:pt x="169030" y="248064"/>
                </a:moveTo>
                <a:lnTo>
                  <a:pt x="0" y="90924"/>
                </a:lnTo>
                <a:lnTo>
                  <a:pt x="148400" y="0"/>
                </a:lnTo>
                <a:lnTo>
                  <a:pt x="169030" y="24806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5" tIns="41137" rIns="82275" bIns="41137" anchor="ctr"/>
          <a:lstStyle/>
          <a:p>
            <a:pPr algn="ctr">
              <a:defRPr/>
            </a:pPr>
            <a:endParaRPr lang="zh-CN" altLang="en-US" sz="168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MH_Other_3"/>
          <p:cNvSpPr/>
          <p:nvPr/>
        </p:nvSpPr>
        <p:spPr>
          <a:xfrm rot="2175476" flipV="1">
            <a:off x="8014204" y="3937856"/>
            <a:ext cx="158552" cy="234330"/>
          </a:xfrm>
          <a:custGeom>
            <a:avLst/>
            <a:gdLst>
              <a:gd name="connsiteX0" fmla="*/ 0 w 740229"/>
              <a:gd name="connsiteY0" fmla="*/ 304800 h 304800"/>
              <a:gd name="connsiteX1" fmla="*/ 0 w 740229"/>
              <a:gd name="connsiteY1" fmla="*/ 0 h 304800"/>
              <a:gd name="connsiteX2" fmla="*/ 740229 w 740229"/>
              <a:gd name="connsiteY2" fmla="*/ 304800 h 304800"/>
              <a:gd name="connsiteX3" fmla="*/ 0 w 740229"/>
              <a:gd name="connsiteY3" fmla="*/ 304800 h 304800"/>
              <a:gd name="connsiteX0-1" fmla="*/ 20249 w 760478"/>
              <a:gd name="connsiteY0-2" fmla="*/ 244575 h 244575"/>
              <a:gd name="connsiteX1-3" fmla="*/ 0 w 760478"/>
              <a:gd name="connsiteY1-4" fmla="*/ 0 h 244575"/>
              <a:gd name="connsiteX2-5" fmla="*/ 760478 w 760478"/>
              <a:gd name="connsiteY2-6" fmla="*/ 244575 h 244575"/>
              <a:gd name="connsiteX3-7" fmla="*/ 20249 w 760478"/>
              <a:gd name="connsiteY3-8" fmla="*/ 244575 h 244575"/>
              <a:gd name="connsiteX0-9" fmla="*/ 196500 w 760478"/>
              <a:gd name="connsiteY0-10" fmla="*/ 185207 h 244575"/>
              <a:gd name="connsiteX1-11" fmla="*/ 0 w 760478"/>
              <a:gd name="connsiteY1-12" fmla="*/ 0 h 244575"/>
              <a:gd name="connsiteX2-13" fmla="*/ 760478 w 760478"/>
              <a:gd name="connsiteY2-14" fmla="*/ 244575 h 244575"/>
              <a:gd name="connsiteX3-15" fmla="*/ 196500 w 760478"/>
              <a:gd name="connsiteY3-16" fmla="*/ 185207 h 244575"/>
              <a:gd name="connsiteX0-17" fmla="*/ 196500 w 292031"/>
              <a:gd name="connsiteY0-18" fmla="*/ 206225 h 206225"/>
              <a:gd name="connsiteX1-19" fmla="*/ 0 w 292031"/>
              <a:gd name="connsiteY1-20" fmla="*/ 21018 h 206225"/>
              <a:gd name="connsiteX2-21" fmla="*/ 292031 w 292031"/>
              <a:gd name="connsiteY2-22" fmla="*/ 0 h 206225"/>
              <a:gd name="connsiteX3-23" fmla="*/ 196500 w 292031"/>
              <a:gd name="connsiteY3-24" fmla="*/ 206225 h 206225"/>
              <a:gd name="connsiteX0-25" fmla="*/ 169030 w 292031"/>
              <a:gd name="connsiteY0-26" fmla="*/ 178158 h 178158"/>
              <a:gd name="connsiteX1-27" fmla="*/ 0 w 292031"/>
              <a:gd name="connsiteY1-28" fmla="*/ 21018 h 178158"/>
              <a:gd name="connsiteX2-29" fmla="*/ 292031 w 292031"/>
              <a:gd name="connsiteY2-30" fmla="*/ 0 h 178158"/>
              <a:gd name="connsiteX3-31" fmla="*/ 169030 w 292031"/>
              <a:gd name="connsiteY3-32" fmla="*/ 178158 h 178158"/>
              <a:gd name="connsiteX0-33" fmla="*/ 169030 w 235196"/>
              <a:gd name="connsiteY0-34" fmla="*/ 237561 h 237561"/>
              <a:gd name="connsiteX1-35" fmla="*/ 0 w 235196"/>
              <a:gd name="connsiteY1-36" fmla="*/ 80421 h 237561"/>
              <a:gd name="connsiteX2-37" fmla="*/ 235196 w 235196"/>
              <a:gd name="connsiteY2-38" fmla="*/ 0 h 237561"/>
              <a:gd name="connsiteX3-39" fmla="*/ 169030 w 235196"/>
              <a:gd name="connsiteY3-40" fmla="*/ 237561 h 237561"/>
              <a:gd name="connsiteX0-41" fmla="*/ 169030 w 169030"/>
              <a:gd name="connsiteY0-42" fmla="*/ 248064 h 248064"/>
              <a:gd name="connsiteX1-43" fmla="*/ 0 w 169030"/>
              <a:gd name="connsiteY1-44" fmla="*/ 90924 h 248064"/>
              <a:gd name="connsiteX2-45" fmla="*/ 148400 w 169030"/>
              <a:gd name="connsiteY2-46" fmla="*/ 0 h 248064"/>
              <a:gd name="connsiteX3-47" fmla="*/ 169030 w 169030"/>
              <a:gd name="connsiteY3-48" fmla="*/ 248064 h 248064"/>
            </a:gdLst>
            <a:ahLst/>
            <a:cxnLst>
              <a:cxn ang="0">
                <a:pos x="connsiteX0-41" y="connsiteY0-42"/>
              </a:cxn>
              <a:cxn ang="0">
                <a:pos x="connsiteX1-43" y="connsiteY1-44"/>
              </a:cxn>
              <a:cxn ang="0">
                <a:pos x="connsiteX2-45" y="connsiteY2-46"/>
              </a:cxn>
              <a:cxn ang="0">
                <a:pos x="connsiteX3-47" y="connsiteY3-48"/>
              </a:cxn>
            </a:cxnLst>
            <a:rect l="l" t="t" r="r" b="b"/>
            <a:pathLst>
              <a:path w="169030" h="248064">
                <a:moveTo>
                  <a:pt x="169030" y="248064"/>
                </a:moveTo>
                <a:lnTo>
                  <a:pt x="0" y="90924"/>
                </a:lnTo>
                <a:lnTo>
                  <a:pt x="148400" y="0"/>
                </a:lnTo>
                <a:lnTo>
                  <a:pt x="169030" y="24806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5" tIns="41137" rIns="82275" bIns="41137" anchor="ctr"/>
          <a:lstStyle/>
          <a:p>
            <a:pPr algn="ctr">
              <a:defRPr/>
            </a:pPr>
            <a:endParaRPr lang="zh-CN" altLang="en-US" sz="168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MH_Other_4"/>
          <p:cNvSpPr/>
          <p:nvPr/>
        </p:nvSpPr>
        <p:spPr>
          <a:xfrm rot="1894741" flipV="1">
            <a:off x="6384403" y="5648176"/>
            <a:ext cx="278538" cy="165745"/>
          </a:xfrm>
          <a:custGeom>
            <a:avLst/>
            <a:gdLst>
              <a:gd name="connsiteX0" fmla="*/ 0 w 740229"/>
              <a:gd name="connsiteY0" fmla="*/ 304800 h 304800"/>
              <a:gd name="connsiteX1" fmla="*/ 0 w 740229"/>
              <a:gd name="connsiteY1" fmla="*/ 0 h 304800"/>
              <a:gd name="connsiteX2" fmla="*/ 740229 w 740229"/>
              <a:gd name="connsiteY2" fmla="*/ 304800 h 304800"/>
              <a:gd name="connsiteX3" fmla="*/ 0 w 740229"/>
              <a:gd name="connsiteY3" fmla="*/ 304800 h 304800"/>
              <a:gd name="connsiteX0-1" fmla="*/ 20249 w 760478"/>
              <a:gd name="connsiteY0-2" fmla="*/ 244575 h 244575"/>
              <a:gd name="connsiteX1-3" fmla="*/ 0 w 760478"/>
              <a:gd name="connsiteY1-4" fmla="*/ 0 h 244575"/>
              <a:gd name="connsiteX2-5" fmla="*/ 760478 w 760478"/>
              <a:gd name="connsiteY2-6" fmla="*/ 244575 h 244575"/>
              <a:gd name="connsiteX3-7" fmla="*/ 20249 w 760478"/>
              <a:gd name="connsiteY3-8" fmla="*/ 244575 h 244575"/>
              <a:gd name="connsiteX0-9" fmla="*/ 196500 w 760478"/>
              <a:gd name="connsiteY0-10" fmla="*/ 185207 h 244575"/>
              <a:gd name="connsiteX1-11" fmla="*/ 0 w 760478"/>
              <a:gd name="connsiteY1-12" fmla="*/ 0 h 244575"/>
              <a:gd name="connsiteX2-13" fmla="*/ 760478 w 760478"/>
              <a:gd name="connsiteY2-14" fmla="*/ 244575 h 244575"/>
              <a:gd name="connsiteX3-15" fmla="*/ 196500 w 760478"/>
              <a:gd name="connsiteY3-16" fmla="*/ 185207 h 244575"/>
              <a:gd name="connsiteX0-17" fmla="*/ 196500 w 292031"/>
              <a:gd name="connsiteY0-18" fmla="*/ 206225 h 206225"/>
              <a:gd name="connsiteX1-19" fmla="*/ 0 w 292031"/>
              <a:gd name="connsiteY1-20" fmla="*/ 21018 h 206225"/>
              <a:gd name="connsiteX2-21" fmla="*/ 292031 w 292031"/>
              <a:gd name="connsiteY2-22" fmla="*/ 0 h 206225"/>
              <a:gd name="connsiteX3-23" fmla="*/ 196500 w 292031"/>
              <a:gd name="connsiteY3-24" fmla="*/ 206225 h 206225"/>
              <a:gd name="connsiteX0-25" fmla="*/ 169030 w 292031"/>
              <a:gd name="connsiteY0-26" fmla="*/ 178158 h 178158"/>
              <a:gd name="connsiteX1-27" fmla="*/ 0 w 292031"/>
              <a:gd name="connsiteY1-28" fmla="*/ 21018 h 178158"/>
              <a:gd name="connsiteX2-29" fmla="*/ 292031 w 292031"/>
              <a:gd name="connsiteY2-30" fmla="*/ 0 h 178158"/>
              <a:gd name="connsiteX3-31" fmla="*/ 169030 w 292031"/>
              <a:gd name="connsiteY3-32" fmla="*/ 178158 h 178158"/>
            </a:gdLst>
            <a:ahLst/>
            <a:cxnLst>
              <a:cxn ang="0">
                <a:pos x="connsiteX0-25" y="connsiteY0-26"/>
              </a:cxn>
              <a:cxn ang="0">
                <a:pos x="connsiteX1-27" y="connsiteY1-28"/>
              </a:cxn>
              <a:cxn ang="0">
                <a:pos x="connsiteX2-29" y="connsiteY2-30"/>
              </a:cxn>
              <a:cxn ang="0">
                <a:pos x="connsiteX3-31" y="connsiteY3-32"/>
              </a:cxn>
            </a:cxnLst>
            <a:rect l="l" t="t" r="r" b="b"/>
            <a:pathLst>
              <a:path w="292031" h="178158">
                <a:moveTo>
                  <a:pt x="169030" y="178158"/>
                </a:moveTo>
                <a:lnTo>
                  <a:pt x="0" y="21018"/>
                </a:lnTo>
                <a:lnTo>
                  <a:pt x="292031" y="0"/>
                </a:lnTo>
                <a:lnTo>
                  <a:pt x="169030" y="178158"/>
                </a:lnTo>
                <a:close/>
              </a:path>
            </a:pathLst>
          </a:cu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5" tIns="41137" rIns="82275" bIns="41137" anchor="ctr"/>
          <a:lstStyle/>
          <a:p>
            <a:pPr algn="ctr">
              <a:defRPr/>
            </a:pPr>
            <a:endParaRPr lang="zh-CN" altLang="en-US" sz="168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MH_Text_1"/>
          <p:cNvSpPr/>
          <p:nvPr/>
        </p:nvSpPr>
        <p:spPr>
          <a:xfrm>
            <a:off x="6372977" y="3429191"/>
            <a:ext cx="1778354" cy="22875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922" tIns="781314" rIns="84922" bIns="0"/>
          <a:lstStyle/>
          <a:p>
            <a:pPr algn="ctr">
              <a:lnSpc>
                <a:spcPct val="130000"/>
              </a:lnSpc>
            </a:pPr>
            <a:endParaRPr lang="zh-CN" altLang="en-US" sz="1080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MH_SubTitle_1"/>
          <p:cNvSpPr/>
          <p:nvPr/>
        </p:nvSpPr>
        <p:spPr>
          <a:xfrm>
            <a:off x="6298699" y="3657805"/>
            <a:ext cx="1926908" cy="360067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5" tIns="41137" rIns="82275" bIns="41137" anchor="ctr">
            <a:normAutofit/>
          </a:bodyPr>
          <a:lstStyle/>
          <a:p>
            <a:pPr algn="ctr">
              <a:defRPr/>
            </a:pPr>
            <a:r>
              <a:rPr lang="zh-CN" altLang="en-US" sz="168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宝贵的标题</a:t>
            </a:r>
          </a:p>
        </p:txBody>
      </p:sp>
      <p:sp>
        <p:nvSpPr>
          <p:cNvPr id="23" name="MH_Text_1"/>
          <p:cNvSpPr/>
          <p:nvPr/>
        </p:nvSpPr>
        <p:spPr>
          <a:xfrm>
            <a:off x="6298699" y="2097491"/>
            <a:ext cx="1926908" cy="12332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922" tIns="781314" rIns="84922" bIns="0"/>
          <a:lstStyle/>
          <a:p>
            <a:pPr algn="ctr">
              <a:lnSpc>
                <a:spcPct val="130000"/>
              </a:lnSpc>
            </a:pPr>
            <a:endParaRPr lang="en-US" altLang="zh-CN" sz="1320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40"/>
          <p:cNvSpPr txBox="1"/>
          <p:nvPr/>
        </p:nvSpPr>
        <p:spPr>
          <a:xfrm>
            <a:off x="6436540" y="4131684"/>
            <a:ext cx="1645462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lIns="82275" tIns="41137" rIns="82275" bIns="41137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</a:p>
        </p:txBody>
      </p:sp>
      <p:sp>
        <p:nvSpPr>
          <p:cNvPr id="25" name="MH_Other_2"/>
          <p:cNvSpPr/>
          <p:nvPr/>
        </p:nvSpPr>
        <p:spPr>
          <a:xfrm rot="19424524" flipH="1" flipV="1">
            <a:off x="8689570" y="3937856"/>
            <a:ext cx="158552" cy="234330"/>
          </a:xfrm>
          <a:custGeom>
            <a:avLst/>
            <a:gdLst>
              <a:gd name="connsiteX0" fmla="*/ 0 w 740229"/>
              <a:gd name="connsiteY0" fmla="*/ 304800 h 304800"/>
              <a:gd name="connsiteX1" fmla="*/ 0 w 740229"/>
              <a:gd name="connsiteY1" fmla="*/ 0 h 304800"/>
              <a:gd name="connsiteX2" fmla="*/ 740229 w 740229"/>
              <a:gd name="connsiteY2" fmla="*/ 304800 h 304800"/>
              <a:gd name="connsiteX3" fmla="*/ 0 w 740229"/>
              <a:gd name="connsiteY3" fmla="*/ 304800 h 304800"/>
              <a:gd name="connsiteX0-1" fmla="*/ 20249 w 760478"/>
              <a:gd name="connsiteY0-2" fmla="*/ 244575 h 244575"/>
              <a:gd name="connsiteX1-3" fmla="*/ 0 w 760478"/>
              <a:gd name="connsiteY1-4" fmla="*/ 0 h 244575"/>
              <a:gd name="connsiteX2-5" fmla="*/ 760478 w 760478"/>
              <a:gd name="connsiteY2-6" fmla="*/ 244575 h 244575"/>
              <a:gd name="connsiteX3-7" fmla="*/ 20249 w 760478"/>
              <a:gd name="connsiteY3-8" fmla="*/ 244575 h 244575"/>
              <a:gd name="connsiteX0-9" fmla="*/ 196500 w 760478"/>
              <a:gd name="connsiteY0-10" fmla="*/ 185207 h 244575"/>
              <a:gd name="connsiteX1-11" fmla="*/ 0 w 760478"/>
              <a:gd name="connsiteY1-12" fmla="*/ 0 h 244575"/>
              <a:gd name="connsiteX2-13" fmla="*/ 760478 w 760478"/>
              <a:gd name="connsiteY2-14" fmla="*/ 244575 h 244575"/>
              <a:gd name="connsiteX3-15" fmla="*/ 196500 w 760478"/>
              <a:gd name="connsiteY3-16" fmla="*/ 185207 h 244575"/>
              <a:gd name="connsiteX0-17" fmla="*/ 196500 w 292031"/>
              <a:gd name="connsiteY0-18" fmla="*/ 206225 h 206225"/>
              <a:gd name="connsiteX1-19" fmla="*/ 0 w 292031"/>
              <a:gd name="connsiteY1-20" fmla="*/ 21018 h 206225"/>
              <a:gd name="connsiteX2-21" fmla="*/ 292031 w 292031"/>
              <a:gd name="connsiteY2-22" fmla="*/ 0 h 206225"/>
              <a:gd name="connsiteX3-23" fmla="*/ 196500 w 292031"/>
              <a:gd name="connsiteY3-24" fmla="*/ 206225 h 206225"/>
              <a:gd name="connsiteX0-25" fmla="*/ 169030 w 292031"/>
              <a:gd name="connsiteY0-26" fmla="*/ 178158 h 178158"/>
              <a:gd name="connsiteX1-27" fmla="*/ 0 w 292031"/>
              <a:gd name="connsiteY1-28" fmla="*/ 21018 h 178158"/>
              <a:gd name="connsiteX2-29" fmla="*/ 292031 w 292031"/>
              <a:gd name="connsiteY2-30" fmla="*/ 0 h 178158"/>
              <a:gd name="connsiteX3-31" fmla="*/ 169030 w 292031"/>
              <a:gd name="connsiteY3-32" fmla="*/ 178158 h 178158"/>
              <a:gd name="connsiteX0-33" fmla="*/ 169030 w 235196"/>
              <a:gd name="connsiteY0-34" fmla="*/ 237561 h 237561"/>
              <a:gd name="connsiteX1-35" fmla="*/ 0 w 235196"/>
              <a:gd name="connsiteY1-36" fmla="*/ 80421 h 237561"/>
              <a:gd name="connsiteX2-37" fmla="*/ 235196 w 235196"/>
              <a:gd name="connsiteY2-38" fmla="*/ 0 h 237561"/>
              <a:gd name="connsiteX3-39" fmla="*/ 169030 w 235196"/>
              <a:gd name="connsiteY3-40" fmla="*/ 237561 h 237561"/>
              <a:gd name="connsiteX0-41" fmla="*/ 169030 w 169030"/>
              <a:gd name="connsiteY0-42" fmla="*/ 248064 h 248064"/>
              <a:gd name="connsiteX1-43" fmla="*/ 0 w 169030"/>
              <a:gd name="connsiteY1-44" fmla="*/ 90924 h 248064"/>
              <a:gd name="connsiteX2-45" fmla="*/ 148400 w 169030"/>
              <a:gd name="connsiteY2-46" fmla="*/ 0 h 248064"/>
              <a:gd name="connsiteX3-47" fmla="*/ 169030 w 169030"/>
              <a:gd name="connsiteY3-48" fmla="*/ 248064 h 248064"/>
            </a:gdLst>
            <a:ahLst/>
            <a:cxnLst>
              <a:cxn ang="0">
                <a:pos x="connsiteX0-41" y="connsiteY0-42"/>
              </a:cxn>
              <a:cxn ang="0">
                <a:pos x="connsiteX1-43" y="connsiteY1-44"/>
              </a:cxn>
              <a:cxn ang="0">
                <a:pos x="connsiteX2-45" y="connsiteY2-46"/>
              </a:cxn>
              <a:cxn ang="0">
                <a:pos x="connsiteX3-47" y="connsiteY3-48"/>
              </a:cxn>
            </a:cxnLst>
            <a:rect l="l" t="t" r="r" b="b"/>
            <a:pathLst>
              <a:path w="169030" h="248064">
                <a:moveTo>
                  <a:pt x="169030" y="248064"/>
                </a:moveTo>
                <a:lnTo>
                  <a:pt x="0" y="90924"/>
                </a:lnTo>
                <a:lnTo>
                  <a:pt x="148400" y="0"/>
                </a:lnTo>
                <a:lnTo>
                  <a:pt x="169030" y="24806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5" tIns="41137" rIns="82275" bIns="41137" anchor="ctr"/>
          <a:lstStyle/>
          <a:p>
            <a:pPr algn="ctr">
              <a:defRPr/>
            </a:pPr>
            <a:endParaRPr lang="zh-CN" altLang="en-US" sz="168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MH_Other_3"/>
          <p:cNvSpPr/>
          <p:nvPr/>
        </p:nvSpPr>
        <p:spPr>
          <a:xfrm rot="2175476" flipV="1">
            <a:off x="10346510" y="3937856"/>
            <a:ext cx="158552" cy="234330"/>
          </a:xfrm>
          <a:custGeom>
            <a:avLst/>
            <a:gdLst>
              <a:gd name="connsiteX0" fmla="*/ 0 w 740229"/>
              <a:gd name="connsiteY0" fmla="*/ 304800 h 304800"/>
              <a:gd name="connsiteX1" fmla="*/ 0 w 740229"/>
              <a:gd name="connsiteY1" fmla="*/ 0 h 304800"/>
              <a:gd name="connsiteX2" fmla="*/ 740229 w 740229"/>
              <a:gd name="connsiteY2" fmla="*/ 304800 h 304800"/>
              <a:gd name="connsiteX3" fmla="*/ 0 w 740229"/>
              <a:gd name="connsiteY3" fmla="*/ 304800 h 304800"/>
              <a:gd name="connsiteX0-1" fmla="*/ 20249 w 760478"/>
              <a:gd name="connsiteY0-2" fmla="*/ 244575 h 244575"/>
              <a:gd name="connsiteX1-3" fmla="*/ 0 w 760478"/>
              <a:gd name="connsiteY1-4" fmla="*/ 0 h 244575"/>
              <a:gd name="connsiteX2-5" fmla="*/ 760478 w 760478"/>
              <a:gd name="connsiteY2-6" fmla="*/ 244575 h 244575"/>
              <a:gd name="connsiteX3-7" fmla="*/ 20249 w 760478"/>
              <a:gd name="connsiteY3-8" fmla="*/ 244575 h 244575"/>
              <a:gd name="connsiteX0-9" fmla="*/ 196500 w 760478"/>
              <a:gd name="connsiteY0-10" fmla="*/ 185207 h 244575"/>
              <a:gd name="connsiteX1-11" fmla="*/ 0 w 760478"/>
              <a:gd name="connsiteY1-12" fmla="*/ 0 h 244575"/>
              <a:gd name="connsiteX2-13" fmla="*/ 760478 w 760478"/>
              <a:gd name="connsiteY2-14" fmla="*/ 244575 h 244575"/>
              <a:gd name="connsiteX3-15" fmla="*/ 196500 w 760478"/>
              <a:gd name="connsiteY3-16" fmla="*/ 185207 h 244575"/>
              <a:gd name="connsiteX0-17" fmla="*/ 196500 w 292031"/>
              <a:gd name="connsiteY0-18" fmla="*/ 206225 h 206225"/>
              <a:gd name="connsiteX1-19" fmla="*/ 0 w 292031"/>
              <a:gd name="connsiteY1-20" fmla="*/ 21018 h 206225"/>
              <a:gd name="connsiteX2-21" fmla="*/ 292031 w 292031"/>
              <a:gd name="connsiteY2-22" fmla="*/ 0 h 206225"/>
              <a:gd name="connsiteX3-23" fmla="*/ 196500 w 292031"/>
              <a:gd name="connsiteY3-24" fmla="*/ 206225 h 206225"/>
              <a:gd name="connsiteX0-25" fmla="*/ 169030 w 292031"/>
              <a:gd name="connsiteY0-26" fmla="*/ 178158 h 178158"/>
              <a:gd name="connsiteX1-27" fmla="*/ 0 w 292031"/>
              <a:gd name="connsiteY1-28" fmla="*/ 21018 h 178158"/>
              <a:gd name="connsiteX2-29" fmla="*/ 292031 w 292031"/>
              <a:gd name="connsiteY2-30" fmla="*/ 0 h 178158"/>
              <a:gd name="connsiteX3-31" fmla="*/ 169030 w 292031"/>
              <a:gd name="connsiteY3-32" fmla="*/ 178158 h 178158"/>
              <a:gd name="connsiteX0-33" fmla="*/ 169030 w 235196"/>
              <a:gd name="connsiteY0-34" fmla="*/ 237561 h 237561"/>
              <a:gd name="connsiteX1-35" fmla="*/ 0 w 235196"/>
              <a:gd name="connsiteY1-36" fmla="*/ 80421 h 237561"/>
              <a:gd name="connsiteX2-37" fmla="*/ 235196 w 235196"/>
              <a:gd name="connsiteY2-38" fmla="*/ 0 h 237561"/>
              <a:gd name="connsiteX3-39" fmla="*/ 169030 w 235196"/>
              <a:gd name="connsiteY3-40" fmla="*/ 237561 h 237561"/>
              <a:gd name="connsiteX0-41" fmla="*/ 169030 w 169030"/>
              <a:gd name="connsiteY0-42" fmla="*/ 248064 h 248064"/>
              <a:gd name="connsiteX1-43" fmla="*/ 0 w 169030"/>
              <a:gd name="connsiteY1-44" fmla="*/ 90924 h 248064"/>
              <a:gd name="connsiteX2-45" fmla="*/ 148400 w 169030"/>
              <a:gd name="connsiteY2-46" fmla="*/ 0 h 248064"/>
              <a:gd name="connsiteX3-47" fmla="*/ 169030 w 169030"/>
              <a:gd name="connsiteY3-48" fmla="*/ 248064 h 248064"/>
            </a:gdLst>
            <a:ahLst/>
            <a:cxnLst>
              <a:cxn ang="0">
                <a:pos x="connsiteX0-41" y="connsiteY0-42"/>
              </a:cxn>
              <a:cxn ang="0">
                <a:pos x="connsiteX1-43" y="connsiteY1-44"/>
              </a:cxn>
              <a:cxn ang="0">
                <a:pos x="connsiteX2-45" y="connsiteY2-46"/>
              </a:cxn>
              <a:cxn ang="0">
                <a:pos x="connsiteX3-47" y="connsiteY3-48"/>
              </a:cxn>
            </a:cxnLst>
            <a:rect l="l" t="t" r="r" b="b"/>
            <a:pathLst>
              <a:path w="169030" h="248064">
                <a:moveTo>
                  <a:pt x="169030" y="248064"/>
                </a:moveTo>
                <a:lnTo>
                  <a:pt x="0" y="90924"/>
                </a:lnTo>
                <a:lnTo>
                  <a:pt x="148400" y="0"/>
                </a:lnTo>
                <a:lnTo>
                  <a:pt x="169030" y="24806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5" tIns="41137" rIns="82275" bIns="41137" anchor="ctr"/>
          <a:lstStyle/>
          <a:p>
            <a:pPr algn="ctr">
              <a:defRPr/>
            </a:pPr>
            <a:endParaRPr lang="zh-CN" altLang="en-US" sz="168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MH_Other_4"/>
          <p:cNvSpPr/>
          <p:nvPr/>
        </p:nvSpPr>
        <p:spPr>
          <a:xfrm rot="1894741" flipV="1">
            <a:off x="8716710" y="5648176"/>
            <a:ext cx="278538" cy="165745"/>
          </a:xfrm>
          <a:custGeom>
            <a:avLst/>
            <a:gdLst>
              <a:gd name="connsiteX0" fmla="*/ 0 w 740229"/>
              <a:gd name="connsiteY0" fmla="*/ 304800 h 304800"/>
              <a:gd name="connsiteX1" fmla="*/ 0 w 740229"/>
              <a:gd name="connsiteY1" fmla="*/ 0 h 304800"/>
              <a:gd name="connsiteX2" fmla="*/ 740229 w 740229"/>
              <a:gd name="connsiteY2" fmla="*/ 304800 h 304800"/>
              <a:gd name="connsiteX3" fmla="*/ 0 w 740229"/>
              <a:gd name="connsiteY3" fmla="*/ 304800 h 304800"/>
              <a:gd name="connsiteX0-1" fmla="*/ 20249 w 760478"/>
              <a:gd name="connsiteY0-2" fmla="*/ 244575 h 244575"/>
              <a:gd name="connsiteX1-3" fmla="*/ 0 w 760478"/>
              <a:gd name="connsiteY1-4" fmla="*/ 0 h 244575"/>
              <a:gd name="connsiteX2-5" fmla="*/ 760478 w 760478"/>
              <a:gd name="connsiteY2-6" fmla="*/ 244575 h 244575"/>
              <a:gd name="connsiteX3-7" fmla="*/ 20249 w 760478"/>
              <a:gd name="connsiteY3-8" fmla="*/ 244575 h 244575"/>
              <a:gd name="connsiteX0-9" fmla="*/ 196500 w 760478"/>
              <a:gd name="connsiteY0-10" fmla="*/ 185207 h 244575"/>
              <a:gd name="connsiteX1-11" fmla="*/ 0 w 760478"/>
              <a:gd name="connsiteY1-12" fmla="*/ 0 h 244575"/>
              <a:gd name="connsiteX2-13" fmla="*/ 760478 w 760478"/>
              <a:gd name="connsiteY2-14" fmla="*/ 244575 h 244575"/>
              <a:gd name="connsiteX3-15" fmla="*/ 196500 w 760478"/>
              <a:gd name="connsiteY3-16" fmla="*/ 185207 h 244575"/>
              <a:gd name="connsiteX0-17" fmla="*/ 196500 w 292031"/>
              <a:gd name="connsiteY0-18" fmla="*/ 206225 h 206225"/>
              <a:gd name="connsiteX1-19" fmla="*/ 0 w 292031"/>
              <a:gd name="connsiteY1-20" fmla="*/ 21018 h 206225"/>
              <a:gd name="connsiteX2-21" fmla="*/ 292031 w 292031"/>
              <a:gd name="connsiteY2-22" fmla="*/ 0 h 206225"/>
              <a:gd name="connsiteX3-23" fmla="*/ 196500 w 292031"/>
              <a:gd name="connsiteY3-24" fmla="*/ 206225 h 206225"/>
              <a:gd name="connsiteX0-25" fmla="*/ 169030 w 292031"/>
              <a:gd name="connsiteY0-26" fmla="*/ 178158 h 178158"/>
              <a:gd name="connsiteX1-27" fmla="*/ 0 w 292031"/>
              <a:gd name="connsiteY1-28" fmla="*/ 21018 h 178158"/>
              <a:gd name="connsiteX2-29" fmla="*/ 292031 w 292031"/>
              <a:gd name="connsiteY2-30" fmla="*/ 0 h 178158"/>
              <a:gd name="connsiteX3-31" fmla="*/ 169030 w 292031"/>
              <a:gd name="connsiteY3-32" fmla="*/ 178158 h 178158"/>
            </a:gdLst>
            <a:ahLst/>
            <a:cxnLst>
              <a:cxn ang="0">
                <a:pos x="connsiteX0-25" y="connsiteY0-26"/>
              </a:cxn>
              <a:cxn ang="0">
                <a:pos x="connsiteX1-27" y="connsiteY1-28"/>
              </a:cxn>
              <a:cxn ang="0">
                <a:pos x="connsiteX2-29" y="connsiteY2-30"/>
              </a:cxn>
              <a:cxn ang="0">
                <a:pos x="connsiteX3-31" y="connsiteY3-32"/>
              </a:cxn>
            </a:cxnLst>
            <a:rect l="l" t="t" r="r" b="b"/>
            <a:pathLst>
              <a:path w="292031" h="178158">
                <a:moveTo>
                  <a:pt x="169030" y="178158"/>
                </a:moveTo>
                <a:lnTo>
                  <a:pt x="0" y="21018"/>
                </a:lnTo>
                <a:lnTo>
                  <a:pt x="292031" y="0"/>
                </a:lnTo>
                <a:lnTo>
                  <a:pt x="169030" y="178158"/>
                </a:lnTo>
                <a:close/>
              </a:path>
            </a:pathLst>
          </a:cu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5" tIns="41137" rIns="82275" bIns="41137" anchor="ctr"/>
          <a:lstStyle/>
          <a:p>
            <a:pPr algn="ctr">
              <a:defRPr/>
            </a:pPr>
            <a:endParaRPr lang="zh-CN" altLang="en-US" sz="168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MH_Text_1"/>
          <p:cNvSpPr/>
          <p:nvPr/>
        </p:nvSpPr>
        <p:spPr>
          <a:xfrm>
            <a:off x="8705284" y="3429191"/>
            <a:ext cx="1778354" cy="22875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922" tIns="781314" rIns="84922" bIns="0"/>
          <a:lstStyle/>
          <a:p>
            <a:pPr algn="ctr">
              <a:lnSpc>
                <a:spcPct val="130000"/>
              </a:lnSpc>
            </a:pPr>
            <a:endParaRPr lang="zh-CN" altLang="en-US" sz="1080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MH_SubTitle_1"/>
          <p:cNvSpPr/>
          <p:nvPr/>
        </p:nvSpPr>
        <p:spPr>
          <a:xfrm>
            <a:off x="8631006" y="3657805"/>
            <a:ext cx="1926908" cy="360067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5" tIns="41137" rIns="82275" bIns="41137" anchor="ctr">
            <a:normAutofit/>
          </a:bodyPr>
          <a:lstStyle/>
          <a:p>
            <a:pPr algn="ctr">
              <a:defRPr/>
            </a:pPr>
            <a:r>
              <a:rPr lang="en-US" altLang="zh-CN" sz="168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68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宝贵的标题</a:t>
            </a:r>
          </a:p>
        </p:txBody>
      </p:sp>
      <p:sp>
        <p:nvSpPr>
          <p:cNvPr id="30" name="MH_Text_1"/>
          <p:cNvSpPr/>
          <p:nvPr/>
        </p:nvSpPr>
        <p:spPr>
          <a:xfrm>
            <a:off x="8631006" y="2097491"/>
            <a:ext cx="1926908" cy="123325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922" tIns="781314" rIns="84922" bIns="0"/>
          <a:lstStyle/>
          <a:p>
            <a:pPr algn="ctr">
              <a:lnSpc>
                <a:spcPct val="130000"/>
              </a:lnSpc>
            </a:pPr>
            <a:endParaRPr lang="en-US" altLang="zh-CN" sz="1320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40"/>
          <p:cNvSpPr txBox="1"/>
          <p:nvPr/>
        </p:nvSpPr>
        <p:spPr>
          <a:xfrm>
            <a:off x="8768846" y="4131684"/>
            <a:ext cx="1645462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lIns="82275" tIns="41137" rIns="82275" bIns="41137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08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壹</a:t>
              </a:r>
            </a:p>
          </p:txBody>
        </p:sp>
        <p:sp>
          <p:nvSpPr>
            <p:cNvPr id="32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4"/>
          <a:stretch>
            <a:fillRect/>
          </a:stretch>
        </p:blipFill>
        <p:spPr>
          <a:xfrm>
            <a:off x="-4445" y="-7620"/>
            <a:ext cx="12200255" cy="687324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613481" y="2394027"/>
            <a:ext cx="2252224" cy="2252224"/>
            <a:chOff x="5672576" y="1893592"/>
            <a:chExt cx="586163" cy="586163"/>
          </a:xfrm>
        </p:grpSpPr>
        <p:sp>
          <p:nvSpPr>
            <p:cNvPr id="15" name="矩形: 圆角 14"/>
            <p:cNvSpPr/>
            <p:nvPr/>
          </p:nvSpPr>
          <p:spPr>
            <a:xfrm>
              <a:off x="5733252" y="1954268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600" dirty="0"/>
                <a:t>贰</a:t>
              </a:r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5672576" y="1893592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365452" y="2768684"/>
            <a:ext cx="3775393" cy="830997"/>
            <a:chOff x="2365452" y="2056214"/>
            <a:chExt cx="3775393" cy="830997"/>
          </a:xfrm>
        </p:grpSpPr>
        <p:sp>
          <p:nvSpPr>
            <p:cNvPr id="17" name="文本框 16"/>
            <p:cNvSpPr txBox="1"/>
            <p:nvPr/>
          </p:nvSpPr>
          <p:spPr>
            <a:xfrm>
              <a:off x="4438531" y="2056214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800" dirty="0"/>
                <a:t>标题文字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2365452" y="2579434"/>
              <a:ext cx="37753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400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sz="1400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endParaRPr lang="zh-CN" altLang="en-US" sz="1400" dirty="0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4779" y="3599572"/>
            <a:ext cx="3347526" cy="2162502"/>
          </a:xfrm>
          <a:prstGeom prst="rect">
            <a:avLst/>
          </a:prstGeom>
        </p:spPr>
      </p:pic>
      <p:pic>
        <p:nvPicPr>
          <p:cNvPr id="3" name="图片 2" descr="8ad1314bbeacc4867aa49a1e7058572e"/>
          <p:cNvPicPr>
            <a:picLocks noChangeAspect="1"/>
          </p:cNvPicPr>
          <p:nvPr/>
        </p:nvPicPr>
        <p:blipFill>
          <a:blip r:embed="rId5"/>
          <a:srcRect t="73811"/>
          <a:stretch>
            <a:fillRect/>
          </a:stretch>
        </p:blipFill>
        <p:spPr>
          <a:xfrm rot="5400000">
            <a:off x="-1105535" y="2663825"/>
            <a:ext cx="3379470" cy="1177925"/>
          </a:xfrm>
          <a:prstGeom prst="rect">
            <a:avLst/>
          </a:prstGeom>
        </p:spPr>
      </p:pic>
      <p:pic>
        <p:nvPicPr>
          <p:cNvPr id="21" name="图片 20" descr="8ad1314bbeacc4867aa49a1e7058572e"/>
          <p:cNvPicPr>
            <a:picLocks noChangeAspect="1"/>
          </p:cNvPicPr>
          <p:nvPr/>
        </p:nvPicPr>
        <p:blipFill>
          <a:blip r:embed="rId5"/>
          <a:srcRect b="72102"/>
          <a:stretch>
            <a:fillRect/>
          </a:stretch>
        </p:blipFill>
        <p:spPr>
          <a:xfrm rot="5400000">
            <a:off x="9878060" y="2625090"/>
            <a:ext cx="3379470" cy="12547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9869" y="910982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贰</a:t>
              </a: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1536482" y="1673247"/>
            <a:ext cx="1846659" cy="351150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sp>
        <p:nvSpPr>
          <p:cNvPr id="8" name="矩形: 圆角 7"/>
          <p:cNvSpPr/>
          <p:nvPr/>
        </p:nvSpPr>
        <p:spPr>
          <a:xfrm>
            <a:off x="3404104" y="1673247"/>
            <a:ext cx="560451" cy="56045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2400" dirty="0"/>
              <a:t>壹</a:t>
            </a:r>
          </a:p>
        </p:txBody>
      </p:sp>
      <p:sp>
        <p:nvSpPr>
          <p:cNvPr id="9" name="矩形 8"/>
          <p:cNvSpPr/>
          <p:nvPr/>
        </p:nvSpPr>
        <p:spPr>
          <a:xfrm>
            <a:off x="4516488" y="1673247"/>
            <a:ext cx="1846659" cy="351150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sp>
        <p:nvSpPr>
          <p:cNvPr id="10" name="矩形: 圆角 9"/>
          <p:cNvSpPr/>
          <p:nvPr/>
        </p:nvSpPr>
        <p:spPr>
          <a:xfrm>
            <a:off x="6384110" y="1673247"/>
            <a:ext cx="560451" cy="56045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2400" dirty="0"/>
              <a:t>贰</a:t>
            </a:r>
          </a:p>
        </p:txBody>
      </p:sp>
      <p:sp>
        <p:nvSpPr>
          <p:cNvPr id="11" name="矩形 10"/>
          <p:cNvSpPr/>
          <p:nvPr/>
        </p:nvSpPr>
        <p:spPr>
          <a:xfrm>
            <a:off x="7496494" y="1673247"/>
            <a:ext cx="1846659" cy="351150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sp>
        <p:nvSpPr>
          <p:cNvPr id="12" name="矩形: 圆角 11"/>
          <p:cNvSpPr/>
          <p:nvPr/>
        </p:nvSpPr>
        <p:spPr>
          <a:xfrm>
            <a:off x="9364116" y="1673247"/>
            <a:ext cx="560451" cy="56045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2400" dirty="0"/>
              <a:t>叁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21762" y="4578254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ldLvl="0" animBg="1"/>
      <p:bldP spid="9" grpId="0"/>
      <p:bldP spid="10" grpId="0" bldLvl="0" animBg="1"/>
      <p:bldP spid="11" grpId="0"/>
      <p:bldP spid="1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emp">
      <a:majorFont>
        <a:latin typeface="Arial"/>
        <a:ea typeface="楷体"/>
        <a:cs typeface=""/>
      </a:majorFont>
      <a:minorFont>
        <a:latin typeface="Arial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1183</Words>
  <Application>Microsoft Office PowerPoint</Application>
  <PresentationFormat>宽屏</PresentationFormat>
  <Paragraphs>188</Paragraphs>
  <Slides>24</Slides>
  <Notes>23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����</vt:lpstr>
      <vt:lpstr>Lato Hairline</vt:lpstr>
      <vt:lpstr>Lato Light</vt:lpstr>
      <vt:lpstr>Lato Regular</vt:lpstr>
      <vt:lpstr>方正细圆简体</vt:lpstr>
      <vt:lpstr>宋体</vt:lpstr>
      <vt:lpstr>微软雅黑</vt:lpstr>
      <vt:lpstr>叶根友刀锋黑草</vt:lpstr>
      <vt:lpstr>Arial</vt:lpstr>
      <vt:lpstr>Calibri</vt:lpstr>
      <vt:lpstr>Impact</vt:lpstr>
      <vt:lpstr>Wingdings</vt:lpstr>
      <vt:lpstr>等线</vt:lpstr>
      <vt:lpstr>楷体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中国风古风类</dc:title>
  <dc:subject>RP</dc:subject>
  <cp:keywords>RP</cp:keywords>
  <dc:description>RP</dc:description>
  <cp:lastModifiedBy>许疆</cp:lastModifiedBy>
  <cp:revision>42</cp:revision>
  <dcterms:created xsi:type="dcterms:W3CDTF">2017-08-08T13:25:00Z</dcterms:created>
  <dcterms:modified xsi:type="dcterms:W3CDTF">2017-12-14T13:29:25Z</dcterms:modified>
  <cp:category>RP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