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77" r:id="rId22"/>
    <p:sldId id="313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0310A-D752-440A-BA35-8B11FD038BA2}" type="datetimeFigureOut">
              <a:rPr lang="zh-CN" altLang="en-US" smtClean="0"/>
              <a:t>2018/12/4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5476-9A88-4F1D-AA4A-7D8CC7B18A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40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22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59824-ADDA-41E7-83D0-6F94C477D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02D267-F248-49CE-9FB0-A81CAC68F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63E4-0494-4398-901E-578E801C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A11A72-A9AE-46E6-B9B4-C47BA486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8E207A-A8A4-46DC-81A0-577B3376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67971-A2CD-4924-8330-3176E763377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879682-B114-42D5-BA6E-4B4C99F9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7C79C-9F1C-4353-870E-27394A751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8C22F-7A2A-4345-8DB2-464580F5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D303E-8068-442E-95A6-BF4C72AA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6964D-FAB8-4EC5-A6A7-753117D5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32E97-87BE-4C33-9FB1-52759D2C6DE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5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43CD54-3DC0-4A5A-8D96-779127E3C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5A66EA-FEB2-4AB8-8D3F-D0B45331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601C35-B00F-4377-A456-EFF51521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45C3A-1FD3-495F-AA06-804E9689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19D31-808F-4B13-9CBD-99961956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1ACE-D766-477F-9211-19ED65DF86D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0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26B65-1248-463C-B192-B434781D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1184CE-666B-47BB-9D12-2EB00FDE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A1EB7D-B70D-42EF-B2C8-F59472A6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0E4DA3C-AC68-438B-97CC-7745B3C2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9C220A6-1EB2-4CAC-8774-87B36A5B816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FF12B-EF81-4880-8962-427F55AB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A0E11D-BC73-454A-9826-D0C725CF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8E5A0-F9C8-4953-8DD0-7F2D921D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E73FB3-03BD-4841-BABC-54216631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C34F8-EE38-4C6B-924E-C7CE16C8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8D5DE-97CA-4292-A0CD-A78C4E2E171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6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06B13-3ACC-4CEE-AA18-924F36CF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B17BC7-9281-40FC-BBD4-F3CF992E0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95E940-5766-4F7B-BFC4-7871410B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0F16BE-A3EE-440D-9BA7-242A8C14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DCF013-6988-421B-9D33-B329B5E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04AC-A74F-47DD-A11E-4106B2B7262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0E6C2-B206-456F-9B15-0C52ABCC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A5E79-E7DA-4312-BB44-C898A75B4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0A200D-212E-4104-A084-93046B5F2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29BADB-126D-4EB3-9A57-AB645D2A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018F4D-7DC3-4768-85BC-88801FEB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ED27B8-F2EA-48CE-A78C-D4FC929C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C4A5E-B876-4DE5-B261-AAD43D66F5E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6AA6A-7325-4256-BD2E-1908CC1C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844427-4502-4A76-9614-F3EE56F9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F6304B-B540-418B-A6B5-D55C30BD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A16E44-CC04-4EEC-9D65-6898C0277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DE2B25-CDF5-4512-B0CF-30AFC641D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809EAC6-81CB-422F-BB22-1F145FD9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DC6A42-A728-4697-94F9-5616B299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3EBC053-9BFC-42B5-9556-10BD9B63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5EC22-1EA7-4BC1-9D86-FEDCE062458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3DAEB-78A1-4960-93C8-8A639B21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E5C0B3-C48F-4869-AAFB-0F73F246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B1EA20-A1BB-47B3-B247-FCCE49A8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54BF39-C1ED-4573-BD62-2ABABBFB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D0698-AE6A-4059-A2D9-AD6687C80C7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7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438FF0-2C87-495E-B6ED-23281587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BC547A-485C-46B9-A9BA-B053A91F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F24B9-8100-402F-AB1A-FECDEDA7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3B26F-2AC2-41C3-B1C9-08157E6623B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8E42B-128C-4D82-AE1C-045826C4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7000F-0E06-43B4-8280-A0A8D3635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958267-56CC-4D3F-B379-F1E740EEF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C6A2B3-FB27-49C0-BE4A-84B49570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42F5D1-815F-4B79-B504-F996B767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E4C09D-AF6C-4E90-BB5C-ACB33DF3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CCCCC-53ED-4F24-8873-AC8600DE9A9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7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28262-19D2-462D-BBCA-FA7E02AC3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6E4E18-7594-401F-B1AD-19C706AD5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6210D7-109C-450D-BAAC-28B2C53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530501-7D57-42F2-8EAF-E69411B9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7EF16D-BFC5-460E-96B8-39C01D16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E67BF8-C4C3-4DC2-833F-34A5E62E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29022-5BB2-4B4D-9171-573809EE8CC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F5C48643-DBAA-4BD4-97A6-B65AFCD907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D51EEF0-C033-4646-AA82-2CCA96C6E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71BDF318-A907-450E-9AA8-958C83A301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6A39D22-DB73-42D3-8FA9-7682CFDEDDDF}" type="datetime1">
              <a:rPr lang="zh-CN" altLang="en-US"/>
              <a:pPr/>
              <a:t>2018/12/4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F96BC8BF-9ADC-4A38-B123-BC223A6585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13A37963-5D8F-4646-89AD-734F40CFB6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D8E3B83-486E-4AC3-A672-B533EE71B08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23">
            <a:extLst>
              <a:ext uri="{FF2B5EF4-FFF2-40B4-BE49-F238E27FC236}">
                <a16:creationId xmlns:a16="http://schemas.microsoft.com/office/drawing/2014/main" id="{B9D7172D-0AFD-4A08-BB68-26193A279057}"/>
              </a:ext>
            </a:extLst>
          </p:cNvPr>
          <p:cNvSpPr>
            <a:spLocks noChangeArrowheads="1"/>
          </p:cNvSpPr>
          <p:nvPr/>
        </p:nvSpPr>
        <p:spPr bwMode="auto">
          <a:xfrm rot="1800000" flipV="1">
            <a:off x="4090988" y="3508375"/>
            <a:ext cx="2027237" cy="4133850"/>
          </a:xfrm>
          <a:custGeom>
            <a:avLst/>
            <a:gdLst>
              <a:gd name="T0" fmla="*/ 0 w 2026880"/>
              <a:gd name="T1" fmla="*/ 4133980 h 4133980"/>
              <a:gd name="T2" fmla="*/ 2026880 w 2026880"/>
              <a:gd name="T3" fmla="*/ 2963760 h 4133980"/>
              <a:gd name="T4" fmla="*/ 2026880 w 2026880"/>
              <a:gd name="T5" fmla="*/ 1170220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任意多边形 27">
            <a:extLst>
              <a:ext uri="{FF2B5EF4-FFF2-40B4-BE49-F238E27FC236}">
                <a16:creationId xmlns:a16="http://schemas.microsoft.com/office/drawing/2014/main" id="{DDC8068F-AF0A-47DE-BF94-9E6D6F7A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0"/>
            <a:ext cx="9096375" cy="6858000"/>
          </a:xfrm>
          <a:custGeom>
            <a:avLst/>
            <a:gdLst>
              <a:gd name="T0" fmla="*/ 0 w 9095751"/>
              <a:gd name="T1" fmla="*/ 0 h 6858000"/>
              <a:gd name="T2" fmla="*/ 9095751 w 9095751"/>
              <a:gd name="T3" fmla="*/ 0 h 6858000"/>
              <a:gd name="T4" fmla="*/ 9095751 w 9095751"/>
              <a:gd name="T5" fmla="*/ 6858000 h 6858000"/>
              <a:gd name="T6" fmla="*/ 3959468 w 9095751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  <a:gd name="T12" fmla="*/ 0 w 9095751"/>
              <a:gd name="T13" fmla="*/ 0 h 6858000"/>
              <a:gd name="T14" fmla="*/ 9095751 w 9095751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95751" h="6858000">
                <a:moveTo>
                  <a:pt x="0" y="0"/>
                </a:moveTo>
                <a:lnTo>
                  <a:pt x="9095751" y="0"/>
                </a:lnTo>
                <a:lnTo>
                  <a:pt x="9095751" y="6858000"/>
                </a:lnTo>
                <a:lnTo>
                  <a:pt x="3959468" y="6858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1">
            <a:extLst>
              <a:ext uri="{FF2B5EF4-FFF2-40B4-BE49-F238E27FC236}">
                <a16:creationId xmlns:a16="http://schemas.microsoft.com/office/drawing/2014/main" id="{A4B21DB4-6AA4-455C-9189-11717244E5C8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4560888" y="-935038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6880 w 2026880"/>
              <a:gd name="T3" fmla="*/ 1170220 h 6399694"/>
              <a:gd name="T4" fmla="*/ 2026880 w 2026880"/>
              <a:gd name="T5" fmla="*/ 5229474 h 6399694"/>
              <a:gd name="T6" fmla="*/ 0 w 2026880"/>
              <a:gd name="T7" fmla="*/ 6399694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文本框 24">
            <a:extLst>
              <a:ext uri="{FF2B5EF4-FFF2-40B4-BE49-F238E27FC236}">
                <a16:creationId xmlns:a16="http://schemas.microsoft.com/office/drawing/2014/main" id="{732DDA43-02B9-4EF2-9AB5-8983007F9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47975"/>
            <a:ext cx="4168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20273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POWERPOINT   </a:t>
            </a:r>
          </a:p>
          <a:p>
            <a:r>
              <a:rPr lang="en-US" altLang="zh-CN" sz="4800" b="1">
                <a:solidFill>
                  <a:srgbClr val="20273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4400" b="1">
                <a:solidFill>
                  <a:srgbClr val="20273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zh-CN" altLang="en-US" sz="4400" b="1">
              <a:solidFill>
                <a:srgbClr val="20273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078" name="文本框 25">
            <a:extLst>
              <a:ext uri="{FF2B5EF4-FFF2-40B4-BE49-F238E27FC236}">
                <a16:creationId xmlns:a16="http://schemas.microsoft.com/office/drawing/2014/main" id="{9BA53B27-25E8-435D-997A-D18633A8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775" y="4851400"/>
            <a:ext cx="2400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201X</a:t>
            </a:r>
            <a:endParaRPr lang="zh-CN" altLang="en-US" sz="8800" b="1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4">
            <a:extLst>
              <a:ext uri="{FF2B5EF4-FFF2-40B4-BE49-F238E27FC236}">
                <a16:creationId xmlns:a16="http://schemas.microsoft.com/office/drawing/2014/main" id="{CC3BD842-CFCE-4B94-9B72-2AF68915B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2291" name="组合 3">
            <a:extLst>
              <a:ext uri="{FF2B5EF4-FFF2-40B4-BE49-F238E27FC236}">
                <a16:creationId xmlns:a16="http://schemas.microsoft.com/office/drawing/2014/main" id="{E9E1DE36-D49A-4DFC-97CD-4543BF13397F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2292" name="平行四边形 18">
              <a:extLst>
                <a:ext uri="{FF2B5EF4-FFF2-40B4-BE49-F238E27FC236}">
                  <a16:creationId xmlns:a16="http://schemas.microsoft.com/office/drawing/2014/main" id="{D8B1A66F-4356-4120-9255-A2A3B3545A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3" name="平行四边形 16">
              <a:extLst>
                <a:ext uri="{FF2B5EF4-FFF2-40B4-BE49-F238E27FC236}">
                  <a16:creationId xmlns:a16="http://schemas.microsoft.com/office/drawing/2014/main" id="{CE0BBC15-983A-4AA8-B88A-0E230C702C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4" name="平行四边形 15">
              <a:extLst>
                <a:ext uri="{FF2B5EF4-FFF2-40B4-BE49-F238E27FC236}">
                  <a16:creationId xmlns:a16="http://schemas.microsoft.com/office/drawing/2014/main" id="{2791164B-3016-41C5-9803-4BDABC0808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295" name="组合 22">
            <a:extLst>
              <a:ext uri="{FF2B5EF4-FFF2-40B4-BE49-F238E27FC236}">
                <a16:creationId xmlns:a16="http://schemas.microsoft.com/office/drawing/2014/main" id="{34ECF460-5CB7-4422-A2D1-302950C505B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2296" name="平行四边形 23">
              <a:extLst>
                <a:ext uri="{FF2B5EF4-FFF2-40B4-BE49-F238E27FC236}">
                  <a16:creationId xmlns:a16="http://schemas.microsoft.com/office/drawing/2014/main" id="{7BBC1BC2-CC1D-46BC-9ADA-38E76DAFA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7" name="平行四边形 26">
              <a:extLst>
                <a:ext uri="{FF2B5EF4-FFF2-40B4-BE49-F238E27FC236}">
                  <a16:creationId xmlns:a16="http://schemas.microsoft.com/office/drawing/2014/main" id="{0AB896B7-C3FB-4E66-A57D-C4F693C620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8" name="平行四边形 32">
              <a:extLst>
                <a:ext uri="{FF2B5EF4-FFF2-40B4-BE49-F238E27FC236}">
                  <a16:creationId xmlns:a16="http://schemas.microsoft.com/office/drawing/2014/main" id="{C87857FD-DA74-48F9-ABC0-62C7FE28C9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9" name="任意多边形 21">
            <a:extLst>
              <a:ext uri="{FF2B5EF4-FFF2-40B4-BE49-F238E27FC236}">
                <a16:creationId xmlns:a16="http://schemas.microsoft.com/office/drawing/2014/main" id="{3B1A2EBC-89DF-4956-90E7-E6F4E01D8EA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605338" y="3049588"/>
            <a:ext cx="7586662" cy="2551112"/>
          </a:xfrm>
          <a:custGeom>
            <a:avLst/>
            <a:gdLst>
              <a:gd name="T0" fmla="*/ 5523606 w 7587038"/>
              <a:gd name="T1" fmla="*/ 2063432 h 2063432"/>
              <a:gd name="T2" fmla="*/ 0 w 7587038"/>
              <a:gd name="T3" fmla="*/ 2063432 h 2063432"/>
              <a:gd name="T4" fmla="*/ 0 w 7587038"/>
              <a:gd name="T5" fmla="*/ 0 h 2063432"/>
              <a:gd name="T6" fmla="*/ 7587038 w 7587038"/>
              <a:gd name="T7" fmla="*/ 0 h 2063432"/>
              <a:gd name="T8" fmla="*/ 0 60000 65536"/>
              <a:gd name="T9" fmla="*/ 0 60000 65536"/>
              <a:gd name="T10" fmla="*/ 0 60000 65536"/>
              <a:gd name="T11" fmla="*/ 0 60000 65536"/>
              <a:gd name="T12" fmla="*/ 0 w 7587038"/>
              <a:gd name="T13" fmla="*/ 0 h 2063432"/>
              <a:gd name="T14" fmla="*/ 7587038 w 7587038"/>
              <a:gd name="T15" fmla="*/ 2063432 h 2063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7038" h="2063432">
                <a:moveTo>
                  <a:pt x="5523606" y="2063432"/>
                </a:moveTo>
                <a:lnTo>
                  <a:pt x="0" y="2063432"/>
                </a:lnTo>
                <a:lnTo>
                  <a:pt x="0" y="0"/>
                </a:lnTo>
                <a:lnTo>
                  <a:pt x="7587038" y="0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任意多边形 25">
            <a:extLst>
              <a:ext uri="{FF2B5EF4-FFF2-40B4-BE49-F238E27FC236}">
                <a16:creationId xmlns:a16="http://schemas.microsoft.com/office/drawing/2014/main" id="{1E5C0346-9C2F-4503-8C7B-7E83F5A0330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791325" y="1992313"/>
            <a:ext cx="5400675" cy="904875"/>
          </a:xfrm>
          <a:custGeom>
            <a:avLst/>
            <a:gdLst>
              <a:gd name="T0" fmla="*/ 4668474 w 5400319"/>
              <a:gd name="T1" fmla="*/ 731845 h 731845"/>
              <a:gd name="T2" fmla="*/ 0 w 5400319"/>
              <a:gd name="T3" fmla="*/ 731845 h 731845"/>
              <a:gd name="T4" fmla="*/ 0 w 5400319"/>
              <a:gd name="T5" fmla="*/ 0 h 731845"/>
              <a:gd name="T6" fmla="*/ 5400319 w 5400319"/>
              <a:gd name="T7" fmla="*/ 0 h 731845"/>
              <a:gd name="T8" fmla="*/ 0 60000 65536"/>
              <a:gd name="T9" fmla="*/ 0 60000 65536"/>
              <a:gd name="T10" fmla="*/ 0 60000 65536"/>
              <a:gd name="T11" fmla="*/ 0 60000 65536"/>
              <a:gd name="T12" fmla="*/ 0 w 5400319"/>
              <a:gd name="T13" fmla="*/ 0 h 731845"/>
              <a:gd name="T14" fmla="*/ 5400319 w 5400319"/>
              <a:gd name="T15" fmla="*/ 731845 h 7318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0319" h="731845">
                <a:moveTo>
                  <a:pt x="4668474" y="731845"/>
                </a:moveTo>
                <a:lnTo>
                  <a:pt x="0" y="731845"/>
                </a:lnTo>
                <a:lnTo>
                  <a:pt x="0" y="0"/>
                </a:lnTo>
                <a:lnTo>
                  <a:pt x="5400319" y="0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任意多边形 27">
            <a:extLst>
              <a:ext uri="{FF2B5EF4-FFF2-40B4-BE49-F238E27FC236}">
                <a16:creationId xmlns:a16="http://schemas.microsoft.com/office/drawing/2014/main" id="{B845D0D4-147F-4B43-846B-F5A1C161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2313"/>
            <a:ext cx="7586663" cy="3608387"/>
          </a:xfrm>
          <a:custGeom>
            <a:avLst/>
            <a:gdLst>
              <a:gd name="T0" fmla="*/ 0 w 7587038"/>
              <a:gd name="T1" fmla="*/ 0 h 2918564"/>
              <a:gd name="T2" fmla="*/ 7587038 w 7587038"/>
              <a:gd name="T3" fmla="*/ 0 h 2918564"/>
              <a:gd name="T4" fmla="*/ 4668474 w 7587038"/>
              <a:gd name="T5" fmla="*/ 2918564 h 2918564"/>
              <a:gd name="T6" fmla="*/ 0 w 7587038"/>
              <a:gd name="T7" fmla="*/ 2918564 h 2918564"/>
              <a:gd name="T8" fmla="*/ 0 60000 65536"/>
              <a:gd name="T9" fmla="*/ 0 60000 65536"/>
              <a:gd name="T10" fmla="*/ 0 60000 65536"/>
              <a:gd name="T11" fmla="*/ 0 60000 65536"/>
              <a:gd name="T12" fmla="*/ 0 w 7587038"/>
              <a:gd name="T13" fmla="*/ 0 h 2918564"/>
              <a:gd name="T14" fmla="*/ 7587038 w 7587038"/>
              <a:gd name="T15" fmla="*/ 2918564 h 2918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7038" h="2918564">
                <a:moveTo>
                  <a:pt x="0" y="0"/>
                </a:moveTo>
                <a:lnTo>
                  <a:pt x="7587038" y="0"/>
                </a:lnTo>
                <a:lnTo>
                  <a:pt x="4668474" y="2918564"/>
                </a:lnTo>
                <a:lnTo>
                  <a:pt x="0" y="2918564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2" name="矩形 28">
            <a:extLst>
              <a:ext uri="{FF2B5EF4-FFF2-40B4-BE49-F238E27FC236}">
                <a16:creationId xmlns:a16="http://schemas.microsoft.com/office/drawing/2014/main" id="{C6A9A795-646E-4291-A232-308B32FD6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2189163"/>
            <a:ext cx="3914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800" b="1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 b="1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3" name="文本框 29">
            <a:extLst>
              <a:ext uri="{FF2B5EF4-FFF2-40B4-BE49-F238E27FC236}">
                <a16:creationId xmlns:a16="http://schemas.microsoft.com/office/drawing/2014/main" id="{E7331682-A003-44A3-ACBD-2498B1CA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3506788"/>
            <a:ext cx="49545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</a:t>
            </a: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  Click here to add  </a:t>
            </a: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 center of the narrative thought  Click </a:t>
            </a: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here to add  you to the  center of the  narrative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thought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4">
            <a:extLst>
              <a:ext uri="{FF2B5EF4-FFF2-40B4-BE49-F238E27FC236}">
                <a16:creationId xmlns:a16="http://schemas.microsoft.com/office/drawing/2014/main" id="{72A14378-0ABA-49AD-AFE3-60FE747E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3315" name="组合 3">
            <a:extLst>
              <a:ext uri="{FF2B5EF4-FFF2-40B4-BE49-F238E27FC236}">
                <a16:creationId xmlns:a16="http://schemas.microsoft.com/office/drawing/2014/main" id="{AB88FB1A-EF80-4DF9-AEEF-B9AE9B47F508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3316" name="平行四边形 18">
              <a:extLst>
                <a:ext uri="{FF2B5EF4-FFF2-40B4-BE49-F238E27FC236}">
                  <a16:creationId xmlns:a16="http://schemas.microsoft.com/office/drawing/2014/main" id="{50A58E8D-A864-4D17-BAA1-E807E8AE78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7" name="平行四边形 16">
              <a:extLst>
                <a:ext uri="{FF2B5EF4-FFF2-40B4-BE49-F238E27FC236}">
                  <a16:creationId xmlns:a16="http://schemas.microsoft.com/office/drawing/2014/main" id="{8C7BC015-38EA-42DC-AE59-27C865B0AA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8" name="平行四边形 15">
              <a:extLst>
                <a:ext uri="{FF2B5EF4-FFF2-40B4-BE49-F238E27FC236}">
                  <a16:creationId xmlns:a16="http://schemas.microsoft.com/office/drawing/2014/main" id="{638D5B1E-7A1C-4150-A536-3553221FD7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19" name="组合 22">
            <a:extLst>
              <a:ext uri="{FF2B5EF4-FFF2-40B4-BE49-F238E27FC236}">
                <a16:creationId xmlns:a16="http://schemas.microsoft.com/office/drawing/2014/main" id="{32BEAAEF-1E64-4523-8E23-C5574DA94E39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3320" name="平行四边形 23">
              <a:extLst>
                <a:ext uri="{FF2B5EF4-FFF2-40B4-BE49-F238E27FC236}">
                  <a16:creationId xmlns:a16="http://schemas.microsoft.com/office/drawing/2014/main" id="{889839B2-8BE1-4D38-A8E9-401C8A1A8B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1" name="平行四边形 26">
              <a:extLst>
                <a:ext uri="{FF2B5EF4-FFF2-40B4-BE49-F238E27FC236}">
                  <a16:creationId xmlns:a16="http://schemas.microsoft.com/office/drawing/2014/main" id="{930D1143-091B-4FC2-B9F9-6BBE2B251B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2" name="平行四边形 32">
              <a:extLst>
                <a:ext uri="{FF2B5EF4-FFF2-40B4-BE49-F238E27FC236}">
                  <a16:creationId xmlns:a16="http://schemas.microsoft.com/office/drawing/2014/main" id="{099B3B42-3B0D-46AC-B0D9-8DADE272201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23" name="六边形 1">
            <a:extLst>
              <a:ext uri="{FF2B5EF4-FFF2-40B4-BE49-F238E27FC236}">
                <a16:creationId xmlns:a16="http://schemas.microsoft.com/office/drawing/2014/main" id="{16769314-D5CE-470B-9486-C0FCC001F23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13350" y="2608263"/>
            <a:ext cx="1795463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4" name="六边形 21">
            <a:extLst>
              <a:ext uri="{FF2B5EF4-FFF2-40B4-BE49-F238E27FC236}">
                <a16:creationId xmlns:a16="http://schemas.microsoft.com/office/drawing/2014/main" id="{481206E0-0CAC-461D-9E0F-9EDAF3CFD0B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72263" y="3395663"/>
            <a:ext cx="1795462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5" name="六边形 25">
            <a:extLst>
              <a:ext uri="{FF2B5EF4-FFF2-40B4-BE49-F238E27FC236}">
                <a16:creationId xmlns:a16="http://schemas.microsoft.com/office/drawing/2014/main" id="{6D429CEE-FF65-4494-BD9B-19A04DD8A8E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07000" y="4210050"/>
            <a:ext cx="1795463" cy="1547813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6" name="六边形 27">
            <a:extLst>
              <a:ext uri="{FF2B5EF4-FFF2-40B4-BE49-F238E27FC236}">
                <a16:creationId xmlns:a16="http://schemas.microsoft.com/office/drawing/2014/main" id="{0FE1A4A9-70D9-4716-B92E-DAD1FEB8320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48088" y="3395663"/>
            <a:ext cx="1795462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27" name="组合 28">
            <a:extLst>
              <a:ext uri="{FF2B5EF4-FFF2-40B4-BE49-F238E27FC236}">
                <a16:creationId xmlns:a16="http://schemas.microsoft.com/office/drawing/2014/main" id="{2D06329A-A352-42FE-8192-B4C52A0D038C}"/>
              </a:ext>
            </a:extLst>
          </p:cNvPr>
          <p:cNvGrpSpPr>
            <a:grpSpLocks/>
          </p:cNvGrpSpPr>
          <p:nvPr/>
        </p:nvGrpSpPr>
        <p:grpSpPr bwMode="auto">
          <a:xfrm>
            <a:off x="7358063" y="3838575"/>
            <a:ext cx="503237" cy="568325"/>
            <a:chOff x="0" y="0"/>
            <a:chExt cx="406393" cy="459645"/>
          </a:xfrm>
        </p:grpSpPr>
        <p:sp>
          <p:nvSpPr>
            <p:cNvPr id="13328" name="Freeform 148">
              <a:extLst>
                <a:ext uri="{FF2B5EF4-FFF2-40B4-BE49-F238E27FC236}">
                  <a16:creationId xmlns:a16="http://schemas.microsoft.com/office/drawing/2014/main" id="{84B7F76B-23FD-4729-A30E-D9C17D2BA06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9" name="Freeform 149">
              <a:extLst>
                <a:ext uri="{FF2B5EF4-FFF2-40B4-BE49-F238E27FC236}">
                  <a16:creationId xmlns:a16="http://schemas.microsoft.com/office/drawing/2014/main" id="{FD44DD69-B99D-4718-B941-454DA59B80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0" name="Oval 150">
              <a:extLst>
                <a:ext uri="{FF2B5EF4-FFF2-40B4-BE49-F238E27FC236}">
                  <a16:creationId xmlns:a16="http://schemas.microsoft.com/office/drawing/2014/main" id="{11F6F8D1-E7FE-4E36-B71C-3AE2EAEDC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1" name="组合 33">
            <a:extLst>
              <a:ext uri="{FF2B5EF4-FFF2-40B4-BE49-F238E27FC236}">
                <a16:creationId xmlns:a16="http://schemas.microsoft.com/office/drawing/2014/main" id="{1D5D1B29-A09A-4066-BD71-2C1AAEAB8476}"/>
              </a:ext>
            </a:extLst>
          </p:cNvPr>
          <p:cNvGrpSpPr>
            <a:grpSpLocks/>
          </p:cNvGrpSpPr>
          <p:nvPr/>
        </p:nvGrpSpPr>
        <p:grpSpPr bwMode="auto">
          <a:xfrm>
            <a:off x="5897563" y="4706938"/>
            <a:ext cx="471487" cy="527050"/>
            <a:chOff x="0" y="0"/>
            <a:chExt cx="402656" cy="450303"/>
          </a:xfrm>
        </p:grpSpPr>
        <p:sp>
          <p:nvSpPr>
            <p:cNvPr id="13332" name="Freeform 108">
              <a:extLst>
                <a:ext uri="{FF2B5EF4-FFF2-40B4-BE49-F238E27FC236}">
                  <a16:creationId xmlns:a16="http://schemas.microsoft.com/office/drawing/2014/main" id="{B675E3B0-6FDB-413E-BBA1-07121068AC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109">
              <a:extLst>
                <a:ext uri="{FF2B5EF4-FFF2-40B4-BE49-F238E27FC236}">
                  <a16:creationId xmlns:a16="http://schemas.microsoft.com/office/drawing/2014/main" id="{8776EFEB-86E3-4BF5-BAD4-B2732AC7FEC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4" name="Freeform 110">
              <a:extLst>
                <a:ext uri="{FF2B5EF4-FFF2-40B4-BE49-F238E27FC236}">
                  <a16:creationId xmlns:a16="http://schemas.microsoft.com/office/drawing/2014/main" id="{BC203AB7-0BB7-4AFE-A9B1-B1A43713541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5" name="Freeform 111">
              <a:extLst>
                <a:ext uri="{FF2B5EF4-FFF2-40B4-BE49-F238E27FC236}">
                  <a16:creationId xmlns:a16="http://schemas.microsoft.com/office/drawing/2014/main" id="{140B6AAF-F300-4CA0-BEBC-AFD97C8E474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6" name="Freeform 112">
              <a:extLst>
                <a:ext uri="{FF2B5EF4-FFF2-40B4-BE49-F238E27FC236}">
                  <a16:creationId xmlns:a16="http://schemas.microsoft.com/office/drawing/2014/main" id="{B5DBAAB4-1B6B-4CC1-9DBB-3E2F35FC32B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7" name="组合 39">
            <a:extLst>
              <a:ext uri="{FF2B5EF4-FFF2-40B4-BE49-F238E27FC236}">
                <a16:creationId xmlns:a16="http://schemas.microsoft.com/office/drawing/2014/main" id="{A358166B-1D29-4160-ABCE-85D5F0058FB0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3136900"/>
            <a:ext cx="468313" cy="463550"/>
            <a:chOff x="0" y="0"/>
            <a:chExt cx="453105" cy="448433"/>
          </a:xfrm>
        </p:grpSpPr>
        <p:sp>
          <p:nvSpPr>
            <p:cNvPr id="13338" name="Freeform 136">
              <a:extLst>
                <a:ext uri="{FF2B5EF4-FFF2-40B4-BE49-F238E27FC236}">
                  <a16:creationId xmlns:a16="http://schemas.microsoft.com/office/drawing/2014/main" id="{4862144D-4456-4070-854F-622F642C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9" name="Freeform 137">
              <a:extLst>
                <a:ext uri="{FF2B5EF4-FFF2-40B4-BE49-F238E27FC236}">
                  <a16:creationId xmlns:a16="http://schemas.microsoft.com/office/drawing/2014/main" id="{AA320B1B-E31A-4AFF-A838-6A0AB062045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40" name="组合 42">
            <a:extLst>
              <a:ext uri="{FF2B5EF4-FFF2-40B4-BE49-F238E27FC236}">
                <a16:creationId xmlns:a16="http://schemas.microsoft.com/office/drawing/2014/main" id="{F1F32332-DAF6-47C6-ABF5-BD4164BD4829}"/>
              </a:ext>
            </a:extLst>
          </p:cNvPr>
          <p:cNvGrpSpPr>
            <a:grpSpLocks/>
          </p:cNvGrpSpPr>
          <p:nvPr/>
        </p:nvGrpSpPr>
        <p:grpSpPr bwMode="auto">
          <a:xfrm>
            <a:off x="4406900" y="3883025"/>
            <a:ext cx="484188" cy="520700"/>
            <a:chOff x="0" y="0"/>
            <a:chExt cx="466184" cy="501686"/>
          </a:xfrm>
        </p:grpSpPr>
        <p:sp>
          <p:nvSpPr>
            <p:cNvPr id="13341" name="Freeform 154">
              <a:extLst>
                <a:ext uri="{FF2B5EF4-FFF2-40B4-BE49-F238E27FC236}">
                  <a16:creationId xmlns:a16="http://schemas.microsoft.com/office/drawing/2014/main" id="{9D469621-6674-4F89-BB1E-E803687DF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2" name="Rectangle 155">
              <a:extLst>
                <a:ext uri="{FF2B5EF4-FFF2-40B4-BE49-F238E27FC236}">
                  <a16:creationId xmlns:a16="http://schemas.microsoft.com/office/drawing/2014/main" id="{469BE874-8146-4AD8-994B-30D60D035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3" name="Freeform 156">
              <a:extLst>
                <a:ext uri="{FF2B5EF4-FFF2-40B4-BE49-F238E27FC236}">
                  <a16:creationId xmlns:a16="http://schemas.microsoft.com/office/drawing/2014/main" id="{4F52D5A2-170D-4D21-8048-00AAAAD30E0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4" name="Freeform 157">
              <a:extLst>
                <a:ext uri="{FF2B5EF4-FFF2-40B4-BE49-F238E27FC236}">
                  <a16:creationId xmlns:a16="http://schemas.microsoft.com/office/drawing/2014/main" id="{5A2FD308-8851-443E-9898-1EDDEF6D530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5" name="Freeform 158">
              <a:extLst>
                <a:ext uri="{FF2B5EF4-FFF2-40B4-BE49-F238E27FC236}">
                  <a16:creationId xmlns:a16="http://schemas.microsoft.com/office/drawing/2014/main" id="{77272AED-D154-4EA1-92BD-60C7FCA8188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3346" name="文本框 49">
            <a:extLst>
              <a:ext uri="{FF2B5EF4-FFF2-40B4-BE49-F238E27FC236}">
                <a16:creationId xmlns:a16="http://schemas.microsoft.com/office/drawing/2014/main" id="{DD91F4BC-CAFF-4ED5-8CD6-F100DF33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282825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47" name="文本框 50">
            <a:extLst>
              <a:ext uri="{FF2B5EF4-FFF2-40B4-BE49-F238E27FC236}">
                <a16:creationId xmlns:a16="http://schemas.microsoft.com/office/drawing/2014/main" id="{2A75356A-6B37-485F-BE84-0A76AA54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526097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48" name="文本框 51">
            <a:extLst>
              <a:ext uri="{FF2B5EF4-FFF2-40B4-BE49-F238E27FC236}">
                <a16:creationId xmlns:a16="http://schemas.microsoft.com/office/drawing/2014/main" id="{2515DA83-3708-48AD-BAAE-614118C2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3" y="2363788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49" name="文本框 52">
            <a:extLst>
              <a:ext uri="{FF2B5EF4-FFF2-40B4-BE49-F238E27FC236}">
                <a16:creationId xmlns:a16="http://schemas.microsoft.com/office/drawing/2014/main" id="{57A88EC2-851B-49EA-A1BD-2DB844BD4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75" y="5341938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4">
            <a:extLst>
              <a:ext uri="{FF2B5EF4-FFF2-40B4-BE49-F238E27FC236}">
                <a16:creationId xmlns:a16="http://schemas.microsoft.com/office/drawing/2014/main" id="{D2F87EC1-7EDC-4A20-90CB-1877D3B2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4339" name="组合 3">
            <a:extLst>
              <a:ext uri="{FF2B5EF4-FFF2-40B4-BE49-F238E27FC236}">
                <a16:creationId xmlns:a16="http://schemas.microsoft.com/office/drawing/2014/main" id="{3F5F39B1-4DF8-4DF7-9315-C510EDFA201E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4340" name="平行四边形 18">
              <a:extLst>
                <a:ext uri="{FF2B5EF4-FFF2-40B4-BE49-F238E27FC236}">
                  <a16:creationId xmlns:a16="http://schemas.microsoft.com/office/drawing/2014/main" id="{DCA6B02A-E8BE-40DC-9B06-56FCB16082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1" name="平行四边形 16">
              <a:extLst>
                <a:ext uri="{FF2B5EF4-FFF2-40B4-BE49-F238E27FC236}">
                  <a16:creationId xmlns:a16="http://schemas.microsoft.com/office/drawing/2014/main" id="{A9C96174-C053-4DC1-A879-87B322EFF7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2" name="平行四边形 15">
              <a:extLst>
                <a:ext uri="{FF2B5EF4-FFF2-40B4-BE49-F238E27FC236}">
                  <a16:creationId xmlns:a16="http://schemas.microsoft.com/office/drawing/2014/main" id="{9D071CE0-2591-4FE5-893A-7352711B17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43" name="组合 22">
            <a:extLst>
              <a:ext uri="{FF2B5EF4-FFF2-40B4-BE49-F238E27FC236}">
                <a16:creationId xmlns:a16="http://schemas.microsoft.com/office/drawing/2014/main" id="{93009BE1-5CB0-44FE-98B9-F91BB4675E90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4344" name="平行四边形 23">
              <a:extLst>
                <a:ext uri="{FF2B5EF4-FFF2-40B4-BE49-F238E27FC236}">
                  <a16:creationId xmlns:a16="http://schemas.microsoft.com/office/drawing/2014/main" id="{EDD77CEB-8BA3-41E6-9A14-26CB6C5FEC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5" name="平行四边形 26">
              <a:extLst>
                <a:ext uri="{FF2B5EF4-FFF2-40B4-BE49-F238E27FC236}">
                  <a16:creationId xmlns:a16="http://schemas.microsoft.com/office/drawing/2014/main" id="{7DB4974F-B958-4EC5-A94D-B1E9E49EC7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6" name="平行四边形 32">
              <a:extLst>
                <a:ext uri="{FF2B5EF4-FFF2-40B4-BE49-F238E27FC236}">
                  <a16:creationId xmlns:a16="http://schemas.microsoft.com/office/drawing/2014/main" id="{560A7133-A0CD-4963-B2DE-D83506B204A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7" name="矩形 1">
            <a:extLst>
              <a:ext uri="{FF2B5EF4-FFF2-40B4-BE49-F238E27FC236}">
                <a16:creationId xmlns:a16="http://schemas.microsoft.com/office/drawing/2014/main" id="{72BB3BD3-1964-484B-9BAE-4CBF4126F57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2508251" y="2481262"/>
            <a:ext cx="1509712" cy="1509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矩形 21">
            <a:extLst>
              <a:ext uri="{FF2B5EF4-FFF2-40B4-BE49-F238E27FC236}">
                <a16:creationId xmlns:a16="http://schemas.microsoft.com/office/drawing/2014/main" id="{086B91A2-AFFF-424D-BDA5-CAA4780E21E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1387475" y="3600450"/>
            <a:ext cx="1509713" cy="1509713"/>
          </a:xfrm>
          <a:prstGeom prst="rect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9" name="矩形 27">
            <a:extLst>
              <a:ext uri="{FF2B5EF4-FFF2-40B4-BE49-F238E27FC236}">
                <a16:creationId xmlns:a16="http://schemas.microsoft.com/office/drawing/2014/main" id="{A0BD8D79-B601-4056-8C3D-E61B154049F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4762500" y="2466975"/>
            <a:ext cx="1509713" cy="15097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矩形 28">
            <a:extLst>
              <a:ext uri="{FF2B5EF4-FFF2-40B4-BE49-F238E27FC236}">
                <a16:creationId xmlns:a16="http://schemas.microsoft.com/office/drawing/2014/main" id="{6F40B7F8-9859-490C-BDF5-FCD2E360F9F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3643313" y="3586163"/>
            <a:ext cx="1509712" cy="1509712"/>
          </a:xfrm>
          <a:prstGeom prst="rect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1" name="矩形 30">
            <a:extLst>
              <a:ext uri="{FF2B5EF4-FFF2-40B4-BE49-F238E27FC236}">
                <a16:creationId xmlns:a16="http://schemas.microsoft.com/office/drawing/2014/main" id="{A7062C7E-A896-41FE-83A5-E63CCEC8CE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7028656" y="2439194"/>
            <a:ext cx="1509713" cy="15081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2" name="矩形 31">
            <a:extLst>
              <a:ext uri="{FF2B5EF4-FFF2-40B4-BE49-F238E27FC236}">
                <a16:creationId xmlns:a16="http://schemas.microsoft.com/office/drawing/2014/main" id="{A4D60E37-4776-4739-B339-AC1A61BFD2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5909469" y="3558381"/>
            <a:ext cx="1508125" cy="1509713"/>
          </a:xfrm>
          <a:prstGeom prst="rect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3" name="矩形 34">
            <a:extLst>
              <a:ext uri="{FF2B5EF4-FFF2-40B4-BE49-F238E27FC236}">
                <a16:creationId xmlns:a16="http://schemas.microsoft.com/office/drawing/2014/main" id="{671121AC-611A-48F2-9DF6-19124373B16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9295606" y="2424907"/>
            <a:ext cx="1508125" cy="150971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4" name="矩形 35">
            <a:extLst>
              <a:ext uri="{FF2B5EF4-FFF2-40B4-BE49-F238E27FC236}">
                <a16:creationId xmlns:a16="http://schemas.microsoft.com/office/drawing/2014/main" id="{D8DBED2C-CD09-4459-8DA7-A7F4E8572FF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8174832" y="3545681"/>
            <a:ext cx="1509712" cy="1508125"/>
          </a:xfrm>
          <a:prstGeom prst="rect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5" name="文本框 36">
            <a:extLst>
              <a:ext uri="{FF2B5EF4-FFF2-40B4-BE49-F238E27FC236}">
                <a16:creationId xmlns:a16="http://schemas.microsoft.com/office/drawing/2014/main" id="{9D4BA4E1-0566-4660-817F-31202253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4064000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56" name="文本框 37">
            <a:extLst>
              <a:ext uri="{FF2B5EF4-FFF2-40B4-BE49-F238E27FC236}">
                <a16:creationId xmlns:a16="http://schemas.microsoft.com/office/drawing/2014/main" id="{26DF7320-C758-40B4-BE63-485A168E2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4049713"/>
            <a:ext cx="185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57" name="文本框 38">
            <a:extLst>
              <a:ext uri="{FF2B5EF4-FFF2-40B4-BE49-F238E27FC236}">
                <a16:creationId xmlns:a16="http://schemas.microsoft.com/office/drawing/2014/main" id="{318D98EE-E63F-4EE6-992C-8D1325F7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4049713"/>
            <a:ext cx="1855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58" name="文本框 39">
            <a:extLst>
              <a:ext uri="{FF2B5EF4-FFF2-40B4-BE49-F238E27FC236}">
                <a16:creationId xmlns:a16="http://schemas.microsoft.com/office/drawing/2014/main" id="{59B9437D-EE3D-47A6-B5E3-289FA672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49713"/>
            <a:ext cx="185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4">
            <a:extLst>
              <a:ext uri="{FF2B5EF4-FFF2-40B4-BE49-F238E27FC236}">
                <a16:creationId xmlns:a16="http://schemas.microsoft.com/office/drawing/2014/main" id="{998DC7FF-0991-4850-9630-CD70C110E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5363" name="组合 3">
            <a:extLst>
              <a:ext uri="{FF2B5EF4-FFF2-40B4-BE49-F238E27FC236}">
                <a16:creationId xmlns:a16="http://schemas.microsoft.com/office/drawing/2014/main" id="{CD14901F-6D42-4BD3-8F33-384198570F5D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5364" name="平行四边形 18">
              <a:extLst>
                <a:ext uri="{FF2B5EF4-FFF2-40B4-BE49-F238E27FC236}">
                  <a16:creationId xmlns:a16="http://schemas.microsoft.com/office/drawing/2014/main" id="{11581E63-8B3A-49B1-8F35-5C165E36B7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5" name="平行四边形 16">
              <a:extLst>
                <a:ext uri="{FF2B5EF4-FFF2-40B4-BE49-F238E27FC236}">
                  <a16:creationId xmlns:a16="http://schemas.microsoft.com/office/drawing/2014/main" id="{A9E9626D-B8CC-4112-8906-876476B859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6" name="平行四边形 15">
              <a:extLst>
                <a:ext uri="{FF2B5EF4-FFF2-40B4-BE49-F238E27FC236}">
                  <a16:creationId xmlns:a16="http://schemas.microsoft.com/office/drawing/2014/main" id="{85639027-6F4F-4371-89DF-AF191C6D297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67" name="组合 22">
            <a:extLst>
              <a:ext uri="{FF2B5EF4-FFF2-40B4-BE49-F238E27FC236}">
                <a16:creationId xmlns:a16="http://schemas.microsoft.com/office/drawing/2014/main" id="{37BA310A-98BC-4027-8D83-DF4548D7A3BA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5368" name="平行四边形 23">
              <a:extLst>
                <a:ext uri="{FF2B5EF4-FFF2-40B4-BE49-F238E27FC236}">
                  <a16:creationId xmlns:a16="http://schemas.microsoft.com/office/drawing/2014/main" id="{DABDF8F9-7427-45BC-BC7E-421EDF95BB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9" name="平行四边形 26">
              <a:extLst>
                <a:ext uri="{FF2B5EF4-FFF2-40B4-BE49-F238E27FC236}">
                  <a16:creationId xmlns:a16="http://schemas.microsoft.com/office/drawing/2014/main" id="{E7B35FAC-6EBF-41F8-AF7F-0E810B02DA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0" name="平行四边形 32">
              <a:extLst>
                <a:ext uri="{FF2B5EF4-FFF2-40B4-BE49-F238E27FC236}">
                  <a16:creationId xmlns:a16="http://schemas.microsoft.com/office/drawing/2014/main" id="{DE7060FD-2BA1-48E3-A24E-9B1F68FE06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71" name="任意多边形 21">
            <a:extLst>
              <a:ext uri="{FF2B5EF4-FFF2-40B4-BE49-F238E27FC236}">
                <a16:creationId xmlns:a16="http://schemas.microsoft.com/office/drawing/2014/main" id="{0358EC5D-59E2-4FD1-BE15-3343248F4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2187575"/>
            <a:ext cx="3335338" cy="1681163"/>
          </a:xfrm>
          <a:custGeom>
            <a:avLst/>
            <a:gdLst>
              <a:gd name="T0" fmla="*/ 1667953 w 3335906"/>
              <a:gd name="T1" fmla="*/ 0 h 1680131"/>
              <a:gd name="T2" fmla="*/ 3335906 w 3335906"/>
              <a:gd name="T3" fmla="*/ 1667953 h 1680131"/>
              <a:gd name="T4" fmla="*/ 3334679 w 3335906"/>
              <a:gd name="T5" fmla="*/ 1680131 h 1680131"/>
              <a:gd name="T6" fmla="*/ 3216580 w 3335906"/>
              <a:gd name="T7" fmla="*/ 1680131 h 1680131"/>
              <a:gd name="T8" fmla="*/ 3217328 w 3335906"/>
              <a:gd name="T9" fmla="*/ 1672709 h 1680131"/>
              <a:gd name="T10" fmla="*/ 1667953 w 3335906"/>
              <a:gd name="T11" fmla="*/ 123333 h 1680131"/>
              <a:gd name="T12" fmla="*/ 118578 w 3335906"/>
              <a:gd name="T13" fmla="*/ 1672709 h 1680131"/>
              <a:gd name="T14" fmla="*/ 119326 w 3335906"/>
              <a:gd name="T15" fmla="*/ 1680131 h 1680131"/>
              <a:gd name="T16" fmla="*/ 1228 w 3335906"/>
              <a:gd name="T17" fmla="*/ 1680131 h 1680131"/>
              <a:gd name="T18" fmla="*/ 0 w 3335906"/>
              <a:gd name="T19" fmla="*/ 1667953 h 1680131"/>
              <a:gd name="T20" fmla="*/ 1667953 w 3335906"/>
              <a:gd name="T21" fmla="*/ 0 h 1680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5906"/>
              <a:gd name="T34" fmla="*/ 0 h 1680131"/>
              <a:gd name="T35" fmla="*/ 3335906 w 3335906"/>
              <a:gd name="T36" fmla="*/ 1680131 h 1680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2" name="任意多边形 25">
            <a:extLst>
              <a:ext uri="{FF2B5EF4-FFF2-40B4-BE49-F238E27FC236}">
                <a16:creationId xmlns:a16="http://schemas.microsoft.com/office/drawing/2014/main" id="{FA056713-F65E-4BC8-8BC0-613F313A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422525"/>
            <a:ext cx="2897188" cy="1449388"/>
          </a:xfrm>
          <a:custGeom>
            <a:avLst/>
            <a:gdLst>
              <a:gd name="T0" fmla="*/ 1411502 w 2823004"/>
              <a:gd name="T1" fmla="*/ 0 h 1412983"/>
              <a:gd name="T2" fmla="*/ 2823004 w 2823004"/>
              <a:gd name="T3" fmla="*/ 1411502 h 1412983"/>
              <a:gd name="T4" fmla="*/ 2822929 w 2823004"/>
              <a:gd name="T5" fmla="*/ 1412983 h 1412983"/>
              <a:gd name="T6" fmla="*/ 75 w 2823004"/>
              <a:gd name="T7" fmla="*/ 1412983 h 1412983"/>
              <a:gd name="T8" fmla="*/ 0 w 2823004"/>
              <a:gd name="T9" fmla="*/ 1411502 h 1412983"/>
              <a:gd name="T10" fmla="*/ 1411502 w 2823004"/>
              <a:gd name="T11" fmla="*/ 0 h 141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3004"/>
              <a:gd name="T19" fmla="*/ 0 h 1412983"/>
              <a:gd name="T20" fmla="*/ 2823004 w 2823004"/>
              <a:gd name="T21" fmla="*/ 1412983 h 141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任意多边形 27">
            <a:extLst>
              <a:ext uri="{FF2B5EF4-FFF2-40B4-BE49-F238E27FC236}">
                <a16:creationId xmlns:a16="http://schemas.microsoft.com/office/drawing/2014/main" id="{89FBA52E-F682-48D0-8407-7FD95246CEC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30700" y="3868738"/>
            <a:ext cx="3335338" cy="1679575"/>
          </a:xfrm>
          <a:custGeom>
            <a:avLst/>
            <a:gdLst>
              <a:gd name="T0" fmla="*/ 1667953 w 3335906"/>
              <a:gd name="T1" fmla="*/ 0 h 1680131"/>
              <a:gd name="T2" fmla="*/ 3335906 w 3335906"/>
              <a:gd name="T3" fmla="*/ 1667953 h 1680131"/>
              <a:gd name="T4" fmla="*/ 3334679 w 3335906"/>
              <a:gd name="T5" fmla="*/ 1680131 h 1680131"/>
              <a:gd name="T6" fmla="*/ 3216580 w 3335906"/>
              <a:gd name="T7" fmla="*/ 1680131 h 1680131"/>
              <a:gd name="T8" fmla="*/ 3217328 w 3335906"/>
              <a:gd name="T9" fmla="*/ 1672709 h 1680131"/>
              <a:gd name="T10" fmla="*/ 1667953 w 3335906"/>
              <a:gd name="T11" fmla="*/ 123333 h 1680131"/>
              <a:gd name="T12" fmla="*/ 118578 w 3335906"/>
              <a:gd name="T13" fmla="*/ 1672709 h 1680131"/>
              <a:gd name="T14" fmla="*/ 119326 w 3335906"/>
              <a:gd name="T15" fmla="*/ 1680131 h 1680131"/>
              <a:gd name="T16" fmla="*/ 1228 w 3335906"/>
              <a:gd name="T17" fmla="*/ 1680131 h 1680131"/>
              <a:gd name="T18" fmla="*/ 0 w 3335906"/>
              <a:gd name="T19" fmla="*/ 1667953 h 1680131"/>
              <a:gd name="T20" fmla="*/ 1667953 w 3335906"/>
              <a:gd name="T21" fmla="*/ 0 h 1680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5906"/>
              <a:gd name="T34" fmla="*/ 0 h 1680131"/>
              <a:gd name="T35" fmla="*/ 3335906 w 3335906"/>
              <a:gd name="T36" fmla="*/ 1680131 h 1680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任意多边形 28">
            <a:extLst>
              <a:ext uri="{FF2B5EF4-FFF2-40B4-BE49-F238E27FC236}">
                <a16:creationId xmlns:a16="http://schemas.microsoft.com/office/drawing/2014/main" id="{6DFCB3C7-76C7-4D22-8E21-7F02963F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2187575"/>
            <a:ext cx="3335338" cy="1681163"/>
          </a:xfrm>
          <a:custGeom>
            <a:avLst/>
            <a:gdLst>
              <a:gd name="T0" fmla="*/ 1667953 w 3335906"/>
              <a:gd name="T1" fmla="*/ 0 h 1680131"/>
              <a:gd name="T2" fmla="*/ 3335906 w 3335906"/>
              <a:gd name="T3" fmla="*/ 1667953 h 1680131"/>
              <a:gd name="T4" fmla="*/ 3334679 w 3335906"/>
              <a:gd name="T5" fmla="*/ 1680131 h 1680131"/>
              <a:gd name="T6" fmla="*/ 3216580 w 3335906"/>
              <a:gd name="T7" fmla="*/ 1680131 h 1680131"/>
              <a:gd name="T8" fmla="*/ 3217328 w 3335906"/>
              <a:gd name="T9" fmla="*/ 1672709 h 1680131"/>
              <a:gd name="T10" fmla="*/ 1667953 w 3335906"/>
              <a:gd name="T11" fmla="*/ 123333 h 1680131"/>
              <a:gd name="T12" fmla="*/ 118578 w 3335906"/>
              <a:gd name="T13" fmla="*/ 1672709 h 1680131"/>
              <a:gd name="T14" fmla="*/ 119326 w 3335906"/>
              <a:gd name="T15" fmla="*/ 1680131 h 1680131"/>
              <a:gd name="T16" fmla="*/ 1228 w 3335906"/>
              <a:gd name="T17" fmla="*/ 1680131 h 1680131"/>
              <a:gd name="T18" fmla="*/ 0 w 3335906"/>
              <a:gd name="T19" fmla="*/ 1667953 h 1680131"/>
              <a:gd name="T20" fmla="*/ 1667953 w 3335906"/>
              <a:gd name="T21" fmla="*/ 0 h 1680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5906"/>
              <a:gd name="T34" fmla="*/ 0 h 1680131"/>
              <a:gd name="T35" fmla="*/ 3335906 w 3335906"/>
              <a:gd name="T36" fmla="*/ 1680131 h 1680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5" name="任意多边形 29">
            <a:extLst>
              <a:ext uri="{FF2B5EF4-FFF2-40B4-BE49-F238E27FC236}">
                <a16:creationId xmlns:a16="http://schemas.microsoft.com/office/drawing/2014/main" id="{D294EC56-FB44-4CEC-B552-FBEAD76D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2406650"/>
            <a:ext cx="2897188" cy="1449388"/>
          </a:xfrm>
          <a:custGeom>
            <a:avLst/>
            <a:gdLst>
              <a:gd name="T0" fmla="*/ 1411502 w 2823004"/>
              <a:gd name="T1" fmla="*/ 0 h 1412983"/>
              <a:gd name="T2" fmla="*/ 2823004 w 2823004"/>
              <a:gd name="T3" fmla="*/ 1411502 h 1412983"/>
              <a:gd name="T4" fmla="*/ 2822929 w 2823004"/>
              <a:gd name="T5" fmla="*/ 1412983 h 1412983"/>
              <a:gd name="T6" fmla="*/ 75 w 2823004"/>
              <a:gd name="T7" fmla="*/ 1412983 h 1412983"/>
              <a:gd name="T8" fmla="*/ 0 w 2823004"/>
              <a:gd name="T9" fmla="*/ 1411502 h 1412983"/>
              <a:gd name="T10" fmla="*/ 1411502 w 2823004"/>
              <a:gd name="T11" fmla="*/ 0 h 141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3004"/>
              <a:gd name="T19" fmla="*/ 0 h 1412983"/>
              <a:gd name="T20" fmla="*/ 2823004 w 2823004"/>
              <a:gd name="T21" fmla="*/ 1412983 h 141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6" name="任意多边形 30">
            <a:extLst>
              <a:ext uri="{FF2B5EF4-FFF2-40B4-BE49-F238E27FC236}">
                <a16:creationId xmlns:a16="http://schemas.microsoft.com/office/drawing/2014/main" id="{94776EC2-DA6A-4D18-B9B8-2158990EAE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49775" y="3875088"/>
            <a:ext cx="2897188" cy="1449387"/>
          </a:xfrm>
          <a:custGeom>
            <a:avLst/>
            <a:gdLst>
              <a:gd name="T0" fmla="*/ 1411502 w 2823004"/>
              <a:gd name="T1" fmla="*/ 0 h 1412983"/>
              <a:gd name="T2" fmla="*/ 2823004 w 2823004"/>
              <a:gd name="T3" fmla="*/ 1411502 h 1412983"/>
              <a:gd name="T4" fmla="*/ 2822929 w 2823004"/>
              <a:gd name="T5" fmla="*/ 1412983 h 1412983"/>
              <a:gd name="T6" fmla="*/ 75 w 2823004"/>
              <a:gd name="T7" fmla="*/ 1412983 h 1412983"/>
              <a:gd name="T8" fmla="*/ 0 w 2823004"/>
              <a:gd name="T9" fmla="*/ 1411502 h 1412983"/>
              <a:gd name="T10" fmla="*/ 1411502 w 2823004"/>
              <a:gd name="T11" fmla="*/ 0 h 141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3004"/>
              <a:gd name="T19" fmla="*/ 0 h 1412983"/>
              <a:gd name="T20" fmla="*/ 2823004 w 2823004"/>
              <a:gd name="T21" fmla="*/ 1412983 h 141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7" name="文本框 31">
            <a:extLst>
              <a:ext uri="{FF2B5EF4-FFF2-40B4-BE49-F238E27FC236}">
                <a16:creationId xmlns:a16="http://schemas.microsoft.com/office/drawing/2014/main" id="{C79E1382-2B29-4AB7-9097-F90851AB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06738"/>
            <a:ext cx="1387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3,658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78" name="文本框 33">
            <a:extLst>
              <a:ext uri="{FF2B5EF4-FFF2-40B4-BE49-F238E27FC236}">
                <a16:creationId xmlns:a16="http://schemas.microsoft.com/office/drawing/2014/main" id="{8B8BA72D-1205-43FC-8727-F63BC9956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4494213"/>
            <a:ext cx="121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74%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79" name="文本框 34">
            <a:extLst>
              <a:ext uri="{FF2B5EF4-FFF2-40B4-BE49-F238E27FC236}">
                <a16:creationId xmlns:a16="http://schemas.microsoft.com/office/drawing/2014/main" id="{D9940F53-6729-467A-B894-40AAE2EBA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3073400"/>
            <a:ext cx="1547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30000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80" name="文本框 35">
            <a:extLst>
              <a:ext uri="{FF2B5EF4-FFF2-40B4-BE49-F238E27FC236}">
                <a16:creationId xmlns:a16="http://schemas.microsoft.com/office/drawing/2014/main" id="{261CB87E-B4D5-4FE9-9440-C0F686083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2341563"/>
            <a:ext cx="28527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/>
          </a:p>
        </p:txBody>
      </p:sp>
      <p:sp>
        <p:nvSpPr>
          <p:cNvPr id="15381" name="文本框 36">
            <a:extLst>
              <a:ext uri="{FF2B5EF4-FFF2-40B4-BE49-F238E27FC236}">
                <a16:creationId xmlns:a16="http://schemas.microsoft.com/office/drawing/2014/main" id="{A5870744-BC1C-4794-87EC-125B06A66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064000"/>
            <a:ext cx="28543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/>
          </a:p>
        </p:txBody>
      </p:sp>
      <p:sp>
        <p:nvSpPr>
          <p:cNvPr id="15382" name="文本框 37">
            <a:extLst>
              <a:ext uri="{FF2B5EF4-FFF2-40B4-BE49-F238E27FC236}">
                <a16:creationId xmlns:a16="http://schemas.microsoft.com/office/drawing/2014/main" id="{730B375E-5332-469B-8D00-5DE8743A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4064000"/>
            <a:ext cx="28543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/>
          </a:p>
        </p:txBody>
      </p:sp>
      <p:grpSp>
        <p:nvGrpSpPr>
          <p:cNvPr id="15383" name="组合 38">
            <a:extLst>
              <a:ext uri="{FF2B5EF4-FFF2-40B4-BE49-F238E27FC236}">
                <a16:creationId xmlns:a16="http://schemas.microsoft.com/office/drawing/2014/main" id="{A5F2A414-F3DE-47C6-823F-960ACAA741C0}"/>
              </a:ext>
            </a:extLst>
          </p:cNvPr>
          <p:cNvGrpSpPr>
            <a:grpSpLocks/>
          </p:cNvGrpSpPr>
          <p:nvPr/>
        </p:nvGrpSpPr>
        <p:grpSpPr bwMode="auto">
          <a:xfrm>
            <a:off x="5802313" y="4011613"/>
            <a:ext cx="490537" cy="557212"/>
            <a:chOff x="0" y="0"/>
            <a:chExt cx="406393" cy="459645"/>
          </a:xfrm>
        </p:grpSpPr>
        <p:sp>
          <p:nvSpPr>
            <p:cNvPr id="15384" name="Freeform 148">
              <a:extLst>
                <a:ext uri="{FF2B5EF4-FFF2-40B4-BE49-F238E27FC236}">
                  <a16:creationId xmlns:a16="http://schemas.microsoft.com/office/drawing/2014/main" id="{7F98C30B-F12A-4949-8C7A-15CF6E98F49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85" name="Freeform 149">
              <a:extLst>
                <a:ext uri="{FF2B5EF4-FFF2-40B4-BE49-F238E27FC236}">
                  <a16:creationId xmlns:a16="http://schemas.microsoft.com/office/drawing/2014/main" id="{F32FFF7B-1A47-4C65-82A8-329D048734A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86" name="Oval 150">
              <a:extLst>
                <a:ext uri="{FF2B5EF4-FFF2-40B4-BE49-F238E27FC236}">
                  <a16:creationId xmlns:a16="http://schemas.microsoft.com/office/drawing/2014/main" id="{710B8BBA-D543-4E78-B145-36B3D6904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87" name="组合 42">
            <a:extLst>
              <a:ext uri="{FF2B5EF4-FFF2-40B4-BE49-F238E27FC236}">
                <a16:creationId xmlns:a16="http://schemas.microsoft.com/office/drawing/2014/main" id="{7B4D5603-AF3D-472C-8695-0AF56EF2B72B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2619375"/>
            <a:ext cx="460375" cy="514350"/>
            <a:chOff x="0" y="0"/>
            <a:chExt cx="402656" cy="450303"/>
          </a:xfrm>
        </p:grpSpPr>
        <p:sp>
          <p:nvSpPr>
            <p:cNvPr id="15388" name="Freeform 108">
              <a:extLst>
                <a:ext uri="{FF2B5EF4-FFF2-40B4-BE49-F238E27FC236}">
                  <a16:creationId xmlns:a16="http://schemas.microsoft.com/office/drawing/2014/main" id="{A9DAB475-FE29-4277-B086-72151FEF16E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89" name="Freeform 109">
              <a:extLst>
                <a:ext uri="{FF2B5EF4-FFF2-40B4-BE49-F238E27FC236}">
                  <a16:creationId xmlns:a16="http://schemas.microsoft.com/office/drawing/2014/main" id="{368D6871-9752-4B48-A286-4CD15ABF84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0" name="Freeform 110">
              <a:extLst>
                <a:ext uri="{FF2B5EF4-FFF2-40B4-BE49-F238E27FC236}">
                  <a16:creationId xmlns:a16="http://schemas.microsoft.com/office/drawing/2014/main" id="{C7AD45D1-A1D4-47E8-A58A-43C114E46E7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1" name="Freeform 111">
              <a:extLst>
                <a:ext uri="{FF2B5EF4-FFF2-40B4-BE49-F238E27FC236}">
                  <a16:creationId xmlns:a16="http://schemas.microsoft.com/office/drawing/2014/main" id="{6808B94A-7A00-4855-82D0-BAAD9722F3F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2" name="Freeform 112">
              <a:extLst>
                <a:ext uri="{FF2B5EF4-FFF2-40B4-BE49-F238E27FC236}">
                  <a16:creationId xmlns:a16="http://schemas.microsoft.com/office/drawing/2014/main" id="{B748439A-9FA4-4466-939B-82DD56DCF4D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93" name="组合 48">
            <a:extLst>
              <a:ext uri="{FF2B5EF4-FFF2-40B4-BE49-F238E27FC236}">
                <a16:creationId xmlns:a16="http://schemas.microsoft.com/office/drawing/2014/main" id="{4ED59761-7A74-40BA-950B-74C0A399794E}"/>
              </a:ext>
            </a:extLst>
          </p:cNvPr>
          <p:cNvGrpSpPr>
            <a:grpSpLocks/>
          </p:cNvGrpSpPr>
          <p:nvPr/>
        </p:nvGrpSpPr>
        <p:grpSpPr bwMode="auto">
          <a:xfrm>
            <a:off x="8996363" y="2625725"/>
            <a:ext cx="400050" cy="393700"/>
            <a:chOff x="0" y="0"/>
            <a:chExt cx="453105" cy="448433"/>
          </a:xfrm>
        </p:grpSpPr>
        <p:sp>
          <p:nvSpPr>
            <p:cNvPr id="15394" name="Freeform 136">
              <a:extLst>
                <a:ext uri="{FF2B5EF4-FFF2-40B4-BE49-F238E27FC236}">
                  <a16:creationId xmlns:a16="http://schemas.microsoft.com/office/drawing/2014/main" id="{262B52BB-691A-42AC-9EAC-46BF7C9A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5" name="Freeform 137">
              <a:extLst>
                <a:ext uri="{FF2B5EF4-FFF2-40B4-BE49-F238E27FC236}">
                  <a16:creationId xmlns:a16="http://schemas.microsoft.com/office/drawing/2014/main" id="{BD959618-C66F-4F9F-8211-04DA95B89E8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4">
            <a:extLst>
              <a:ext uri="{FF2B5EF4-FFF2-40B4-BE49-F238E27FC236}">
                <a16:creationId xmlns:a16="http://schemas.microsoft.com/office/drawing/2014/main" id="{569AEEF0-C2AB-4634-A75A-7075A4AB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6387" name="组合 3">
            <a:extLst>
              <a:ext uri="{FF2B5EF4-FFF2-40B4-BE49-F238E27FC236}">
                <a16:creationId xmlns:a16="http://schemas.microsoft.com/office/drawing/2014/main" id="{779EF192-C480-4288-971F-F2CE9C6845CE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6388" name="平行四边形 18">
              <a:extLst>
                <a:ext uri="{FF2B5EF4-FFF2-40B4-BE49-F238E27FC236}">
                  <a16:creationId xmlns:a16="http://schemas.microsoft.com/office/drawing/2014/main" id="{F5C58785-0CE9-4809-A53A-45FAD99F08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89" name="平行四边形 16">
              <a:extLst>
                <a:ext uri="{FF2B5EF4-FFF2-40B4-BE49-F238E27FC236}">
                  <a16:creationId xmlns:a16="http://schemas.microsoft.com/office/drawing/2014/main" id="{3D013C2B-4B60-4057-8427-65A306B73E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平行四边形 15">
              <a:extLst>
                <a:ext uri="{FF2B5EF4-FFF2-40B4-BE49-F238E27FC236}">
                  <a16:creationId xmlns:a16="http://schemas.microsoft.com/office/drawing/2014/main" id="{ADDB37E6-EDA6-48B8-BFE9-0A01EF3943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391" name="组合 22">
            <a:extLst>
              <a:ext uri="{FF2B5EF4-FFF2-40B4-BE49-F238E27FC236}">
                <a16:creationId xmlns:a16="http://schemas.microsoft.com/office/drawing/2014/main" id="{D2104D57-AF64-46E6-BB53-A2FF9007C46A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6392" name="平行四边形 23">
              <a:extLst>
                <a:ext uri="{FF2B5EF4-FFF2-40B4-BE49-F238E27FC236}">
                  <a16:creationId xmlns:a16="http://schemas.microsoft.com/office/drawing/2014/main" id="{387662E7-9E24-4955-8692-9DDD3ECC6F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3" name="平行四边形 26">
              <a:extLst>
                <a:ext uri="{FF2B5EF4-FFF2-40B4-BE49-F238E27FC236}">
                  <a16:creationId xmlns:a16="http://schemas.microsoft.com/office/drawing/2014/main" id="{BE717999-6E84-42B7-92B0-0EE84550F5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平行四边形 32">
              <a:extLst>
                <a:ext uri="{FF2B5EF4-FFF2-40B4-BE49-F238E27FC236}">
                  <a16:creationId xmlns:a16="http://schemas.microsoft.com/office/drawing/2014/main" id="{1ED2D318-9E52-4B9B-8A6B-1448F6A015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5" name="任意多边形 30">
            <a:extLst>
              <a:ext uri="{FF2B5EF4-FFF2-40B4-BE49-F238E27FC236}">
                <a16:creationId xmlns:a16="http://schemas.microsoft.com/office/drawing/2014/main" id="{81FC4CB4-8502-4ADB-89B7-9F93F0AB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2259013"/>
            <a:ext cx="3384550" cy="833437"/>
          </a:xfrm>
          <a:custGeom>
            <a:avLst/>
            <a:gdLst>
              <a:gd name="T0" fmla="*/ 481347 w 3384545"/>
              <a:gd name="T1" fmla="*/ 0 h 833717"/>
              <a:gd name="T2" fmla="*/ 2967687 w 3384545"/>
              <a:gd name="T3" fmla="*/ 0 h 833717"/>
              <a:gd name="T4" fmla="*/ 3384545 w 3384545"/>
              <a:gd name="T5" fmla="*/ 416859 h 833717"/>
              <a:gd name="T6" fmla="*/ 2967687 w 3384545"/>
              <a:gd name="T7" fmla="*/ 833717 h 833717"/>
              <a:gd name="T8" fmla="*/ 0 w 3384545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84545"/>
              <a:gd name="T16" fmla="*/ 0 h 833717"/>
              <a:gd name="T17" fmla="*/ 3384545 w 3384545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84545" h="833717">
                <a:moveTo>
                  <a:pt x="481347" y="0"/>
                </a:moveTo>
                <a:lnTo>
                  <a:pt x="2967687" y="0"/>
                </a:lnTo>
                <a:lnTo>
                  <a:pt x="3384545" y="416859"/>
                </a:lnTo>
                <a:lnTo>
                  <a:pt x="2967687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任意多边形 33">
            <a:extLst>
              <a:ext uri="{FF2B5EF4-FFF2-40B4-BE49-F238E27FC236}">
                <a16:creationId xmlns:a16="http://schemas.microsoft.com/office/drawing/2014/main" id="{825CFF34-4B76-4FBA-BA07-DE5E963F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3092450"/>
            <a:ext cx="3378200" cy="835025"/>
          </a:xfrm>
          <a:custGeom>
            <a:avLst/>
            <a:gdLst>
              <a:gd name="T0" fmla="*/ 481347 w 3378000"/>
              <a:gd name="T1" fmla="*/ 0 h 833717"/>
              <a:gd name="T2" fmla="*/ 2961142 w 3378000"/>
              <a:gd name="T3" fmla="*/ 0 h 833717"/>
              <a:gd name="T4" fmla="*/ 3378000 w 3378000"/>
              <a:gd name="T5" fmla="*/ 416859 h 833717"/>
              <a:gd name="T6" fmla="*/ 2961142 w 3378000"/>
              <a:gd name="T7" fmla="*/ 833717 h 833717"/>
              <a:gd name="T8" fmla="*/ 0 w 3378000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8000"/>
              <a:gd name="T16" fmla="*/ 0 h 833717"/>
              <a:gd name="T17" fmla="*/ 3378000 w 3378000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8000" h="833717">
                <a:moveTo>
                  <a:pt x="481347" y="0"/>
                </a:moveTo>
                <a:lnTo>
                  <a:pt x="2961142" y="0"/>
                </a:lnTo>
                <a:lnTo>
                  <a:pt x="3378000" y="416859"/>
                </a:lnTo>
                <a:lnTo>
                  <a:pt x="2961142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任意多边形 35">
            <a:extLst>
              <a:ext uri="{FF2B5EF4-FFF2-40B4-BE49-F238E27FC236}">
                <a16:creationId xmlns:a16="http://schemas.microsoft.com/office/drawing/2014/main" id="{8ABD1D24-FD36-4A63-B0BD-EE80EF78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3927475"/>
            <a:ext cx="3403600" cy="833438"/>
          </a:xfrm>
          <a:custGeom>
            <a:avLst/>
            <a:gdLst>
              <a:gd name="T0" fmla="*/ 481346 w 3403756"/>
              <a:gd name="T1" fmla="*/ 0 h 833717"/>
              <a:gd name="T2" fmla="*/ 2986898 w 3403756"/>
              <a:gd name="T3" fmla="*/ 0 h 833717"/>
              <a:gd name="T4" fmla="*/ 3403756 w 3403756"/>
              <a:gd name="T5" fmla="*/ 416859 h 833717"/>
              <a:gd name="T6" fmla="*/ 2986898 w 3403756"/>
              <a:gd name="T7" fmla="*/ 833717 h 833717"/>
              <a:gd name="T8" fmla="*/ 0 w 3403756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3756"/>
              <a:gd name="T16" fmla="*/ 0 h 833717"/>
              <a:gd name="T17" fmla="*/ 3403756 w 3403756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3756" h="833717">
                <a:moveTo>
                  <a:pt x="481346" y="0"/>
                </a:moveTo>
                <a:lnTo>
                  <a:pt x="2986898" y="0"/>
                </a:lnTo>
                <a:lnTo>
                  <a:pt x="3403756" y="416859"/>
                </a:lnTo>
                <a:lnTo>
                  <a:pt x="2986898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任意多边形 37">
            <a:extLst>
              <a:ext uri="{FF2B5EF4-FFF2-40B4-BE49-F238E27FC236}">
                <a16:creationId xmlns:a16="http://schemas.microsoft.com/office/drawing/2014/main" id="{3A663454-312F-47FE-8551-CDA79635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4752975"/>
            <a:ext cx="3430587" cy="833438"/>
          </a:xfrm>
          <a:custGeom>
            <a:avLst/>
            <a:gdLst>
              <a:gd name="T0" fmla="*/ 481347 w 3430800"/>
              <a:gd name="T1" fmla="*/ 0 h 833717"/>
              <a:gd name="T2" fmla="*/ 3013942 w 3430800"/>
              <a:gd name="T3" fmla="*/ 0 h 833717"/>
              <a:gd name="T4" fmla="*/ 3430800 w 3430800"/>
              <a:gd name="T5" fmla="*/ 416859 h 833717"/>
              <a:gd name="T6" fmla="*/ 3013942 w 3430800"/>
              <a:gd name="T7" fmla="*/ 833717 h 833717"/>
              <a:gd name="T8" fmla="*/ 0 w 3430800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0800"/>
              <a:gd name="T16" fmla="*/ 0 h 833717"/>
              <a:gd name="T17" fmla="*/ 3430800 w 3430800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0800" h="833717">
                <a:moveTo>
                  <a:pt x="481347" y="0"/>
                </a:moveTo>
                <a:lnTo>
                  <a:pt x="3013942" y="0"/>
                </a:lnTo>
                <a:lnTo>
                  <a:pt x="3430800" y="416859"/>
                </a:lnTo>
                <a:lnTo>
                  <a:pt x="3013942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文本框 38">
            <a:extLst>
              <a:ext uri="{FF2B5EF4-FFF2-40B4-BE49-F238E27FC236}">
                <a16:creationId xmlns:a16="http://schemas.microsoft.com/office/drawing/2014/main" id="{63EBD302-B066-478E-8053-7C268490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2492375"/>
            <a:ext cx="207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7200" b="1">
                <a:solidFill>
                  <a:srgbClr val="00A1D8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83%</a:t>
            </a:r>
            <a:endParaRPr lang="en-US" altLang="zh-CN" sz="6600" b="1">
              <a:solidFill>
                <a:srgbClr val="00A1D8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0" name="文本框 39">
            <a:extLst>
              <a:ext uri="{FF2B5EF4-FFF2-40B4-BE49-F238E27FC236}">
                <a16:creationId xmlns:a16="http://schemas.microsoft.com/office/drawing/2014/main" id="{FFBD263C-8C67-430D-A61A-7D86D864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749675"/>
            <a:ext cx="272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4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1" name="文本框 40">
            <a:extLst>
              <a:ext uri="{FF2B5EF4-FFF2-40B4-BE49-F238E27FC236}">
                <a16:creationId xmlns:a16="http://schemas.microsoft.com/office/drawing/2014/main" id="{0E8BACA3-4061-4459-9524-31527C59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244475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2" name="文本框 41">
            <a:extLst>
              <a:ext uri="{FF2B5EF4-FFF2-40B4-BE49-F238E27FC236}">
                <a16:creationId xmlns:a16="http://schemas.microsoft.com/office/drawing/2014/main" id="{8BB74047-C4D4-4827-963F-6F38E110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3292475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3" name="文本框 42">
            <a:extLst>
              <a:ext uri="{FF2B5EF4-FFF2-40B4-BE49-F238E27FC236}">
                <a16:creationId xmlns:a16="http://schemas.microsoft.com/office/drawing/2014/main" id="{0BCD5924-18CD-45E6-B6E3-9F531354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4105275"/>
            <a:ext cx="1884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4" name="文本框 43">
            <a:extLst>
              <a:ext uri="{FF2B5EF4-FFF2-40B4-BE49-F238E27FC236}">
                <a16:creationId xmlns:a16="http://schemas.microsoft.com/office/drawing/2014/main" id="{618DE8A7-4A10-4DE5-A5D1-0D4C7E98E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4919663"/>
            <a:ext cx="188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6405" name="组合 44">
            <a:extLst>
              <a:ext uri="{FF2B5EF4-FFF2-40B4-BE49-F238E27FC236}">
                <a16:creationId xmlns:a16="http://schemas.microsoft.com/office/drawing/2014/main" id="{DA53B1D2-63DB-4365-B148-210965AD364A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2465388"/>
            <a:ext cx="333375" cy="376237"/>
            <a:chOff x="0" y="0"/>
            <a:chExt cx="406393" cy="459645"/>
          </a:xfrm>
        </p:grpSpPr>
        <p:sp>
          <p:nvSpPr>
            <p:cNvPr id="16406" name="Freeform 148">
              <a:extLst>
                <a:ext uri="{FF2B5EF4-FFF2-40B4-BE49-F238E27FC236}">
                  <a16:creationId xmlns:a16="http://schemas.microsoft.com/office/drawing/2014/main" id="{5878698E-9F18-449B-AE89-7C14B48705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7" name="Freeform 149">
              <a:extLst>
                <a:ext uri="{FF2B5EF4-FFF2-40B4-BE49-F238E27FC236}">
                  <a16:creationId xmlns:a16="http://schemas.microsoft.com/office/drawing/2014/main" id="{7FC60462-7887-46DD-9535-AD6F4A1D534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8" name="Oval 150">
              <a:extLst>
                <a:ext uri="{FF2B5EF4-FFF2-40B4-BE49-F238E27FC236}">
                  <a16:creationId xmlns:a16="http://schemas.microsoft.com/office/drawing/2014/main" id="{C195425D-F42B-4A8B-97BC-48E10B74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09" name="组合 48">
            <a:extLst>
              <a:ext uri="{FF2B5EF4-FFF2-40B4-BE49-F238E27FC236}">
                <a16:creationId xmlns:a16="http://schemas.microsoft.com/office/drawing/2014/main" id="{53C424E6-407F-4FEE-93C4-85229A0243AB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5003800"/>
            <a:ext cx="312737" cy="350838"/>
            <a:chOff x="0" y="0"/>
            <a:chExt cx="402656" cy="450303"/>
          </a:xfrm>
        </p:grpSpPr>
        <p:sp>
          <p:nvSpPr>
            <p:cNvPr id="16410" name="Freeform 108">
              <a:extLst>
                <a:ext uri="{FF2B5EF4-FFF2-40B4-BE49-F238E27FC236}">
                  <a16:creationId xmlns:a16="http://schemas.microsoft.com/office/drawing/2014/main" id="{A75E6A55-57E0-43D4-8677-7769737D80F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1" name="Freeform 109">
              <a:extLst>
                <a:ext uri="{FF2B5EF4-FFF2-40B4-BE49-F238E27FC236}">
                  <a16:creationId xmlns:a16="http://schemas.microsoft.com/office/drawing/2014/main" id="{66F407A4-746E-46C0-B99E-BBF2FAC5B2E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2" name="Freeform 110">
              <a:extLst>
                <a:ext uri="{FF2B5EF4-FFF2-40B4-BE49-F238E27FC236}">
                  <a16:creationId xmlns:a16="http://schemas.microsoft.com/office/drawing/2014/main" id="{FB4352BB-E9B6-4682-984D-066CC980FF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3" name="Freeform 111">
              <a:extLst>
                <a:ext uri="{FF2B5EF4-FFF2-40B4-BE49-F238E27FC236}">
                  <a16:creationId xmlns:a16="http://schemas.microsoft.com/office/drawing/2014/main" id="{12C2C8D5-7F4C-4428-97BD-C902B10B806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4" name="Freeform 112">
              <a:extLst>
                <a:ext uri="{FF2B5EF4-FFF2-40B4-BE49-F238E27FC236}">
                  <a16:creationId xmlns:a16="http://schemas.microsoft.com/office/drawing/2014/main" id="{9DBB4360-AC91-4D7F-9473-6F4AF8F3CBA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15" name="组合 54">
            <a:extLst>
              <a:ext uri="{FF2B5EF4-FFF2-40B4-BE49-F238E27FC236}">
                <a16:creationId xmlns:a16="http://schemas.microsoft.com/office/drawing/2014/main" id="{0A6769E3-31E0-4E05-B3DC-302801FAC7A3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4208463"/>
            <a:ext cx="271463" cy="268287"/>
            <a:chOff x="0" y="0"/>
            <a:chExt cx="453105" cy="448433"/>
          </a:xfrm>
        </p:grpSpPr>
        <p:sp>
          <p:nvSpPr>
            <p:cNvPr id="16416" name="Freeform 136">
              <a:extLst>
                <a:ext uri="{FF2B5EF4-FFF2-40B4-BE49-F238E27FC236}">
                  <a16:creationId xmlns:a16="http://schemas.microsoft.com/office/drawing/2014/main" id="{E8C7DF60-46F6-457E-A98B-769BF0DA6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7" name="Freeform 137">
              <a:extLst>
                <a:ext uri="{FF2B5EF4-FFF2-40B4-BE49-F238E27FC236}">
                  <a16:creationId xmlns:a16="http://schemas.microsoft.com/office/drawing/2014/main" id="{0B40DDC3-E458-4A29-8A2C-9F32A10B976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18" name="组合 57">
            <a:extLst>
              <a:ext uri="{FF2B5EF4-FFF2-40B4-BE49-F238E27FC236}">
                <a16:creationId xmlns:a16="http://schemas.microsoft.com/office/drawing/2014/main" id="{F7D677B7-1136-41F9-B4D7-47A276451B03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3346450"/>
            <a:ext cx="320675" cy="344488"/>
            <a:chOff x="0" y="0"/>
            <a:chExt cx="466184" cy="501686"/>
          </a:xfrm>
        </p:grpSpPr>
        <p:sp>
          <p:nvSpPr>
            <p:cNvPr id="16419" name="Freeform 154">
              <a:extLst>
                <a:ext uri="{FF2B5EF4-FFF2-40B4-BE49-F238E27FC236}">
                  <a16:creationId xmlns:a16="http://schemas.microsoft.com/office/drawing/2014/main" id="{649D2D18-F0FC-415F-B05F-E5B88284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0" name="Rectangle 155">
              <a:extLst>
                <a:ext uri="{FF2B5EF4-FFF2-40B4-BE49-F238E27FC236}">
                  <a16:creationId xmlns:a16="http://schemas.microsoft.com/office/drawing/2014/main" id="{94C4BEB0-81F4-4EE8-8B68-483345D25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1" name="Freeform 156">
              <a:extLst>
                <a:ext uri="{FF2B5EF4-FFF2-40B4-BE49-F238E27FC236}">
                  <a16:creationId xmlns:a16="http://schemas.microsoft.com/office/drawing/2014/main" id="{CD91FD9C-BA07-48CE-9046-DD9E52EDA16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2" name="Freeform 157">
              <a:extLst>
                <a:ext uri="{FF2B5EF4-FFF2-40B4-BE49-F238E27FC236}">
                  <a16:creationId xmlns:a16="http://schemas.microsoft.com/office/drawing/2014/main" id="{2459C185-47EE-4035-A5B1-AA7464A2549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3" name="Freeform 158">
              <a:extLst>
                <a:ext uri="{FF2B5EF4-FFF2-40B4-BE49-F238E27FC236}">
                  <a16:creationId xmlns:a16="http://schemas.microsoft.com/office/drawing/2014/main" id="{0043FF42-EA43-498A-B88B-BD96C214EDA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24" name="文本框 63">
            <a:extLst>
              <a:ext uri="{FF2B5EF4-FFF2-40B4-BE49-F238E27FC236}">
                <a16:creationId xmlns:a16="http://schemas.microsoft.com/office/drawing/2014/main" id="{7B253109-EC97-4126-BFAA-42FE5D87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88" y="2414588"/>
            <a:ext cx="321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25" name="文本框 64">
            <a:extLst>
              <a:ext uri="{FF2B5EF4-FFF2-40B4-BE49-F238E27FC236}">
                <a16:creationId xmlns:a16="http://schemas.microsoft.com/office/drawing/2014/main" id="{EE7CDDC6-9C8B-4243-9717-1CF9C3D8D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8" y="3265488"/>
            <a:ext cx="321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26" name="文本框 65">
            <a:extLst>
              <a:ext uri="{FF2B5EF4-FFF2-40B4-BE49-F238E27FC236}">
                <a16:creationId xmlns:a16="http://schemas.microsoft.com/office/drawing/2014/main" id="{19C6D1EE-47C6-40BB-8FCB-2581047B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076700"/>
            <a:ext cx="321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27" name="文本框 66">
            <a:extLst>
              <a:ext uri="{FF2B5EF4-FFF2-40B4-BE49-F238E27FC236}">
                <a16:creationId xmlns:a16="http://schemas.microsoft.com/office/drawing/2014/main" id="{6B73D141-1081-4372-A230-D7C34008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929188"/>
            <a:ext cx="321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4">
            <a:extLst>
              <a:ext uri="{FF2B5EF4-FFF2-40B4-BE49-F238E27FC236}">
                <a16:creationId xmlns:a16="http://schemas.microsoft.com/office/drawing/2014/main" id="{8F31AE40-021D-462B-84AB-99D88BC4B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7411" name="组合 3">
            <a:extLst>
              <a:ext uri="{FF2B5EF4-FFF2-40B4-BE49-F238E27FC236}">
                <a16:creationId xmlns:a16="http://schemas.microsoft.com/office/drawing/2014/main" id="{562DA04B-E028-43EB-B32B-AD942022CFC3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7412" name="平行四边形 18">
              <a:extLst>
                <a:ext uri="{FF2B5EF4-FFF2-40B4-BE49-F238E27FC236}">
                  <a16:creationId xmlns:a16="http://schemas.microsoft.com/office/drawing/2014/main" id="{D887DCBF-A3D4-4FBA-88B3-FE2F7DD9CF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3" name="平行四边形 16">
              <a:extLst>
                <a:ext uri="{FF2B5EF4-FFF2-40B4-BE49-F238E27FC236}">
                  <a16:creationId xmlns:a16="http://schemas.microsoft.com/office/drawing/2014/main" id="{376CE736-A596-458E-8B5A-1308D6B409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4" name="平行四边形 15">
              <a:extLst>
                <a:ext uri="{FF2B5EF4-FFF2-40B4-BE49-F238E27FC236}">
                  <a16:creationId xmlns:a16="http://schemas.microsoft.com/office/drawing/2014/main" id="{F3B70587-5C5C-4A8F-8389-3A115D7159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15" name="组合 22">
            <a:extLst>
              <a:ext uri="{FF2B5EF4-FFF2-40B4-BE49-F238E27FC236}">
                <a16:creationId xmlns:a16="http://schemas.microsoft.com/office/drawing/2014/main" id="{1F771D01-1441-4679-9B8E-4CA65DEF306F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7416" name="平行四边形 23">
              <a:extLst>
                <a:ext uri="{FF2B5EF4-FFF2-40B4-BE49-F238E27FC236}">
                  <a16:creationId xmlns:a16="http://schemas.microsoft.com/office/drawing/2014/main" id="{2754B19F-70AE-4113-8892-05B38797C6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平行四边形 26">
              <a:extLst>
                <a:ext uri="{FF2B5EF4-FFF2-40B4-BE49-F238E27FC236}">
                  <a16:creationId xmlns:a16="http://schemas.microsoft.com/office/drawing/2014/main" id="{A699AFCE-66EA-44A2-854F-8B95FB20C8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8" name="平行四边形 32">
              <a:extLst>
                <a:ext uri="{FF2B5EF4-FFF2-40B4-BE49-F238E27FC236}">
                  <a16:creationId xmlns:a16="http://schemas.microsoft.com/office/drawing/2014/main" id="{EE8E5937-2D16-4B52-9F77-074DE2C781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9" name="任意多边形 21">
            <a:extLst>
              <a:ext uri="{FF2B5EF4-FFF2-40B4-BE49-F238E27FC236}">
                <a16:creationId xmlns:a16="http://schemas.microsoft.com/office/drawing/2014/main" id="{A7183F6F-36CB-4769-AADE-7421CD04202A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3495675" y="2287588"/>
            <a:ext cx="1171575" cy="5214937"/>
          </a:xfrm>
          <a:custGeom>
            <a:avLst/>
            <a:gdLst>
              <a:gd name="T0" fmla="*/ 1170373 w 1170373"/>
              <a:gd name="T1" fmla="*/ 675715 h 5214450"/>
              <a:gd name="T2" fmla="*/ 0 w 1170373"/>
              <a:gd name="T3" fmla="*/ 0 h 5214450"/>
              <a:gd name="T4" fmla="*/ 0 w 1170373"/>
              <a:gd name="T5" fmla="*/ 4538735 h 5214450"/>
              <a:gd name="T6" fmla="*/ 1170373 w 1170373"/>
              <a:gd name="T7" fmla="*/ 5214450 h 5214450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5214450"/>
              <a:gd name="T14" fmla="*/ 1170373 w 1170373"/>
              <a:gd name="T15" fmla="*/ 5214450 h 5214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5214450">
                <a:moveTo>
                  <a:pt x="1170373" y="675715"/>
                </a:moveTo>
                <a:lnTo>
                  <a:pt x="0" y="0"/>
                </a:lnTo>
                <a:lnTo>
                  <a:pt x="0" y="4538735"/>
                </a:lnTo>
                <a:lnTo>
                  <a:pt x="1170373" y="521445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0" name="任意多边形 25">
            <a:extLst>
              <a:ext uri="{FF2B5EF4-FFF2-40B4-BE49-F238E27FC236}">
                <a16:creationId xmlns:a16="http://schemas.microsoft.com/office/drawing/2014/main" id="{C9437954-9908-4FD3-8D21-76F1DBAC513E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214438" y="2287588"/>
            <a:ext cx="1169987" cy="5214937"/>
          </a:xfrm>
          <a:custGeom>
            <a:avLst/>
            <a:gdLst>
              <a:gd name="T0" fmla="*/ 1170373 w 1170373"/>
              <a:gd name="T1" fmla="*/ 675715 h 5214450"/>
              <a:gd name="T2" fmla="*/ 0 w 1170373"/>
              <a:gd name="T3" fmla="*/ 0 h 5214450"/>
              <a:gd name="T4" fmla="*/ 0 w 1170373"/>
              <a:gd name="T5" fmla="*/ 4538735 h 5214450"/>
              <a:gd name="T6" fmla="*/ 1170373 w 1170373"/>
              <a:gd name="T7" fmla="*/ 5214450 h 5214450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5214450"/>
              <a:gd name="T14" fmla="*/ 1170373 w 1170373"/>
              <a:gd name="T15" fmla="*/ 5214450 h 5214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5214450">
                <a:moveTo>
                  <a:pt x="1170373" y="675715"/>
                </a:moveTo>
                <a:lnTo>
                  <a:pt x="0" y="0"/>
                </a:lnTo>
                <a:lnTo>
                  <a:pt x="0" y="4538735"/>
                </a:lnTo>
                <a:lnTo>
                  <a:pt x="1170373" y="5214450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21" name="图片 38">
            <a:extLst>
              <a:ext uri="{FF2B5EF4-FFF2-40B4-BE49-F238E27FC236}">
                <a16:creationId xmlns:a16="http://schemas.microsoft.com/office/drawing/2014/main" id="{E7215B7D-417B-44A8-9491-FF7A3BC6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3702" r="10960" b="15459"/>
          <a:stretch>
            <a:fillRect/>
          </a:stretch>
        </p:blipFill>
        <p:spPr bwMode="auto">
          <a:xfrm>
            <a:off x="1968500" y="1651000"/>
            <a:ext cx="1997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矩形 39">
            <a:extLst>
              <a:ext uri="{FF2B5EF4-FFF2-40B4-BE49-F238E27FC236}">
                <a16:creationId xmlns:a16="http://schemas.microsoft.com/office/drawing/2014/main" id="{19ED5903-BF11-45B8-A43A-BE1D32EF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2290763"/>
            <a:ext cx="1601788" cy="279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3" name="文本框 40">
            <a:extLst>
              <a:ext uri="{FF2B5EF4-FFF2-40B4-BE49-F238E27FC236}">
                <a16:creationId xmlns:a16="http://schemas.microsoft.com/office/drawing/2014/main" id="{083C499B-C6D7-4313-9864-F179C281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290763"/>
            <a:ext cx="46545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</a:t>
            </a:r>
            <a:r>
              <a:rPr lang="en-US" altLang="zh-CN" sz="2400" b="1">
                <a:solidFill>
                  <a:srgbClr val="00A1D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 sz="2400" b="1">
              <a:solidFill>
                <a:srgbClr val="00A1D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 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4">
            <a:extLst>
              <a:ext uri="{FF2B5EF4-FFF2-40B4-BE49-F238E27FC236}">
                <a16:creationId xmlns:a16="http://schemas.microsoft.com/office/drawing/2014/main" id="{C6EB5134-1454-4CF9-A2D7-B0793BE0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8435" name="组合 3">
            <a:extLst>
              <a:ext uri="{FF2B5EF4-FFF2-40B4-BE49-F238E27FC236}">
                <a16:creationId xmlns:a16="http://schemas.microsoft.com/office/drawing/2014/main" id="{49B98C0A-ABAD-46DC-B0D3-D8885D3ABABB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8436" name="平行四边形 18">
              <a:extLst>
                <a:ext uri="{FF2B5EF4-FFF2-40B4-BE49-F238E27FC236}">
                  <a16:creationId xmlns:a16="http://schemas.microsoft.com/office/drawing/2014/main" id="{355F208B-A35A-4737-9440-2B5A8F866A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7" name="平行四边形 16">
              <a:extLst>
                <a:ext uri="{FF2B5EF4-FFF2-40B4-BE49-F238E27FC236}">
                  <a16:creationId xmlns:a16="http://schemas.microsoft.com/office/drawing/2014/main" id="{10617B8B-6026-4CF3-8633-AB5BD493AA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8" name="平行四边形 15">
              <a:extLst>
                <a:ext uri="{FF2B5EF4-FFF2-40B4-BE49-F238E27FC236}">
                  <a16:creationId xmlns:a16="http://schemas.microsoft.com/office/drawing/2014/main" id="{DDCDF60B-FBC4-49D3-9047-268B0A527F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9" name="组合 22">
            <a:extLst>
              <a:ext uri="{FF2B5EF4-FFF2-40B4-BE49-F238E27FC236}">
                <a16:creationId xmlns:a16="http://schemas.microsoft.com/office/drawing/2014/main" id="{7B4D55D3-6CB9-47B3-B48D-00CD7C0D4BD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8440" name="平行四边形 23">
              <a:extLst>
                <a:ext uri="{FF2B5EF4-FFF2-40B4-BE49-F238E27FC236}">
                  <a16:creationId xmlns:a16="http://schemas.microsoft.com/office/drawing/2014/main" id="{A2F1CB53-D679-49BE-82B1-CDDE55B496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1" name="平行四边形 26">
              <a:extLst>
                <a:ext uri="{FF2B5EF4-FFF2-40B4-BE49-F238E27FC236}">
                  <a16:creationId xmlns:a16="http://schemas.microsoft.com/office/drawing/2014/main" id="{CB27A7ED-4328-4E1C-98DD-302AEC5954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平行四边形 32">
              <a:extLst>
                <a:ext uri="{FF2B5EF4-FFF2-40B4-BE49-F238E27FC236}">
                  <a16:creationId xmlns:a16="http://schemas.microsoft.com/office/drawing/2014/main" id="{D3F2B0BD-1831-43F3-B00D-1C88D2EC61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3" name="直接连接符 21">
            <a:extLst>
              <a:ext uri="{FF2B5EF4-FFF2-40B4-BE49-F238E27FC236}">
                <a16:creationId xmlns:a16="http://schemas.microsoft.com/office/drawing/2014/main" id="{4DC25A58-99F3-4521-A3E7-4FBA1D720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8838" y="4078288"/>
            <a:ext cx="492125" cy="468312"/>
          </a:xfrm>
          <a:prstGeom prst="line">
            <a:avLst/>
          </a:prstGeom>
          <a:noFill/>
          <a:ln w="12700" cap="flat" cmpd="sng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25">
            <a:extLst>
              <a:ext uri="{FF2B5EF4-FFF2-40B4-BE49-F238E27FC236}">
                <a16:creationId xmlns:a16="http://schemas.microsoft.com/office/drawing/2014/main" id="{7AF7D601-3753-41F9-989F-1FBE33EE1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951288"/>
            <a:ext cx="603250" cy="325437"/>
          </a:xfrm>
          <a:prstGeom prst="line">
            <a:avLst/>
          </a:prstGeom>
          <a:noFill/>
          <a:ln w="12700" cap="flat" cmpd="sng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直接连接符 27">
            <a:extLst>
              <a:ext uri="{FF2B5EF4-FFF2-40B4-BE49-F238E27FC236}">
                <a16:creationId xmlns:a16="http://schemas.microsoft.com/office/drawing/2014/main" id="{E241DC77-C4D4-477A-8DFD-328BB6F594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1650" y="4387850"/>
            <a:ext cx="696913" cy="1120775"/>
          </a:xfrm>
          <a:prstGeom prst="line">
            <a:avLst/>
          </a:prstGeom>
          <a:noFill/>
          <a:ln w="12700" cap="flat" cmpd="sng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椭圆 28">
            <a:extLst>
              <a:ext uri="{FF2B5EF4-FFF2-40B4-BE49-F238E27FC236}">
                <a16:creationId xmlns:a16="http://schemas.microsoft.com/office/drawing/2014/main" id="{F4AF4EEF-AC7D-4C6E-B41F-0F402E05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314575"/>
            <a:ext cx="2155825" cy="2154238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椭圆 29">
            <a:extLst>
              <a:ext uri="{FF2B5EF4-FFF2-40B4-BE49-F238E27FC236}">
                <a16:creationId xmlns:a16="http://schemas.microsoft.com/office/drawing/2014/main" id="{8349CFFB-C6D8-436A-BA51-D2E6C4FC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25" y="3157538"/>
            <a:ext cx="1376363" cy="1376362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8" name="椭圆 30">
            <a:extLst>
              <a:ext uri="{FF2B5EF4-FFF2-40B4-BE49-F238E27FC236}">
                <a16:creationId xmlns:a16="http://schemas.microsoft.com/office/drawing/2014/main" id="{2AD9DFE2-1EA8-4A8C-A02B-53FD7E5F6B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2788" y="4470400"/>
            <a:ext cx="252412" cy="250825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9" name="椭圆 31">
            <a:extLst>
              <a:ext uri="{FF2B5EF4-FFF2-40B4-BE49-F238E27FC236}">
                <a16:creationId xmlns:a16="http://schemas.microsoft.com/office/drawing/2014/main" id="{A1D3FB77-ED0D-47D1-9C00-6FC6C11E13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9838" y="5800725"/>
            <a:ext cx="252412" cy="252413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0" name="椭圆 33">
            <a:extLst>
              <a:ext uri="{FF2B5EF4-FFF2-40B4-BE49-F238E27FC236}">
                <a16:creationId xmlns:a16="http://schemas.microsoft.com/office/drawing/2014/main" id="{5C54E9BD-2424-483A-A07F-6B6D184F4C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4450" y="3862388"/>
            <a:ext cx="250825" cy="252412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1" name="椭圆 34">
            <a:extLst>
              <a:ext uri="{FF2B5EF4-FFF2-40B4-BE49-F238E27FC236}">
                <a16:creationId xmlns:a16="http://schemas.microsoft.com/office/drawing/2014/main" id="{9B30B46C-C99B-4F5F-BE02-785E7A0B6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988" y="3825875"/>
            <a:ext cx="252412" cy="252413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2" name="椭圆 35">
            <a:extLst>
              <a:ext uri="{FF2B5EF4-FFF2-40B4-BE49-F238E27FC236}">
                <a16:creationId xmlns:a16="http://schemas.microsoft.com/office/drawing/2014/main" id="{3553DB66-C14D-4BA5-8233-2DA524E18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4950" y="4241800"/>
            <a:ext cx="252413" cy="250825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3" name="椭圆 36">
            <a:extLst>
              <a:ext uri="{FF2B5EF4-FFF2-40B4-BE49-F238E27FC236}">
                <a16:creationId xmlns:a16="http://schemas.microsoft.com/office/drawing/2014/main" id="{0F8F5557-3169-40E4-90F4-FB5163FECF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0363" y="5289550"/>
            <a:ext cx="252412" cy="252413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4" name="椭圆 37">
            <a:extLst>
              <a:ext uri="{FF2B5EF4-FFF2-40B4-BE49-F238E27FC236}">
                <a16:creationId xmlns:a16="http://schemas.microsoft.com/office/drawing/2014/main" id="{09E288FD-852C-4DE8-BC39-16DAB1A7DC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64588" y="4205288"/>
            <a:ext cx="252412" cy="252412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5" name="椭圆 38">
            <a:extLst>
              <a:ext uri="{FF2B5EF4-FFF2-40B4-BE49-F238E27FC236}">
                <a16:creationId xmlns:a16="http://schemas.microsoft.com/office/drawing/2014/main" id="{A7D074C2-F9CC-4B0D-8219-034FCF54F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8875" y="3390900"/>
            <a:ext cx="252413" cy="252413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6" name="椭圆 39">
            <a:extLst>
              <a:ext uri="{FF2B5EF4-FFF2-40B4-BE49-F238E27FC236}">
                <a16:creationId xmlns:a16="http://schemas.microsoft.com/office/drawing/2014/main" id="{EE05FDD7-9AEA-4267-B504-D0E767CAD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078288"/>
            <a:ext cx="1712913" cy="1712912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7" name="椭圆 40">
            <a:extLst>
              <a:ext uri="{FF2B5EF4-FFF2-40B4-BE49-F238E27FC236}">
                <a16:creationId xmlns:a16="http://schemas.microsoft.com/office/drawing/2014/main" id="{36FEE0F8-441A-446D-849D-2ECC89F7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4470400"/>
            <a:ext cx="1497012" cy="1497013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58" name="组合 41">
            <a:extLst>
              <a:ext uri="{FF2B5EF4-FFF2-40B4-BE49-F238E27FC236}">
                <a16:creationId xmlns:a16="http://schemas.microsoft.com/office/drawing/2014/main" id="{47F8510F-D21D-43BD-B3CA-891AFFA21918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651375"/>
            <a:ext cx="574675" cy="568325"/>
            <a:chOff x="0" y="0"/>
            <a:chExt cx="453105" cy="448433"/>
          </a:xfrm>
        </p:grpSpPr>
        <p:sp>
          <p:nvSpPr>
            <p:cNvPr id="18459" name="Freeform 136">
              <a:extLst>
                <a:ext uri="{FF2B5EF4-FFF2-40B4-BE49-F238E27FC236}">
                  <a16:creationId xmlns:a16="http://schemas.microsoft.com/office/drawing/2014/main" id="{61BEA7D7-0BC7-4826-BC75-53D4D1388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0" name="Freeform 137">
              <a:extLst>
                <a:ext uri="{FF2B5EF4-FFF2-40B4-BE49-F238E27FC236}">
                  <a16:creationId xmlns:a16="http://schemas.microsoft.com/office/drawing/2014/main" id="{7C7E660D-0ECB-466A-877A-FE7CCE9B225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1" name="组合 44">
            <a:extLst>
              <a:ext uri="{FF2B5EF4-FFF2-40B4-BE49-F238E27FC236}">
                <a16:creationId xmlns:a16="http://schemas.microsoft.com/office/drawing/2014/main" id="{3146CC29-E9BA-4D2C-9766-24439A715629}"/>
              </a:ext>
            </a:extLst>
          </p:cNvPr>
          <p:cNvGrpSpPr>
            <a:grpSpLocks/>
          </p:cNvGrpSpPr>
          <p:nvPr/>
        </p:nvGrpSpPr>
        <p:grpSpPr bwMode="auto">
          <a:xfrm>
            <a:off x="4683125" y="3027363"/>
            <a:ext cx="673100" cy="723900"/>
            <a:chOff x="0" y="0"/>
            <a:chExt cx="466184" cy="501686"/>
          </a:xfrm>
        </p:grpSpPr>
        <p:sp>
          <p:nvSpPr>
            <p:cNvPr id="18462" name="Freeform 154">
              <a:extLst>
                <a:ext uri="{FF2B5EF4-FFF2-40B4-BE49-F238E27FC236}">
                  <a16:creationId xmlns:a16="http://schemas.microsoft.com/office/drawing/2014/main" id="{9AA445A2-696E-4A7F-B0A9-445964593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3" name="Rectangle 155">
              <a:extLst>
                <a:ext uri="{FF2B5EF4-FFF2-40B4-BE49-F238E27FC236}">
                  <a16:creationId xmlns:a16="http://schemas.microsoft.com/office/drawing/2014/main" id="{85DD8253-D4FE-46A0-BCED-B0986D1DD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4" name="Freeform 156">
              <a:extLst>
                <a:ext uri="{FF2B5EF4-FFF2-40B4-BE49-F238E27FC236}">
                  <a16:creationId xmlns:a16="http://schemas.microsoft.com/office/drawing/2014/main" id="{E9307D22-AC76-4A32-A71C-38295750C8C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5" name="Freeform 157">
              <a:extLst>
                <a:ext uri="{FF2B5EF4-FFF2-40B4-BE49-F238E27FC236}">
                  <a16:creationId xmlns:a16="http://schemas.microsoft.com/office/drawing/2014/main" id="{4F89D9CE-7089-4D3E-90D0-8EA1C96B791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6" name="Freeform 158">
              <a:extLst>
                <a:ext uri="{FF2B5EF4-FFF2-40B4-BE49-F238E27FC236}">
                  <a16:creationId xmlns:a16="http://schemas.microsoft.com/office/drawing/2014/main" id="{B1C3C3EC-C7BC-4AE8-9C49-FED6622317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7" name="组合 50">
            <a:extLst>
              <a:ext uri="{FF2B5EF4-FFF2-40B4-BE49-F238E27FC236}">
                <a16:creationId xmlns:a16="http://schemas.microsoft.com/office/drawing/2014/main" id="{C00019C3-9AE2-496E-9BE7-00E4FD9F8410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4967288"/>
            <a:ext cx="515938" cy="495300"/>
            <a:chOff x="0" y="0"/>
            <a:chExt cx="490600" cy="471805"/>
          </a:xfrm>
        </p:grpSpPr>
        <p:sp>
          <p:nvSpPr>
            <p:cNvPr id="18468" name="Oval 131">
              <a:extLst>
                <a:ext uri="{FF2B5EF4-FFF2-40B4-BE49-F238E27FC236}">
                  <a16:creationId xmlns:a16="http://schemas.microsoft.com/office/drawing/2014/main" id="{79ACBC93-4582-4906-A80F-513D2C7B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9" name="Freeform 134">
              <a:extLst>
                <a:ext uri="{FF2B5EF4-FFF2-40B4-BE49-F238E27FC236}">
                  <a16:creationId xmlns:a16="http://schemas.microsoft.com/office/drawing/2014/main" id="{955A4784-3DDC-478F-B831-6F6CE0271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70" name="组合 53">
            <a:extLst>
              <a:ext uri="{FF2B5EF4-FFF2-40B4-BE49-F238E27FC236}">
                <a16:creationId xmlns:a16="http://schemas.microsoft.com/office/drawing/2014/main" id="{4B69DCF8-3CCE-4FF0-AC8A-61D6DC94E09B}"/>
              </a:ext>
            </a:extLst>
          </p:cNvPr>
          <p:cNvGrpSpPr>
            <a:grpSpLocks/>
          </p:cNvGrpSpPr>
          <p:nvPr/>
        </p:nvGrpSpPr>
        <p:grpSpPr bwMode="auto">
          <a:xfrm>
            <a:off x="9275763" y="3562350"/>
            <a:ext cx="468312" cy="528638"/>
            <a:chOff x="0" y="0"/>
            <a:chExt cx="406393" cy="459645"/>
          </a:xfrm>
        </p:grpSpPr>
        <p:sp>
          <p:nvSpPr>
            <p:cNvPr id="18471" name="Freeform 148">
              <a:extLst>
                <a:ext uri="{FF2B5EF4-FFF2-40B4-BE49-F238E27FC236}">
                  <a16:creationId xmlns:a16="http://schemas.microsoft.com/office/drawing/2014/main" id="{3392350F-196C-45C2-A629-D8DF66BE559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2" name="Freeform 149">
              <a:extLst>
                <a:ext uri="{FF2B5EF4-FFF2-40B4-BE49-F238E27FC236}">
                  <a16:creationId xmlns:a16="http://schemas.microsoft.com/office/drawing/2014/main" id="{DC7660C6-EFE3-40C5-BD20-ED8B6C73FC2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3" name="Oval 150">
              <a:extLst>
                <a:ext uri="{FF2B5EF4-FFF2-40B4-BE49-F238E27FC236}">
                  <a16:creationId xmlns:a16="http://schemas.microsoft.com/office/drawing/2014/main" id="{3231D419-C6BD-40B9-BAC3-648950E3A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8474" name="文本框 57">
            <a:extLst>
              <a:ext uri="{FF2B5EF4-FFF2-40B4-BE49-F238E27FC236}">
                <a16:creationId xmlns:a16="http://schemas.microsoft.com/office/drawing/2014/main" id="{6EBDB5E0-A27B-48EE-8A65-78FC20507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148907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75" name="文本框 58">
            <a:extLst>
              <a:ext uri="{FF2B5EF4-FFF2-40B4-BE49-F238E27FC236}">
                <a16:creationId xmlns:a16="http://schemas.microsoft.com/office/drawing/2014/main" id="{2C868280-36D2-4139-A6FA-4B034AF9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3576638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76" name="文本框 59">
            <a:extLst>
              <a:ext uri="{FF2B5EF4-FFF2-40B4-BE49-F238E27FC236}">
                <a16:creationId xmlns:a16="http://schemas.microsoft.com/office/drawing/2014/main" id="{6C00D66A-740D-4DCD-B235-594553EF4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800725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77" name="文本框 60">
            <a:extLst>
              <a:ext uri="{FF2B5EF4-FFF2-40B4-BE49-F238E27FC236}">
                <a16:creationId xmlns:a16="http://schemas.microsoft.com/office/drawing/2014/main" id="{84E7E5EF-06A9-4A7F-8093-1DBE1C921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4552950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4">
            <a:extLst>
              <a:ext uri="{FF2B5EF4-FFF2-40B4-BE49-F238E27FC236}">
                <a16:creationId xmlns:a16="http://schemas.microsoft.com/office/drawing/2014/main" id="{DC81CAF1-BFAF-4CB1-81A5-05851DAF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9459" name="组合 3">
            <a:extLst>
              <a:ext uri="{FF2B5EF4-FFF2-40B4-BE49-F238E27FC236}">
                <a16:creationId xmlns:a16="http://schemas.microsoft.com/office/drawing/2014/main" id="{C570957B-3C32-4432-921F-7F0F7259E3E1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9460" name="平行四边形 18">
              <a:extLst>
                <a:ext uri="{FF2B5EF4-FFF2-40B4-BE49-F238E27FC236}">
                  <a16:creationId xmlns:a16="http://schemas.microsoft.com/office/drawing/2014/main" id="{7925E7BD-52F9-4B25-B919-E43A57D583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1" name="平行四边形 16">
              <a:extLst>
                <a:ext uri="{FF2B5EF4-FFF2-40B4-BE49-F238E27FC236}">
                  <a16:creationId xmlns:a16="http://schemas.microsoft.com/office/drawing/2014/main" id="{8600D982-041D-4DFF-B4D2-15DFB247E5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2" name="平行四边形 15">
              <a:extLst>
                <a:ext uri="{FF2B5EF4-FFF2-40B4-BE49-F238E27FC236}">
                  <a16:creationId xmlns:a16="http://schemas.microsoft.com/office/drawing/2014/main" id="{B991DAE6-4C10-4D55-85B5-09C1F1DE2A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463" name="组合 22">
            <a:extLst>
              <a:ext uri="{FF2B5EF4-FFF2-40B4-BE49-F238E27FC236}">
                <a16:creationId xmlns:a16="http://schemas.microsoft.com/office/drawing/2014/main" id="{345BD023-4372-44EF-A98E-9FA85B6BC064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9464" name="平行四边形 23">
              <a:extLst>
                <a:ext uri="{FF2B5EF4-FFF2-40B4-BE49-F238E27FC236}">
                  <a16:creationId xmlns:a16="http://schemas.microsoft.com/office/drawing/2014/main" id="{8F4D862B-EA6C-4CD1-8117-828128C2C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5" name="平行四边形 26">
              <a:extLst>
                <a:ext uri="{FF2B5EF4-FFF2-40B4-BE49-F238E27FC236}">
                  <a16:creationId xmlns:a16="http://schemas.microsoft.com/office/drawing/2014/main" id="{23F1ACBC-CEDF-4DCA-81D3-8991E667FA2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6" name="平行四边形 32">
              <a:extLst>
                <a:ext uri="{FF2B5EF4-FFF2-40B4-BE49-F238E27FC236}">
                  <a16:creationId xmlns:a16="http://schemas.microsoft.com/office/drawing/2014/main" id="{5D730A32-3CD4-47B2-AE4A-EDC01B0BB6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7" name="任意多边形 21">
            <a:extLst>
              <a:ext uri="{FF2B5EF4-FFF2-40B4-BE49-F238E27FC236}">
                <a16:creationId xmlns:a16="http://schemas.microsoft.com/office/drawing/2014/main" id="{7DF0FC51-BF1D-4274-B530-FD53E645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035175"/>
            <a:ext cx="1374775" cy="1677988"/>
          </a:xfrm>
          <a:custGeom>
            <a:avLst/>
            <a:gdLst>
              <a:gd name="T0" fmla="*/ 0 w 1214904"/>
              <a:gd name="T1" fmla="*/ 0 h 2048025"/>
              <a:gd name="T2" fmla="*/ 1214904 w 1214904"/>
              <a:gd name="T3" fmla="*/ 1372484 h 2048025"/>
              <a:gd name="T4" fmla="*/ 1214904 w 1214904"/>
              <a:gd name="T5" fmla="*/ 1455115 h 2048025"/>
              <a:gd name="T6" fmla="*/ 1214904 w 1214904"/>
              <a:gd name="T7" fmla="*/ 1965394 h 2048025"/>
              <a:gd name="T8" fmla="*/ 1214904 w 1214904"/>
              <a:gd name="T9" fmla="*/ 2048025 h 2048025"/>
              <a:gd name="T10" fmla="*/ 0 w 1214904"/>
              <a:gd name="T11" fmla="*/ 1146305 h 2048025"/>
              <a:gd name="T12" fmla="*/ 0 w 1214904"/>
              <a:gd name="T13" fmla="*/ 1063674 h 2048025"/>
              <a:gd name="T14" fmla="*/ 0 w 1214904"/>
              <a:gd name="T15" fmla="*/ 82631 h 20480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4904"/>
              <a:gd name="T25" fmla="*/ 0 h 2048025"/>
              <a:gd name="T26" fmla="*/ 1214904 w 1214904"/>
              <a:gd name="T27" fmla="*/ 2048025 h 20480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4904" h="2048025">
                <a:moveTo>
                  <a:pt x="0" y="0"/>
                </a:moveTo>
                <a:lnTo>
                  <a:pt x="1214904" y="1372484"/>
                </a:lnTo>
                <a:lnTo>
                  <a:pt x="1214904" y="1455115"/>
                </a:lnTo>
                <a:lnTo>
                  <a:pt x="1214904" y="1965394"/>
                </a:lnTo>
                <a:lnTo>
                  <a:pt x="1214904" y="2048025"/>
                </a:lnTo>
                <a:lnTo>
                  <a:pt x="0" y="1146305"/>
                </a:lnTo>
                <a:lnTo>
                  <a:pt x="0" y="1063674"/>
                </a:lnTo>
                <a:lnTo>
                  <a:pt x="0" y="82631"/>
                </a:lnTo>
                <a:close/>
              </a:path>
            </a:pathLst>
          </a:custGeom>
          <a:solidFill>
            <a:srgbClr val="151A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任意多边形 25">
            <a:extLst>
              <a:ext uri="{FF2B5EF4-FFF2-40B4-BE49-F238E27FC236}">
                <a16:creationId xmlns:a16="http://schemas.microsoft.com/office/drawing/2014/main" id="{E42E267A-151A-4AB9-8752-C5C6927E23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21225" y="3803650"/>
            <a:ext cx="1374775" cy="1778000"/>
          </a:xfrm>
          <a:custGeom>
            <a:avLst/>
            <a:gdLst>
              <a:gd name="T0" fmla="*/ 1214904 w 1214906"/>
              <a:gd name="T1" fmla="*/ 2169441 h 2169441"/>
              <a:gd name="T2" fmla="*/ 1214904 w 1214906"/>
              <a:gd name="T3" fmla="*/ 1965393 h 2169441"/>
              <a:gd name="T4" fmla="*/ 1214906 w 1214906"/>
              <a:gd name="T5" fmla="*/ 1965394 h 2169441"/>
              <a:gd name="T6" fmla="*/ 1214906 w 1214906"/>
              <a:gd name="T7" fmla="*/ 1372484 h 2169441"/>
              <a:gd name="T8" fmla="*/ 2 w 1214906"/>
              <a:gd name="T9" fmla="*/ 0 h 2169441"/>
              <a:gd name="T10" fmla="*/ 2 w 1214906"/>
              <a:gd name="T11" fmla="*/ 204050 h 2169441"/>
              <a:gd name="T12" fmla="*/ 0 w 1214906"/>
              <a:gd name="T13" fmla="*/ 204047 h 2169441"/>
              <a:gd name="T14" fmla="*/ 0 w 1214906"/>
              <a:gd name="T15" fmla="*/ 1267721 h 2169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4906"/>
              <a:gd name="T25" fmla="*/ 0 h 2169441"/>
              <a:gd name="T26" fmla="*/ 1214906 w 1214906"/>
              <a:gd name="T27" fmla="*/ 2169441 h 21694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4906" h="2169441">
                <a:moveTo>
                  <a:pt x="1214904" y="2169441"/>
                </a:moveTo>
                <a:lnTo>
                  <a:pt x="1214904" y="1965393"/>
                </a:lnTo>
                <a:lnTo>
                  <a:pt x="1214906" y="1965394"/>
                </a:lnTo>
                <a:lnTo>
                  <a:pt x="1214906" y="1372484"/>
                </a:lnTo>
                <a:lnTo>
                  <a:pt x="2" y="0"/>
                </a:lnTo>
                <a:lnTo>
                  <a:pt x="2" y="204050"/>
                </a:lnTo>
                <a:lnTo>
                  <a:pt x="0" y="204047"/>
                </a:lnTo>
                <a:lnTo>
                  <a:pt x="0" y="1267721"/>
                </a:lnTo>
                <a:close/>
              </a:path>
            </a:pathLst>
          </a:custGeom>
          <a:solidFill>
            <a:srgbClr val="302F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矩形 27">
            <a:extLst>
              <a:ext uri="{FF2B5EF4-FFF2-40B4-BE49-F238E27FC236}">
                <a16:creationId xmlns:a16="http://schemas.microsoft.com/office/drawing/2014/main" id="{BFD14AC9-B006-4829-83B9-2E22E887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8825"/>
            <a:ext cx="4721225" cy="892175"/>
          </a:xfrm>
          <a:prstGeom prst="rect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0" name="矩形 28">
            <a:extLst>
              <a:ext uri="{FF2B5EF4-FFF2-40B4-BE49-F238E27FC236}">
                <a16:creationId xmlns:a16="http://schemas.microsoft.com/office/drawing/2014/main" id="{DA3F587B-2060-4DBB-B202-BEF2ECCA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1000"/>
            <a:ext cx="4721225" cy="892175"/>
          </a:xfrm>
          <a:prstGeom prst="rect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1" name="任意多边形 29">
            <a:extLst>
              <a:ext uri="{FF2B5EF4-FFF2-40B4-BE49-F238E27FC236}">
                <a16:creationId xmlns:a16="http://schemas.microsoft.com/office/drawing/2014/main" id="{9A98060A-B064-40F7-B89C-8E63C0566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921000"/>
            <a:ext cx="1374775" cy="892175"/>
          </a:xfrm>
          <a:custGeom>
            <a:avLst/>
            <a:gdLst>
              <a:gd name="T0" fmla="*/ 0 w 859824"/>
              <a:gd name="T1" fmla="*/ 0 h 675510"/>
              <a:gd name="T2" fmla="*/ 859824 w 859824"/>
              <a:gd name="T3" fmla="*/ 421199 h 675510"/>
              <a:gd name="T4" fmla="*/ 859824 w 859824"/>
              <a:gd name="T5" fmla="*/ 675510 h 675510"/>
              <a:gd name="T6" fmla="*/ 0 w 859824"/>
              <a:gd name="T7" fmla="*/ 675510 h 675510"/>
              <a:gd name="T8" fmla="*/ 0 60000 65536"/>
              <a:gd name="T9" fmla="*/ 0 60000 65536"/>
              <a:gd name="T10" fmla="*/ 0 60000 65536"/>
              <a:gd name="T11" fmla="*/ 0 60000 65536"/>
              <a:gd name="T12" fmla="*/ 0 w 859824"/>
              <a:gd name="T13" fmla="*/ 0 h 675510"/>
              <a:gd name="T14" fmla="*/ 859824 w 859824"/>
              <a:gd name="T15" fmla="*/ 675510 h 675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824" h="675510">
                <a:moveTo>
                  <a:pt x="0" y="0"/>
                </a:moveTo>
                <a:lnTo>
                  <a:pt x="859824" y="421199"/>
                </a:lnTo>
                <a:lnTo>
                  <a:pt x="859824" y="675510"/>
                </a:lnTo>
                <a:lnTo>
                  <a:pt x="0" y="675510"/>
                </a:lnTo>
                <a:close/>
              </a:path>
            </a:pathLst>
          </a:custGeom>
          <a:solidFill>
            <a:srgbClr val="0088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矩形 30">
            <a:extLst>
              <a:ext uri="{FF2B5EF4-FFF2-40B4-BE49-F238E27FC236}">
                <a16:creationId xmlns:a16="http://schemas.microsoft.com/office/drawing/2014/main" id="{2A85F51C-FB63-49E5-BE35-762A95A5933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695825"/>
            <a:ext cx="4721225" cy="892175"/>
          </a:xfrm>
          <a:prstGeom prst="rect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3" name="矩形 31">
            <a:extLst>
              <a:ext uri="{FF2B5EF4-FFF2-40B4-BE49-F238E27FC236}">
                <a16:creationId xmlns:a16="http://schemas.microsoft.com/office/drawing/2014/main" id="{4F64B0E0-4091-4AB3-B9E9-3D90604FF6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3803650"/>
            <a:ext cx="4721225" cy="892175"/>
          </a:xfrm>
          <a:prstGeom prst="rect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4" name="任意多边形 33">
            <a:extLst>
              <a:ext uri="{FF2B5EF4-FFF2-40B4-BE49-F238E27FC236}">
                <a16:creationId xmlns:a16="http://schemas.microsoft.com/office/drawing/2014/main" id="{C5AF87B6-7A86-40B1-87D3-2A83940D04D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21225" y="3803650"/>
            <a:ext cx="1374775" cy="890588"/>
          </a:xfrm>
          <a:custGeom>
            <a:avLst/>
            <a:gdLst>
              <a:gd name="T0" fmla="*/ 0 w 859824"/>
              <a:gd name="T1" fmla="*/ 0 h 675510"/>
              <a:gd name="T2" fmla="*/ 859824 w 859824"/>
              <a:gd name="T3" fmla="*/ 421199 h 675510"/>
              <a:gd name="T4" fmla="*/ 859824 w 859824"/>
              <a:gd name="T5" fmla="*/ 675510 h 675510"/>
              <a:gd name="T6" fmla="*/ 0 w 859824"/>
              <a:gd name="T7" fmla="*/ 675510 h 675510"/>
              <a:gd name="T8" fmla="*/ 0 60000 65536"/>
              <a:gd name="T9" fmla="*/ 0 60000 65536"/>
              <a:gd name="T10" fmla="*/ 0 60000 65536"/>
              <a:gd name="T11" fmla="*/ 0 60000 65536"/>
              <a:gd name="T12" fmla="*/ 0 w 859824"/>
              <a:gd name="T13" fmla="*/ 0 h 675510"/>
              <a:gd name="T14" fmla="*/ 859824 w 859824"/>
              <a:gd name="T15" fmla="*/ 675510 h 675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824" h="675510">
                <a:moveTo>
                  <a:pt x="0" y="0"/>
                </a:moveTo>
                <a:lnTo>
                  <a:pt x="859824" y="421199"/>
                </a:lnTo>
                <a:lnTo>
                  <a:pt x="859824" y="675510"/>
                </a:lnTo>
                <a:lnTo>
                  <a:pt x="0" y="675510"/>
                </a:lnTo>
                <a:close/>
              </a:path>
            </a:pathLst>
          </a:custGeom>
          <a:solidFill>
            <a:srgbClr val="85929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5" name="任意多边形 34">
            <a:extLst>
              <a:ext uri="{FF2B5EF4-FFF2-40B4-BE49-F238E27FC236}">
                <a16:creationId xmlns:a16="http://schemas.microsoft.com/office/drawing/2014/main" id="{BADC64B5-73CF-4A7B-982F-A340F39E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65475"/>
            <a:ext cx="6096000" cy="307975"/>
          </a:xfrm>
          <a:custGeom>
            <a:avLst/>
            <a:gdLst>
              <a:gd name="T0" fmla="*/ 0 w 6095998"/>
              <a:gd name="T1" fmla="*/ 0 h 308220"/>
              <a:gd name="T2" fmla="*/ 6095998 w 6095998"/>
              <a:gd name="T3" fmla="*/ 0 h 308220"/>
              <a:gd name="T4" fmla="*/ 6095998 w 6095998"/>
              <a:gd name="T5" fmla="*/ 308220 h 308220"/>
              <a:gd name="T6" fmla="*/ 0 w 6095998"/>
              <a:gd name="T7" fmla="*/ 308220 h 308220"/>
              <a:gd name="T8" fmla="*/ 0 60000 65536"/>
              <a:gd name="T9" fmla="*/ 0 60000 65536"/>
              <a:gd name="T10" fmla="*/ 0 60000 65536"/>
              <a:gd name="T11" fmla="*/ 0 60000 65536"/>
              <a:gd name="T12" fmla="*/ 0 w 6095998"/>
              <a:gd name="T13" fmla="*/ 0 h 308220"/>
              <a:gd name="T14" fmla="*/ 6095998 w 6095998"/>
              <a:gd name="T15" fmla="*/ 308220 h 308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5998" h="308220">
                <a:moveTo>
                  <a:pt x="0" y="0"/>
                </a:moveTo>
                <a:lnTo>
                  <a:pt x="6095998" y="0"/>
                </a:lnTo>
                <a:lnTo>
                  <a:pt x="6095998" y="308220"/>
                </a:lnTo>
                <a:lnTo>
                  <a:pt x="0" y="308220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6" name="任意多边形 35">
            <a:extLst>
              <a:ext uri="{FF2B5EF4-FFF2-40B4-BE49-F238E27FC236}">
                <a16:creationId xmlns:a16="http://schemas.microsoft.com/office/drawing/2014/main" id="{D7EEDC3C-A52A-4528-A6D7-2B6FD8BF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71863"/>
            <a:ext cx="6096000" cy="325437"/>
          </a:xfrm>
          <a:custGeom>
            <a:avLst/>
            <a:gdLst>
              <a:gd name="T0" fmla="*/ 0 w 6096001"/>
              <a:gd name="T1" fmla="*/ 0 h 325464"/>
              <a:gd name="T2" fmla="*/ 6096001 w 6096001"/>
              <a:gd name="T3" fmla="*/ 0 h 325464"/>
              <a:gd name="T4" fmla="*/ 6096001 w 6096001"/>
              <a:gd name="T5" fmla="*/ 325464 h 325464"/>
              <a:gd name="T6" fmla="*/ 0 w 6096001"/>
              <a:gd name="T7" fmla="*/ 325464 h 325464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1"/>
              <a:gd name="T13" fmla="*/ 0 h 325464"/>
              <a:gd name="T14" fmla="*/ 6096001 w 6096001"/>
              <a:gd name="T15" fmla="*/ 325464 h 325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1" h="325464">
                <a:moveTo>
                  <a:pt x="0" y="0"/>
                </a:moveTo>
                <a:lnTo>
                  <a:pt x="6096001" y="0"/>
                </a:lnTo>
                <a:lnTo>
                  <a:pt x="6096001" y="325464"/>
                </a:lnTo>
                <a:lnTo>
                  <a:pt x="0" y="325464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7" name="任意多边形 36">
            <a:extLst>
              <a:ext uri="{FF2B5EF4-FFF2-40B4-BE49-F238E27FC236}">
                <a16:creationId xmlns:a16="http://schemas.microsoft.com/office/drawing/2014/main" id="{04198D62-FC55-49B8-B619-83D931DE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97300"/>
            <a:ext cx="6096000" cy="346075"/>
          </a:xfrm>
          <a:custGeom>
            <a:avLst/>
            <a:gdLst>
              <a:gd name="T0" fmla="*/ 0 w 6095998"/>
              <a:gd name="T1" fmla="*/ 0 h 344546"/>
              <a:gd name="T2" fmla="*/ 6095998 w 6095998"/>
              <a:gd name="T3" fmla="*/ 0 h 344546"/>
              <a:gd name="T4" fmla="*/ 6095998 w 6095998"/>
              <a:gd name="T5" fmla="*/ 344546 h 344546"/>
              <a:gd name="T6" fmla="*/ 0 w 6095998"/>
              <a:gd name="T7" fmla="*/ 344546 h 344546"/>
              <a:gd name="T8" fmla="*/ 0 60000 65536"/>
              <a:gd name="T9" fmla="*/ 0 60000 65536"/>
              <a:gd name="T10" fmla="*/ 0 60000 65536"/>
              <a:gd name="T11" fmla="*/ 0 60000 65536"/>
              <a:gd name="T12" fmla="*/ 0 w 6095998"/>
              <a:gd name="T13" fmla="*/ 0 h 344546"/>
              <a:gd name="T14" fmla="*/ 6095998 w 6095998"/>
              <a:gd name="T15" fmla="*/ 344546 h 344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5998" h="344546">
                <a:moveTo>
                  <a:pt x="0" y="0"/>
                </a:moveTo>
                <a:lnTo>
                  <a:pt x="6095998" y="0"/>
                </a:lnTo>
                <a:lnTo>
                  <a:pt x="6095998" y="344546"/>
                </a:lnTo>
                <a:lnTo>
                  <a:pt x="0" y="344546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8" name="任意多边形 37">
            <a:extLst>
              <a:ext uri="{FF2B5EF4-FFF2-40B4-BE49-F238E27FC236}">
                <a16:creationId xmlns:a16="http://schemas.microsoft.com/office/drawing/2014/main" id="{DC4FFE83-FBCD-4920-A857-2777B3FE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33850"/>
            <a:ext cx="6096000" cy="323850"/>
          </a:xfrm>
          <a:custGeom>
            <a:avLst/>
            <a:gdLst>
              <a:gd name="T0" fmla="*/ 0 w 6096001"/>
              <a:gd name="T1" fmla="*/ 0 h 324108"/>
              <a:gd name="T2" fmla="*/ 6096001 w 6096001"/>
              <a:gd name="T3" fmla="*/ 0 h 324108"/>
              <a:gd name="T4" fmla="*/ 6096001 w 6096001"/>
              <a:gd name="T5" fmla="*/ 324108 h 324108"/>
              <a:gd name="T6" fmla="*/ 0 w 6096001"/>
              <a:gd name="T7" fmla="*/ 324108 h 324108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1"/>
              <a:gd name="T13" fmla="*/ 0 h 324108"/>
              <a:gd name="T14" fmla="*/ 6096001 w 6096001"/>
              <a:gd name="T15" fmla="*/ 324108 h 324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1" h="324108">
                <a:moveTo>
                  <a:pt x="0" y="0"/>
                </a:moveTo>
                <a:lnTo>
                  <a:pt x="6096001" y="0"/>
                </a:lnTo>
                <a:lnTo>
                  <a:pt x="6096001" y="324108"/>
                </a:lnTo>
                <a:lnTo>
                  <a:pt x="0" y="324108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9" name="椭圆 38">
            <a:extLst>
              <a:ext uri="{FF2B5EF4-FFF2-40B4-BE49-F238E27FC236}">
                <a16:creationId xmlns:a16="http://schemas.microsoft.com/office/drawing/2014/main" id="{4980E64C-A4E9-425B-8D4B-4DBE1CC3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2776538"/>
            <a:ext cx="2071687" cy="20716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0" name="文本框 39">
            <a:extLst>
              <a:ext uri="{FF2B5EF4-FFF2-40B4-BE49-F238E27FC236}">
                <a16:creationId xmlns:a16="http://schemas.microsoft.com/office/drawing/2014/main" id="{1B4BAB3A-DAFD-4B96-907E-BD28337C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971925"/>
            <a:ext cx="305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81" name="文本框 40">
            <a:extLst>
              <a:ext uri="{FF2B5EF4-FFF2-40B4-BE49-F238E27FC236}">
                <a16:creationId xmlns:a16="http://schemas.microsoft.com/office/drawing/2014/main" id="{1598898D-708C-4FCA-B144-24CF1D2D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2178050"/>
            <a:ext cx="305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82" name="文本框 41">
            <a:extLst>
              <a:ext uri="{FF2B5EF4-FFF2-40B4-BE49-F238E27FC236}">
                <a16:creationId xmlns:a16="http://schemas.microsoft.com/office/drawing/2014/main" id="{E74C4D4B-C2B5-4532-9676-3F00EB97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3081338"/>
            <a:ext cx="305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83" name="文本框 42">
            <a:extLst>
              <a:ext uri="{FF2B5EF4-FFF2-40B4-BE49-F238E27FC236}">
                <a16:creationId xmlns:a16="http://schemas.microsoft.com/office/drawing/2014/main" id="{41CBC43B-76EB-429E-A5C2-BC2D85421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4860925"/>
            <a:ext cx="3055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9484" name="组合 43">
            <a:extLst>
              <a:ext uri="{FF2B5EF4-FFF2-40B4-BE49-F238E27FC236}">
                <a16:creationId xmlns:a16="http://schemas.microsoft.com/office/drawing/2014/main" id="{C9D9A779-CA98-4EA8-946D-17F449B1B973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4881563"/>
            <a:ext cx="479425" cy="541337"/>
            <a:chOff x="0" y="0"/>
            <a:chExt cx="406393" cy="459645"/>
          </a:xfrm>
        </p:grpSpPr>
        <p:sp>
          <p:nvSpPr>
            <p:cNvPr id="19485" name="Freeform 148">
              <a:extLst>
                <a:ext uri="{FF2B5EF4-FFF2-40B4-BE49-F238E27FC236}">
                  <a16:creationId xmlns:a16="http://schemas.microsoft.com/office/drawing/2014/main" id="{DD6B424C-09DC-4AC5-87A1-B6F1380ECC0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6" name="Freeform 149">
              <a:extLst>
                <a:ext uri="{FF2B5EF4-FFF2-40B4-BE49-F238E27FC236}">
                  <a16:creationId xmlns:a16="http://schemas.microsoft.com/office/drawing/2014/main" id="{1013D059-24E2-4AD8-9C6B-8227878AC05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7" name="Oval 150">
              <a:extLst>
                <a:ext uri="{FF2B5EF4-FFF2-40B4-BE49-F238E27FC236}">
                  <a16:creationId xmlns:a16="http://schemas.microsoft.com/office/drawing/2014/main" id="{686DBC22-09D7-422A-A37A-10887C84C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8" name="组合 47">
            <a:extLst>
              <a:ext uri="{FF2B5EF4-FFF2-40B4-BE49-F238E27FC236}">
                <a16:creationId xmlns:a16="http://schemas.microsoft.com/office/drawing/2014/main" id="{1D1BEDCA-EE26-41A5-813F-8C03F9111CE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30550"/>
            <a:ext cx="447675" cy="501650"/>
            <a:chOff x="0" y="0"/>
            <a:chExt cx="402656" cy="450303"/>
          </a:xfrm>
        </p:grpSpPr>
        <p:sp>
          <p:nvSpPr>
            <p:cNvPr id="19489" name="Freeform 108">
              <a:extLst>
                <a:ext uri="{FF2B5EF4-FFF2-40B4-BE49-F238E27FC236}">
                  <a16:creationId xmlns:a16="http://schemas.microsoft.com/office/drawing/2014/main" id="{F4938FB9-0FA8-4945-BBE4-18B7B98F16B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0" name="Freeform 109">
              <a:extLst>
                <a:ext uri="{FF2B5EF4-FFF2-40B4-BE49-F238E27FC236}">
                  <a16:creationId xmlns:a16="http://schemas.microsoft.com/office/drawing/2014/main" id="{FEA86E6E-34ED-43F8-91B6-F65F7E98DA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1" name="Freeform 110">
              <a:extLst>
                <a:ext uri="{FF2B5EF4-FFF2-40B4-BE49-F238E27FC236}">
                  <a16:creationId xmlns:a16="http://schemas.microsoft.com/office/drawing/2014/main" id="{9197B411-6B11-45F3-9BB1-74CFD12A3AD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2" name="Freeform 111">
              <a:extLst>
                <a:ext uri="{FF2B5EF4-FFF2-40B4-BE49-F238E27FC236}">
                  <a16:creationId xmlns:a16="http://schemas.microsoft.com/office/drawing/2014/main" id="{9AF34A1F-5B0B-4FCC-87A1-9932D8AB40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3" name="Freeform 112">
              <a:extLst>
                <a:ext uri="{FF2B5EF4-FFF2-40B4-BE49-F238E27FC236}">
                  <a16:creationId xmlns:a16="http://schemas.microsoft.com/office/drawing/2014/main" id="{7103D5CE-9FED-4BA4-817C-5285757494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4" name="组合 53">
            <a:extLst>
              <a:ext uri="{FF2B5EF4-FFF2-40B4-BE49-F238E27FC236}">
                <a16:creationId xmlns:a16="http://schemas.microsoft.com/office/drawing/2014/main" id="{DF905CD9-FE25-4661-B031-95EA79155F8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087813"/>
            <a:ext cx="388938" cy="384175"/>
            <a:chOff x="0" y="0"/>
            <a:chExt cx="453105" cy="448433"/>
          </a:xfrm>
        </p:grpSpPr>
        <p:sp>
          <p:nvSpPr>
            <p:cNvPr id="19495" name="Freeform 136">
              <a:extLst>
                <a:ext uri="{FF2B5EF4-FFF2-40B4-BE49-F238E27FC236}">
                  <a16:creationId xmlns:a16="http://schemas.microsoft.com/office/drawing/2014/main" id="{B1F306FB-0BCA-4749-B835-AEB3ED44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6" name="Freeform 137">
              <a:extLst>
                <a:ext uri="{FF2B5EF4-FFF2-40B4-BE49-F238E27FC236}">
                  <a16:creationId xmlns:a16="http://schemas.microsoft.com/office/drawing/2014/main" id="{CDE683EF-C9A7-4A5D-9971-BB949AF8012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7" name="组合 56">
            <a:extLst>
              <a:ext uri="{FF2B5EF4-FFF2-40B4-BE49-F238E27FC236}">
                <a16:creationId xmlns:a16="http://schemas.microsoft.com/office/drawing/2014/main" id="{264EFBB6-E984-479A-80E3-CD480629095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54250"/>
            <a:ext cx="460375" cy="495300"/>
            <a:chOff x="0" y="0"/>
            <a:chExt cx="466184" cy="501686"/>
          </a:xfrm>
        </p:grpSpPr>
        <p:sp>
          <p:nvSpPr>
            <p:cNvPr id="19498" name="Freeform 154">
              <a:extLst>
                <a:ext uri="{FF2B5EF4-FFF2-40B4-BE49-F238E27FC236}">
                  <a16:creationId xmlns:a16="http://schemas.microsoft.com/office/drawing/2014/main" id="{AD764771-D16A-4319-9692-2E34B8149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9" name="Rectangle 155">
              <a:extLst>
                <a:ext uri="{FF2B5EF4-FFF2-40B4-BE49-F238E27FC236}">
                  <a16:creationId xmlns:a16="http://schemas.microsoft.com/office/drawing/2014/main" id="{8ADA3956-3FDE-44EF-80A5-40BB362B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0" name="Freeform 156">
              <a:extLst>
                <a:ext uri="{FF2B5EF4-FFF2-40B4-BE49-F238E27FC236}">
                  <a16:creationId xmlns:a16="http://schemas.microsoft.com/office/drawing/2014/main" id="{0E50E543-0815-4804-8702-517D3EE24AA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1" name="Freeform 157">
              <a:extLst>
                <a:ext uri="{FF2B5EF4-FFF2-40B4-BE49-F238E27FC236}">
                  <a16:creationId xmlns:a16="http://schemas.microsoft.com/office/drawing/2014/main" id="{43F10BF0-E215-40D4-8110-69E8B43DFA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2" name="Freeform 158">
              <a:extLst>
                <a:ext uri="{FF2B5EF4-FFF2-40B4-BE49-F238E27FC236}">
                  <a16:creationId xmlns:a16="http://schemas.microsoft.com/office/drawing/2014/main" id="{AE1F1B22-8E36-4170-AB8C-DFA665463AF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4">
            <a:extLst>
              <a:ext uri="{FF2B5EF4-FFF2-40B4-BE49-F238E27FC236}">
                <a16:creationId xmlns:a16="http://schemas.microsoft.com/office/drawing/2014/main" id="{B84D981E-8755-464E-AC2B-D8ED77E8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0483" name="组合 3">
            <a:extLst>
              <a:ext uri="{FF2B5EF4-FFF2-40B4-BE49-F238E27FC236}">
                <a16:creationId xmlns:a16="http://schemas.microsoft.com/office/drawing/2014/main" id="{7ACF2C3E-1E61-4831-A8FF-3BAAE3230FD6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20484" name="平行四边形 18">
              <a:extLst>
                <a:ext uri="{FF2B5EF4-FFF2-40B4-BE49-F238E27FC236}">
                  <a16:creationId xmlns:a16="http://schemas.microsoft.com/office/drawing/2014/main" id="{6D2EB486-72BD-4C06-BB4E-6928E84C9B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5" name="平行四边形 16">
              <a:extLst>
                <a:ext uri="{FF2B5EF4-FFF2-40B4-BE49-F238E27FC236}">
                  <a16:creationId xmlns:a16="http://schemas.microsoft.com/office/drawing/2014/main" id="{A6DE39A1-D446-4864-94DC-1BDCF87F84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6" name="平行四边形 15">
              <a:extLst>
                <a:ext uri="{FF2B5EF4-FFF2-40B4-BE49-F238E27FC236}">
                  <a16:creationId xmlns:a16="http://schemas.microsoft.com/office/drawing/2014/main" id="{1F496DA5-04C0-4A17-9BD3-7C22817C22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487" name="组合 22">
            <a:extLst>
              <a:ext uri="{FF2B5EF4-FFF2-40B4-BE49-F238E27FC236}">
                <a16:creationId xmlns:a16="http://schemas.microsoft.com/office/drawing/2014/main" id="{75509110-4272-4F3D-B3A7-8E6A52A0EB5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20488" name="平行四边形 23">
              <a:extLst>
                <a:ext uri="{FF2B5EF4-FFF2-40B4-BE49-F238E27FC236}">
                  <a16:creationId xmlns:a16="http://schemas.microsoft.com/office/drawing/2014/main" id="{864CB206-613C-48C0-B634-35827982B02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9" name="平行四边形 26">
              <a:extLst>
                <a:ext uri="{FF2B5EF4-FFF2-40B4-BE49-F238E27FC236}">
                  <a16:creationId xmlns:a16="http://schemas.microsoft.com/office/drawing/2014/main" id="{3BD162C5-F1DE-43E2-98DB-7EC1D6354C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0" name="平行四边形 32">
              <a:extLst>
                <a:ext uri="{FF2B5EF4-FFF2-40B4-BE49-F238E27FC236}">
                  <a16:creationId xmlns:a16="http://schemas.microsoft.com/office/drawing/2014/main" id="{5A04CDC9-C481-4B01-B80A-3DC84FEB45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aphicFrame>
        <p:nvGraphicFramePr>
          <p:cNvPr id="20491" name="Object 11">
            <a:hlinkClick r:id="" action="ppaction://ole?verb=1"/>
            <a:extLst>
              <a:ext uri="{FF2B5EF4-FFF2-40B4-BE49-F238E27FC236}">
                <a16:creationId xmlns:a16="http://schemas.microsoft.com/office/drawing/2014/main" id="{38C3463F-B8E4-4434-A403-307FF7D24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8750" y="1077913"/>
          <a:ext cx="13282613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r:id="rId3" imgW="8948160" imgH="4110480" progId="Excel.Chart.8">
                  <p:embed/>
                </p:oleObj>
              </mc:Choice>
              <mc:Fallback>
                <p:oleObj r:id="rId3" imgW="8948160" imgH="4110480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1077913"/>
                        <a:ext cx="13282613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等腰三角形 21">
            <a:extLst>
              <a:ext uri="{FF2B5EF4-FFF2-40B4-BE49-F238E27FC236}">
                <a16:creationId xmlns:a16="http://schemas.microsoft.com/office/drawing/2014/main" id="{B1F668A3-E862-4482-ACD8-C0034A0F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5410200"/>
            <a:ext cx="422275" cy="485775"/>
          </a:xfrm>
          <a:prstGeom prst="triangle">
            <a:avLst>
              <a:gd name="adj" fmla="val 50000"/>
            </a:avLst>
          </a:prstGeom>
          <a:solidFill>
            <a:srgbClr val="2027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3" name="文本框 56">
            <a:extLst>
              <a:ext uri="{FF2B5EF4-FFF2-40B4-BE49-F238E27FC236}">
                <a16:creationId xmlns:a16="http://schemas.microsoft.com/office/drawing/2014/main" id="{062FE348-3079-4B8C-A83F-156CF73FE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5321300"/>
            <a:ext cx="25495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4" name="等腰三角形 25">
            <a:extLst>
              <a:ext uri="{FF2B5EF4-FFF2-40B4-BE49-F238E27FC236}">
                <a16:creationId xmlns:a16="http://schemas.microsoft.com/office/drawing/2014/main" id="{1C4061F3-68B3-46D7-BA68-7721C8A4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5449888"/>
            <a:ext cx="442912" cy="528637"/>
          </a:xfrm>
          <a:prstGeom prst="triangle">
            <a:avLst>
              <a:gd name="adj" fmla="val 50000"/>
            </a:avLst>
          </a:prstGeom>
          <a:solidFill>
            <a:srgbClr val="A6AF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5" name="等腰三角形 29">
            <a:extLst>
              <a:ext uri="{FF2B5EF4-FFF2-40B4-BE49-F238E27FC236}">
                <a16:creationId xmlns:a16="http://schemas.microsoft.com/office/drawing/2014/main" id="{CBCB3CD7-B3FE-4845-A51A-BA467D264619}"/>
              </a:ext>
            </a:extLst>
          </p:cNvPr>
          <p:cNvSpPr>
            <a:spLocks noChangeArrowheads="1"/>
          </p:cNvSpPr>
          <p:nvPr/>
        </p:nvSpPr>
        <p:spPr bwMode="auto">
          <a:xfrm rot="10860000" flipV="1">
            <a:off x="4632325" y="5476875"/>
            <a:ext cx="442913" cy="528638"/>
          </a:xfrm>
          <a:prstGeom prst="triangle">
            <a:avLst>
              <a:gd name="adj" fmla="val 50000"/>
            </a:avLst>
          </a:prstGeom>
          <a:solidFill>
            <a:srgbClr val="00A1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6" name="文本框 56">
            <a:extLst>
              <a:ext uri="{FF2B5EF4-FFF2-40B4-BE49-F238E27FC236}">
                <a16:creationId xmlns:a16="http://schemas.microsoft.com/office/drawing/2014/main" id="{AEA2D90B-C9E4-41C6-A3B9-422EDB9E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5324475"/>
            <a:ext cx="255111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56">
            <a:extLst>
              <a:ext uri="{FF2B5EF4-FFF2-40B4-BE49-F238E27FC236}">
                <a16:creationId xmlns:a16="http://schemas.microsoft.com/office/drawing/2014/main" id="{48030CCF-B47E-4254-9420-DC7EA14EC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5365750"/>
            <a:ext cx="255111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4">
            <a:extLst>
              <a:ext uri="{FF2B5EF4-FFF2-40B4-BE49-F238E27FC236}">
                <a16:creationId xmlns:a16="http://schemas.microsoft.com/office/drawing/2014/main" id="{881D2EB0-0D03-4C4B-A2D7-1ECCCE187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1507" name="组合 3">
            <a:extLst>
              <a:ext uri="{FF2B5EF4-FFF2-40B4-BE49-F238E27FC236}">
                <a16:creationId xmlns:a16="http://schemas.microsoft.com/office/drawing/2014/main" id="{FF4253B1-2AB2-4413-AB26-4DFA6BBF5F19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21508" name="平行四边形 18">
              <a:extLst>
                <a:ext uri="{FF2B5EF4-FFF2-40B4-BE49-F238E27FC236}">
                  <a16:creationId xmlns:a16="http://schemas.microsoft.com/office/drawing/2014/main" id="{416D30B9-AFB9-487E-AE6D-7AD0C5D603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09" name="平行四边形 16">
              <a:extLst>
                <a:ext uri="{FF2B5EF4-FFF2-40B4-BE49-F238E27FC236}">
                  <a16:creationId xmlns:a16="http://schemas.microsoft.com/office/drawing/2014/main" id="{BAB54F0D-7115-46CE-88F9-FB5BE962B5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0" name="平行四边形 15">
              <a:extLst>
                <a:ext uri="{FF2B5EF4-FFF2-40B4-BE49-F238E27FC236}">
                  <a16:creationId xmlns:a16="http://schemas.microsoft.com/office/drawing/2014/main" id="{622EE842-5894-4E5F-BFBB-CA19BD3CF7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1" name="组合 22">
            <a:extLst>
              <a:ext uri="{FF2B5EF4-FFF2-40B4-BE49-F238E27FC236}">
                <a16:creationId xmlns:a16="http://schemas.microsoft.com/office/drawing/2014/main" id="{F346D9B8-46D8-45BA-99FE-FF5DE15C5E08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21512" name="平行四边形 23">
              <a:extLst>
                <a:ext uri="{FF2B5EF4-FFF2-40B4-BE49-F238E27FC236}">
                  <a16:creationId xmlns:a16="http://schemas.microsoft.com/office/drawing/2014/main" id="{92742B8E-BC19-418B-8A66-EAC7B5421A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平行四边形 26">
              <a:extLst>
                <a:ext uri="{FF2B5EF4-FFF2-40B4-BE49-F238E27FC236}">
                  <a16:creationId xmlns:a16="http://schemas.microsoft.com/office/drawing/2014/main" id="{A86995E1-93DD-42EA-92FF-1F9B8D7FBB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平行四边形 32">
              <a:extLst>
                <a:ext uri="{FF2B5EF4-FFF2-40B4-BE49-F238E27FC236}">
                  <a16:creationId xmlns:a16="http://schemas.microsoft.com/office/drawing/2014/main" id="{C2290A81-9B7F-40B3-8E72-000297B4CC5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5" name="等腰三角形 21">
            <a:extLst>
              <a:ext uri="{FF2B5EF4-FFF2-40B4-BE49-F238E27FC236}">
                <a16:creationId xmlns:a16="http://schemas.microsoft.com/office/drawing/2014/main" id="{75DC91EE-104A-4205-83DE-FF413548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101975"/>
            <a:ext cx="2520950" cy="2173288"/>
          </a:xfrm>
          <a:prstGeom prst="triangle">
            <a:avLst>
              <a:gd name="adj" fmla="val 5000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6" name="等腰三角形 25">
            <a:extLst>
              <a:ext uri="{FF2B5EF4-FFF2-40B4-BE49-F238E27FC236}">
                <a16:creationId xmlns:a16="http://schemas.microsoft.com/office/drawing/2014/main" id="{90392531-7D39-44FA-ADEB-3B07B9FE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094038"/>
            <a:ext cx="2520950" cy="2173287"/>
          </a:xfrm>
          <a:prstGeom prst="triangle">
            <a:avLst>
              <a:gd name="adj" fmla="val 50000"/>
            </a:avLst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等腰三角形 27">
            <a:extLst>
              <a:ext uri="{FF2B5EF4-FFF2-40B4-BE49-F238E27FC236}">
                <a16:creationId xmlns:a16="http://schemas.microsoft.com/office/drawing/2014/main" id="{2E900032-7D42-400D-8DE8-BC3250EF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3094038"/>
            <a:ext cx="2520950" cy="2173287"/>
          </a:xfrm>
          <a:prstGeom prst="triangle">
            <a:avLst>
              <a:gd name="adj" fmla="val 5000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等腰三角形 28">
            <a:extLst>
              <a:ext uri="{FF2B5EF4-FFF2-40B4-BE49-F238E27FC236}">
                <a16:creationId xmlns:a16="http://schemas.microsoft.com/office/drawing/2014/main" id="{4AF30366-6079-412C-942E-F08EE407DA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78575" y="3109913"/>
            <a:ext cx="2520950" cy="2173287"/>
          </a:xfrm>
          <a:prstGeom prst="triangle">
            <a:avLst>
              <a:gd name="adj" fmla="val 50000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9" name="等腰三角形 29">
            <a:extLst>
              <a:ext uri="{FF2B5EF4-FFF2-40B4-BE49-F238E27FC236}">
                <a16:creationId xmlns:a16="http://schemas.microsoft.com/office/drawing/2014/main" id="{3628787B-4400-4566-8125-1D4C1FC110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36925" y="3086100"/>
            <a:ext cx="2520950" cy="2173288"/>
          </a:xfrm>
          <a:prstGeom prst="triangle">
            <a:avLst>
              <a:gd name="adj" fmla="val 50000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20" name="组合 30">
            <a:extLst>
              <a:ext uri="{FF2B5EF4-FFF2-40B4-BE49-F238E27FC236}">
                <a16:creationId xmlns:a16="http://schemas.microsoft.com/office/drawing/2014/main" id="{8A77AB20-BD5E-42B5-93D8-DE591D54C8F8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3409950"/>
            <a:ext cx="555625" cy="622300"/>
            <a:chOff x="0" y="0"/>
            <a:chExt cx="402656" cy="450303"/>
          </a:xfrm>
        </p:grpSpPr>
        <p:sp>
          <p:nvSpPr>
            <p:cNvPr id="21521" name="Freeform 108">
              <a:extLst>
                <a:ext uri="{FF2B5EF4-FFF2-40B4-BE49-F238E27FC236}">
                  <a16:creationId xmlns:a16="http://schemas.microsoft.com/office/drawing/2014/main" id="{72B50C67-97E0-405E-89F1-236A80FE1B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2" name="Freeform 109">
              <a:extLst>
                <a:ext uri="{FF2B5EF4-FFF2-40B4-BE49-F238E27FC236}">
                  <a16:creationId xmlns:a16="http://schemas.microsoft.com/office/drawing/2014/main" id="{E8ED8CBB-45D6-4428-87D9-77D59F3CCEA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3" name="Freeform 110">
              <a:extLst>
                <a:ext uri="{FF2B5EF4-FFF2-40B4-BE49-F238E27FC236}">
                  <a16:creationId xmlns:a16="http://schemas.microsoft.com/office/drawing/2014/main" id="{474538A9-8452-47D7-9A42-6F9F5B72176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4" name="Freeform 111">
              <a:extLst>
                <a:ext uri="{FF2B5EF4-FFF2-40B4-BE49-F238E27FC236}">
                  <a16:creationId xmlns:a16="http://schemas.microsoft.com/office/drawing/2014/main" id="{44D67261-BA60-420E-92FA-E605BD16873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5" name="Freeform 112">
              <a:extLst>
                <a:ext uri="{FF2B5EF4-FFF2-40B4-BE49-F238E27FC236}">
                  <a16:creationId xmlns:a16="http://schemas.microsoft.com/office/drawing/2014/main" id="{703D2255-B1C0-472C-84AC-A55A9D101EE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26" name="组合 37">
            <a:extLst>
              <a:ext uri="{FF2B5EF4-FFF2-40B4-BE49-F238E27FC236}">
                <a16:creationId xmlns:a16="http://schemas.microsoft.com/office/drawing/2014/main" id="{A783F21E-3214-445D-9BD6-3D47CDC7652C}"/>
              </a:ext>
            </a:extLst>
          </p:cNvPr>
          <p:cNvGrpSpPr>
            <a:grpSpLocks/>
          </p:cNvGrpSpPr>
          <p:nvPr/>
        </p:nvGrpSpPr>
        <p:grpSpPr bwMode="auto">
          <a:xfrm>
            <a:off x="8845550" y="4217988"/>
            <a:ext cx="593725" cy="671512"/>
            <a:chOff x="0" y="0"/>
            <a:chExt cx="406393" cy="459645"/>
          </a:xfrm>
        </p:grpSpPr>
        <p:sp>
          <p:nvSpPr>
            <p:cNvPr id="21527" name="Freeform 148">
              <a:extLst>
                <a:ext uri="{FF2B5EF4-FFF2-40B4-BE49-F238E27FC236}">
                  <a16:creationId xmlns:a16="http://schemas.microsoft.com/office/drawing/2014/main" id="{79354391-8EEC-4820-9761-479EA280829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8" name="Freeform 149">
              <a:extLst>
                <a:ext uri="{FF2B5EF4-FFF2-40B4-BE49-F238E27FC236}">
                  <a16:creationId xmlns:a16="http://schemas.microsoft.com/office/drawing/2014/main" id="{86CE59FA-12A6-4438-B01F-10C03AEA3AA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9" name="Oval 150">
              <a:extLst>
                <a:ext uri="{FF2B5EF4-FFF2-40B4-BE49-F238E27FC236}">
                  <a16:creationId xmlns:a16="http://schemas.microsoft.com/office/drawing/2014/main" id="{FC0475DE-B3E0-4E50-9EDB-7781F6F81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0" name="组合 41">
            <a:extLst>
              <a:ext uri="{FF2B5EF4-FFF2-40B4-BE49-F238E27FC236}">
                <a16:creationId xmlns:a16="http://schemas.microsoft.com/office/drawing/2014/main" id="{FDBE691A-E7E9-4F4A-8FB5-C2C8BAACDB48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4338638"/>
            <a:ext cx="571500" cy="546100"/>
            <a:chOff x="0" y="0"/>
            <a:chExt cx="2438400" cy="2332038"/>
          </a:xfrm>
        </p:grpSpPr>
        <p:sp>
          <p:nvSpPr>
            <p:cNvPr id="21531" name="Freeform 25">
              <a:extLst>
                <a:ext uri="{FF2B5EF4-FFF2-40B4-BE49-F238E27FC236}">
                  <a16:creationId xmlns:a16="http://schemas.microsoft.com/office/drawing/2014/main" id="{B90AE517-56C7-4326-972E-A48B0FD9A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2" name="任意多边形 43">
              <a:extLst>
                <a:ext uri="{FF2B5EF4-FFF2-40B4-BE49-F238E27FC236}">
                  <a16:creationId xmlns:a16="http://schemas.microsoft.com/office/drawing/2014/main" id="{26A7C007-0CE8-43AC-9A04-811437111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3" name="组合 44">
            <a:extLst>
              <a:ext uri="{FF2B5EF4-FFF2-40B4-BE49-F238E27FC236}">
                <a16:creationId xmlns:a16="http://schemas.microsoft.com/office/drawing/2014/main" id="{2E3F50C8-6CA7-47D2-A2D8-44ABEAA49A3B}"/>
              </a:ext>
            </a:extLst>
          </p:cNvPr>
          <p:cNvGrpSpPr>
            <a:grpSpLocks/>
          </p:cNvGrpSpPr>
          <p:nvPr/>
        </p:nvGrpSpPr>
        <p:grpSpPr bwMode="auto">
          <a:xfrm>
            <a:off x="5843588" y="4262438"/>
            <a:ext cx="569912" cy="612775"/>
            <a:chOff x="0" y="0"/>
            <a:chExt cx="466184" cy="501686"/>
          </a:xfrm>
        </p:grpSpPr>
        <p:sp>
          <p:nvSpPr>
            <p:cNvPr id="21534" name="Freeform 154">
              <a:extLst>
                <a:ext uri="{FF2B5EF4-FFF2-40B4-BE49-F238E27FC236}">
                  <a16:creationId xmlns:a16="http://schemas.microsoft.com/office/drawing/2014/main" id="{37AAFFFD-1987-4876-AE6D-C715B2E52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5" name="Rectangle 155">
              <a:extLst>
                <a:ext uri="{FF2B5EF4-FFF2-40B4-BE49-F238E27FC236}">
                  <a16:creationId xmlns:a16="http://schemas.microsoft.com/office/drawing/2014/main" id="{A5D44680-B26D-468D-AFE3-F70442498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6" name="Freeform 156">
              <a:extLst>
                <a:ext uri="{FF2B5EF4-FFF2-40B4-BE49-F238E27FC236}">
                  <a16:creationId xmlns:a16="http://schemas.microsoft.com/office/drawing/2014/main" id="{8AB1C654-9131-4841-A809-707941BFBBA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7" name="Freeform 157">
              <a:extLst>
                <a:ext uri="{FF2B5EF4-FFF2-40B4-BE49-F238E27FC236}">
                  <a16:creationId xmlns:a16="http://schemas.microsoft.com/office/drawing/2014/main" id="{7B159E2B-0D84-4B0F-9BED-492852E66D0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8" name="Freeform 158">
              <a:extLst>
                <a:ext uri="{FF2B5EF4-FFF2-40B4-BE49-F238E27FC236}">
                  <a16:creationId xmlns:a16="http://schemas.microsoft.com/office/drawing/2014/main" id="{3C909925-F6C4-40F0-B2E2-E7FA7CE24C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9" name="组合 50">
            <a:extLst>
              <a:ext uri="{FF2B5EF4-FFF2-40B4-BE49-F238E27FC236}">
                <a16:creationId xmlns:a16="http://schemas.microsoft.com/office/drawing/2014/main" id="{D3A37ABA-8515-4F05-A5DA-08EBF352349C}"/>
              </a:ext>
            </a:extLst>
          </p:cNvPr>
          <p:cNvGrpSpPr>
            <a:grpSpLocks/>
          </p:cNvGrpSpPr>
          <p:nvPr/>
        </p:nvGrpSpPr>
        <p:grpSpPr bwMode="auto">
          <a:xfrm>
            <a:off x="4279900" y="3409950"/>
            <a:ext cx="492125" cy="631825"/>
            <a:chOff x="0" y="0"/>
            <a:chExt cx="563562" cy="720725"/>
          </a:xfrm>
        </p:grpSpPr>
        <p:sp>
          <p:nvSpPr>
            <p:cNvPr id="21540" name="Freeform 32">
              <a:extLst>
                <a:ext uri="{FF2B5EF4-FFF2-40B4-BE49-F238E27FC236}">
                  <a16:creationId xmlns:a16="http://schemas.microsoft.com/office/drawing/2014/main" id="{B667A48F-BC88-4DA1-B437-F68104A1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41" name="Freeform 33">
              <a:extLst>
                <a:ext uri="{FF2B5EF4-FFF2-40B4-BE49-F238E27FC236}">
                  <a16:creationId xmlns:a16="http://schemas.microsoft.com/office/drawing/2014/main" id="{1E446BD4-AE70-4C9E-A7E5-8F013DC6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42" name="Freeform 34">
              <a:extLst>
                <a:ext uri="{FF2B5EF4-FFF2-40B4-BE49-F238E27FC236}">
                  <a16:creationId xmlns:a16="http://schemas.microsoft.com/office/drawing/2014/main" id="{FA4453C1-751C-4604-9D9B-739C2470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1543" name="文本框 54">
            <a:extLst>
              <a:ext uri="{FF2B5EF4-FFF2-40B4-BE49-F238E27FC236}">
                <a16:creationId xmlns:a16="http://schemas.microsoft.com/office/drawing/2014/main" id="{A6D90B79-15B1-4A8F-AAFF-70579F9F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2214563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4" name="文本框 55">
            <a:extLst>
              <a:ext uri="{FF2B5EF4-FFF2-40B4-BE49-F238E27FC236}">
                <a16:creationId xmlns:a16="http://schemas.microsoft.com/office/drawing/2014/main" id="{19638F66-7A79-4F9B-A24A-32884038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2219325"/>
            <a:ext cx="25511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5" name="文本框 56">
            <a:extLst>
              <a:ext uri="{FF2B5EF4-FFF2-40B4-BE49-F238E27FC236}">
                <a16:creationId xmlns:a16="http://schemas.microsoft.com/office/drawing/2014/main" id="{EC57A555-3F8D-40C9-92F2-7A3020E6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584825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6" name="文本框 57">
            <a:extLst>
              <a:ext uri="{FF2B5EF4-FFF2-40B4-BE49-F238E27FC236}">
                <a16:creationId xmlns:a16="http://schemas.microsoft.com/office/drawing/2014/main" id="{48F17294-0F52-4A2F-961F-64D602F13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591175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7" name="文本框 58">
            <a:extLst>
              <a:ext uri="{FF2B5EF4-FFF2-40B4-BE49-F238E27FC236}">
                <a16:creationId xmlns:a16="http://schemas.microsoft.com/office/drawing/2014/main" id="{D12439C5-1B41-4F4B-8BE1-0B2263F7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5581650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4">
            <a:extLst>
              <a:ext uri="{FF2B5EF4-FFF2-40B4-BE49-F238E27FC236}">
                <a16:creationId xmlns:a16="http://schemas.microsoft.com/office/drawing/2014/main" id="{2543B3AD-3A45-47F6-A2CA-EEE6C4F3F6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122285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33">
            <a:extLst>
              <a:ext uri="{FF2B5EF4-FFF2-40B4-BE49-F238E27FC236}">
                <a16:creationId xmlns:a16="http://schemas.microsoft.com/office/drawing/2014/main" id="{6FD90906-1579-4956-98A1-BC518643D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295400"/>
            <a:ext cx="3616325" cy="4300538"/>
          </a:xfrm>
          <a:prstGeom prst="rect">
            <a:avLst/>
          </a:prstGeom>
          <a:solidFill>
            <a:srgbClr val="0C0C0C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0" name="组合 1">
            <a:extLst>
              <a:ext uri="{FF2B5EF4-FFF2-40B4-BE49-F238E27FC236}">
                <a16:creationId xmlns:a16="http://schemas.microsoft.com/office/drawing/2014/main" id="{962A73FD-005B-4061-8FCC-B190B3A4F6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50013" y="-1112838"/>
            <a:ext cx="4833937" cy="9090026"/>
            <a:chOff x="0" y="0"/>
            <a:chExt cx="4833881" cy="9089156"/>
          </a:xfrm>
        </p:grpSpPr>
        <p:sp>
          <p:nvSpPr>
            <p:cNvPr id="4101" name="任意多边形 24">
              <a:extLst>
                <a:ext uri="{FF2B5EF4-FFF2-40B4-BE49-F238E27FC236}">
                  <a16:creationId xmlns:a16="http://schemas.microsoft.com/office/drawing/2014/main" id="{CFE26872-BE86-49AB-8082-E8E41CA8C1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0" y="4439266"/>
              <a:ext cx="1170373" cy="4101661"/>
            </a:xfrm>
            <a:custGeom>
              <a:avLst/>
              <a:gdLst>
                <a:gd name="T0" fmla="*/ 1170373 w 1170373"/>
                <a:gd name="T1" fmla="*/ 675715 h 4101661"/>
                <a:gd name="T2" fmla="*/ 0 w 1170373"/>
                <a:gd name="T3" fmla="*/ 0 h 4101661"/>
                <a:gd name="T4" fmla="*/ 0 w 1170373"/>
                <a:gd name="T5" fmla="*/ 3425946 h 4101661"/>
                <a:gd name="T6" fmla="*/ 1170373 w 1170373"/>
                <a:gd name="T7" fmla="*/ 4101661 h 4101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0373"/>
                <a:gd name="T13" fmla="*/ 0 h 4101661"/>
                <a:gd name="T14" fmla="*/ 1170373 w 1170373"/>
                <a:gd name="T15" fmla="*/ 4101661 h 4101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0373" h="4101661">
                  <a:moveTo>
                    <a:pt x="1170373" y="675715"/>
                  </a:moveTo>
                  <a:lnTo>
                    <a:pt x="0" y="0"/>
                  </a:lnTo>
                  <a:lnTo>
                    <a:pt x="0" y="3425946"/>
                  </a:lnTo>
                  <a:lnTo>
                    <a:pt x="1170373" y="4101661"/>
                  </a:ln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2" name="任意多边形 10">
              <a:extLst>
                <a:ext uri="{FF2B5EF4-FFF2-40B4-BE49-F238E27FC236}">
                  <a16:creationId xmlns:a16="http://schemas.microsoft.com/office/drawing/2014/main" id="{D45CD8F5-AD9B-424F-A140-F365CA28F1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1407925" y="0"/>
              <a:ext cx="2026880" cy="9089156"/>
            </a:xfrm>
            <a:custGeom>
              <a:avLst/>
              <a:gdLst>
                <a:gd name="T0" fmla="*/ 0 w 2026880"/>
                <a:gd name="T1" fmla="*/ 0 h 9089156"/>
                <a:gd name="T2" fmla="*/ 2026880 w 2026880"/>
                <a:gd name="T3" fmla="*/ 1170220 h 9089156"/>
                <a:gd name="T4" fmla="*/ 2026880 w 2026880"/>
                <a:gd name="T5" fmla="*/ 9089156 h 9089156"/>
                <a:gd name="T6" fmla="*/ 0 w 2026880"/>
                <a:gd name="T7" fmla="*/ 7918936 h 9089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6880"/>
                <a:gd name="T13" fmla="*/ 0 h 9089156"/>
                <a:gd name="T14" fmla="*/ 2026880 w 2026880"/>
                <a:gd name="T15" fmla="*/ 9089156 h 9089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6880" h="9089156">
                  <a:moveTo>
                    <a:pt x="0" y="0"/>
                  </a:moveTo>
                  <a:lnTo>
                    <a:pt x="2026880" y="1170220"/>
                  </a:lnTo>
                  <a:lnTo>
                    <a:pt x="2026880" y="9089156"/>
                  </a:lnTo>
                  <a:lnTo>
                    <a:pt x="0" y="7918936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3" name="任意多边形 26">
              <a:extLst>
                <a:ext uri="{FF2B5EF4-FFF2-40B4-BE49-F238E27FC236}">
                  <a16:creationId xmlns:a16="http://schemas.microsoft.com/office/drawing/2014/main" id="{1C46B88A-4842-404A-8868-C2C3BE083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2718803" y="3830808"/>
              <a:ext cx="1170373" cy="4753805"/>
            </a:xfrm>
            <a:custGeom>
              <a:avLst/>
              <a:gdLst>
                <a:gd name="T0" fmla="*/ 1170373 w 1170373"/>
                <a:gd name="T1" fmla="*/ 675715 h 4753805"/>
                <a:gd name="T2" fmla="*/ 0 w 1170373"/>
                <a:gd name="T3" fmla="*/ 0 h 4753805"/>
                <a:gd name="T4" fmla="*/ 0 w 1170373"/>
                <a:gd name="T5" fmla="*/ 4078090 h 4753805"/>
                <a:gd name="T6" fmla="*/ 1170373 w 1170373"/>
                <a:gd name="T7" fmla="*/ 4753805 h 4753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0373"/>
                <a:gd name="T13" fmla="*/ 0 h 4753805"/>
                <a:gd name="T14" fmla="*/ 1170373 w 1170373"/>
                <a:gd name="T15" fmla="*/ 4753805 h 4753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0373" h="4753805">
                  <a:moveTo>
                    <a:pt x="1170373" y="675715"/>
                  </a:moveTo>
                  <a:lnTo>
                    <a:pt x="0" y="0"/>
                  </a:lnTo>
                  <a:lnTo>
                    <a:pt x="0" y="4078090"/>
                  </a:lnTo>
                  <a:lnTo>
                    <a:pt x="1170373" y="4753805"/>
                  </a:lnTo>
                  <a:close/>
                </a:path>
              </a:pathLst>
            </a:cu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4" name="任意多边形 28">
              <a:extLst>
                <a:ext uri="{FF2B5EF4-FFF2-40B4-BE49-F238E27FC236}">
                  <a16:creationId xmlns:a16="http://schemas.microsoft.com/office/drawing/2014/main" id="{86240051-935C-45C4-AFA3-E568D72A65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3663508" y="3401020"/>
              <a:ext cx="1170373" cy="5214450"/>
            </a:xfrm>
            <a:custGeom>
              <a:avLst/>
              <a:gdLst>
                <a:gd name="T0" fmla="*/ 1170373 w 1170373"/>
                <a:gd name="T1" fmla="*/ 675715 h 5214450"/>
                <a:gd name="T2" fmla="*/ 0 w 1170373"/>
                <a:gd name="T3" fmla="*/ 0 h 5214450"/>
                <a:gd name="T4" fmla="*/ 0 w 1170373"/>
                <a:gd name="T5" fmla="*/ 4538735 h 5214450"/>
                <a:gd name="T6" fmla="*/ 1170373 w 1170373"/>
                <a:gd name="T7" fmla="*/ 5214450 h 5214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0373"/>
                <a:gd name="T13" fmla="*/ 0 h 5214450"/>
                <a:gd name="T14" fmla="*/ 1170373 w 1170373"/>
                <a:gd name="T15" fmla="*/ 5214450 h 5214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0373" h="5214450">
                  <a:moveTo>
                    <a:pt x="1170373" y="675715"/>
                  </a:moveTo>
                  <a:lnTo>
                    <a:pt x="0" y="0"/>
                  </a:lnTo>
                  <a:lnTo>
                    <a:pt x="0" y="4538735"/>
                  </a:lnTo>
                  <a:lnTo>
                    <a:pt x="1170373" y="5214450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5" name="文本框 14">
              <a:extLst>
                <a:ext uri="{FF2B5EF4-FFF2-40B4-BE49-F238E27FC236}">
                  <a16:creationId xmlns:a16="http://schemas.microsoft.com/office/drawing/2014/main" id="{E2842E8C-8CE7-4741-857A-E33391844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49924">
              <a:off x="181032" y="3944412"/>
              <a:ext cx="436048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CONCENTS</a:t>
              </a:r>
              <a:endParaRPr lang="zh-CN" altLang="en-US" sz="7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4106" name="文本框 29">
            <a:extLst>
              <a:ext uri="{FF2B5EF4-FFF2-40B4-BE49-F238E27FC236}">
                <a16:creationId xmlns:a16="http://schemas.microsoft.com/office/drawing/2014/main" id="{4F74B6F8-307E-4DAB-8F44-608E0580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1546225"/>
            <a:ext cx="208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ABOUT     US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7" name="文本框 30">
            <a:extLst>
              <a:ext uri="{FF2B5EF4-FFF2-40B4-BE49-F238E27FC236}">
                <a16:creationId xmlns:a16="http://schemas.microsoft.com/office/drawing/2014/main" id="{481DEE87-285A-4ECD-B7BB-C866BC12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660650"/>
            <a:ext cx="240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OUR   SERVICE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8" name="文本框 31">
            <a:extLst>
              <a:ext uri="{FF2B5EF4-FFF2-40B4-BE49-F238E27FC236}">
                <a16:creationId xmlns:a16="http://schemas.microsoft.com/office/drawing/2014/main" id="{FFC576DE-BE69-4B64-9EDA-F57C8451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746500"/>
            <a:ext cx="276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DATA   ANALYSIS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9" name="文本框 32">
            <a:extLst>
              <a:ext uri="{FF2B5EF4-FFF2-40B4-BE49-F238E27FC236}">
                <a16:creationId xmlns:a16="http://schemas.microsoft.com/office/drawing/2014/main" id="{19B84FA7-9248-47EA-923B-D20C936A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821238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PORTFOLIO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4">
            <a:extLst>
              <a:ext uri="{FF2B5EF4-FFF2-40B4-BE49-F238E27FC236}">
                <a16:creationId xmlns:a16="http://schemas.microsoft.com/office/drawing/2014/main" id="{9A0B8E0D-C250-44A3-9163-A5F8E389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2531" name="组合 3">
            <a:extLst>
              <a:ext uri="{FF2B5EF4-FFF2-40B4-BE49-F238E27FC236}">
                <a16:creationId xmlns:a16="http://schemas.microsoft.com/office/drawing/2014/main" id="{6E4C59EF-B326-4FD4-ABFE-CE6B0A171F7F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22532" name="平行四边形 18">
              <a:extLst>
                <a:ext uri="{FF2B5EF4-FFF2-40B4-BE49-F238E27FC236}">
                  <a16:creationId xmlns:a16="http://schemas.microsoft.com/office/drawing/2014/main" id="{A579538B-565E-4237-9DC6-1C7339CF12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3" name="平行四边形 16">
              <a:extLst>
                <a:ext uri="{FF2B5EF4-FFF2-40B4-BE49-F238E27FC236}">
                  <a16:creationId xmlns:a16="http://schemas.microsoft.com/office/drawing/2014/main" id="{BB1FB1DE-3E83-43F2-A02B-0F48A6DB03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4" name="平行四边形 15">
              <a:extLst>
                <a:ext uri="{FF2B5EF4-FFF2-40B4-BE49-F238E27FC236}">
                  <a16:creationId xmlns:a16="http://schemas.microsoft.com/office/drawing/2014/main" id="{2183C13F-2199-4B6C-93E1-C479C571E93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535" name="组合 22">
            <a:extLst>
              <a:ext uri="{FF2B5EF4-FFF2-40B4-BE49-F238E27FC236}">
                <a16:creationId xmlns:a16="http://schemas.microsoft.com/office/drawing/2014/main" id="{69C4AE0C-05EF-4C93-8FA5-63AE1DDE0C65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22536" name="平行四边形 23">
              <a:extLst>
                <a:ext uri="{FF2B5EF4-FFF2-40B4-BE49-F238E27FC236}">
                  <a16:creationId xmlns:a16="http://schemas.microsoft.com/office/drawing/2014/main" id="{8E53C8AE-078F-406C-A244-A62CF4C7F7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7" name="平行四边形 26">
              <a:extLst>
                <a:ext uri="{FF2B5EF4-FFF2-40B4-BE49-F238E27FC236}">
                  <a16:creationId xmlns:a16="http://schemas.microsoft.com/office/drawing/2014/main" id="{C9338A06-469F-465B-8E5C-4D25E98B98B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8" name="平行四边形 32">
              <a:extLst>
                <a:ext uri="{FF2B5EF4-FFF2-40B4-BE49-F238E27FC236}">
                  <a16:creationId xmlns:a16="http://schemas.microsoft.com/office/drawing/2014/main" id="{B9C3CD42-E643-4553-869F-605E788172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9" name="任意多边形 21">
            <a:extLst>
              <a:ext uri="{FF2B5EF4-FFF2-40B4-BE49-F238E27FC236}">
                <a16:creationId xmlns:a16="http://schemas.microsoft.com/office/drawing/2014/main" id="{B2E77884-AE88-4892-92CA-1846E5D8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2163"/>
            <a:ext cx="5387975" cy="1012825"/>
          </a:xfrm>
          <a:custGeom>
            <a:avLst/>
            <a:gdLst>
              <a:gd name="T0" fmla="*/ 5295902 w 5388429"/>
              <a:gd name="T1" fmla="*/ 0 h 1012510"/>
              <a:gd name="T2" fmla="*/ 5388429 w 5388429"/>
              <a:gd name="T3" fmla="*/ 0 h 1012510"/>
              <a:gd name="T4" fmla="*/ 5388429 w 5388429"/>
              <a:gd name="T5" fmla="*/ 663958 h 1012510"/>
              <a:gd name="T6" fmla="*/ 5039877 w 5388429"/>
              <a:gd name="T7" fmla="*/ 1012510 h 1012510"/>
              <a:gd name="T8" fmla="*/ 0 w 5388429"/>
              <a:gd name="T9" fmla="*/ 1012510 h 1012510"/>
              <a:gd name="T10" fmla="*/ 0 w 5388429"/>
              <a:gd name="T11" fmla="*/ 908130 h 1012510"/>
              <a:gd name="T12" fmla="*/ 4947350 w 5388429"/>
              <a:gd name="T13" fmla="*/ 908130 h 1012510"/>
              <a:gd name="T14" fmla="*/ 5295902 w 5388429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88429"/>
              <a:gd name="T25" fmla="*/ 0 h 1012510"/>
              <a:gd name="T26" fmla="*/ 5388429 w 5388429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88429" h="1012510">
                <a:moveTo>
                  <a:pt x="5295902" y="0"/>
                </a:moveTo>
                <a:lnTo>
                  <a:pt x="5388429" y="0"/>
                </a:lnTo>
                <a:lnTo>
                  <a:pt x="5388429" y="663958"/>
                </a:lnTo>
                <a:cubicBezTo>
                  <a:pt x="5388429" y="856458"/>
                  <a:pt x="5232377" y="1012510"/>
                  <a:pt x="5039877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4947350" y="908130"/>
                </a:lnTo>
                <a:cubicBezTo>
                  <a:pt x="5139850" y="908130"/>
                  <a:pt x="5295902" y="752078"/>
                  <a:pt x="5295902" y="559578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0" name="椭圆 25">
            <a:extLst>
              <a:ext uri="{FF2B5EF4-FFF2-40B4-BE49-F238E27FC236}">
                <a16:creationId xmlns:a16="http://schemas.microsoft.com/office/drawing/2014/main" id="{185D48D7-544E-41D0-89F3-C9F9B981BB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2500" y="2179638"/>
            <a:ext cx="1152525" cy="1152525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椭圆 27">
            <a:extLst>
              <a:ext uri="{FF2B5EF4-FFF2-40B4-BE49-F238E27FC236}">
                <a16:creationId xmlns:a16="http://schemas.microsoft.com/office/drawing/2014/main" id="{2DEED754-A40E-479E-B8DB-59520FFA1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2850" y="2908300"/>
            <a:ext cx="1150938" cy="1152525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椭圆 30">
            <a:extLst>
              <a:ext uri="{FF2B5EF4-FFF2-40B4-BE49-F238E27FC236}">
                <a16:creationId xmlns:a16="http://schemas.microsoft.com/office/drawing/2014/main" id="{7779AE63-6902-4264-B335-3AF31D7DB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4088" y="2908300"/>
            <a:ext cx="1150937" cy="1152525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3" name="椭圆 31">
            <a:extLst>
              <a:ext uri="{FF2B5EF4-FFF2-40B4-BE49-F238E27FC236}">
                <a16:creationId xmlns:a16="http://schemas.microsoft.com/office/drawing/2014/main" id="{2C7CEB85-BE67-4FDF-B6A0-40D0DA147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2850" y="2179638"/>
            <a:ext cx="1152525" cy="1152525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4" name="任意多边形 33">
            <a:extLst>
              <a:ext uri="{FF2B5EF4-FFF2-40B4-BE49-F238E27FC236}">
                <a16:creationId xmlns:a16="http://schemas.microsoft.com/office/drawing/2014/main" id="{ABFF8AEF-86C6-4DD4-93FD-5C4D5849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0825"/>
            <a:ext cx="4413250" cy="1012825"/>
          </a:xfrm>
          <a:custGeom>
            <a:avLst/>
            <a:gdLst>
              <a:gd name="T0" fmla="*/ 4321630 w 4414157"/>
              <a:gd name="T1" fmla="*/ 0 h 1012510"/>
              <a:gd name="T2" fmla="*/ 4414157 w 4414157"/>
              <a:gd name="T3" fmla="*/ 0 h 1012510"/>
              <a:gd name="T4" fmla="*/ 4414157 w 4414157"/>
              <a:gd name="T5" fmla="*/ 663958 h 1012510"/>
              <a:gd name="T6" fmla="*/ 4065605 w 4414157"/>
              <a:gd name="T7" fmla="*/ 1012510 h 1012510"/>
              <a:gd name="T8" fmla="*/ 0 w 4414157"/>
              <a:gd name="T9" fmla="*/ 1012510 h 1012510"/>
              <a:gd name="T10" fmla="*/ 0 w 4414157"/>
              <a:gd name="T11" fmla="*/ 908130 h 1012510"/>
              <a:gd name="T12" fmla="*/ 3973078 w 4414157"/>
              <a:gd name="T13" fmla="*/ 908130 h 1012510"/>
              <a:gd name="T14" fmla="*/ 4321630 w 4414157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4157"/>
              <a:gd name="T25" fmla="*/ 0 h 1012510"/>
              <a:gd name="T26" fmla="*/ 4414157 w 4414157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4157" h="1012510">
                <a:moveTo>
                  <a:pt x="4321630" y="0"/>
                </a:moveTo>
                <a:lnTo>
                  <a:pt x="4414157" y="0"/>
                </a:lnTo>
                <a:lnTo>
                  <a:pt x="4414157" y="663958"/>
                </a:lnTo>
                <a:cubicBezTo>
                  <a:pt x="4414157" y="856458"/>
                  <a:pt x="4258105" y="1012510"/>
                  <a:pt x="4065605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3973078" y="908130"/>
                </a:lnTo>
                <a:cubicBezTo>
                  <a:pt x="4165578" y="908130"/>
                  <a:pt x="4321630" y="752078"/>
                  <a:pt x="4321630" y="559578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5" name="任意多边形 35">
            <a:extLst>
              <a:ext uri="{FF2B5EF4-FFF2-40B4-BE49-F238E27FC236}">
                <a16:creationId xmlns:a16="http://schemas.microsoft.com/office/drawing/2014/main" id="{E50AA2CC-B51F-4F95-ABE1-E9C963CFE66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9900" y="3316288"/>
            <a:ext cx="5387975" cy="1012825"/>
          </a:xfrm>
          <a:custGeom>
            <a:avLst/>
            <a:gdLst>
              <a:gd name="T0" fmla="*/ 5295902 w 5388429"/>
              <a:gd name="T1" fmla="*/ 0 h 1012510"/>
              <a:gd name="T2" fmla="*/ 5388429 w 5388429"/>
              <a:gd name="T3" fmla="*/ 0 h 1012510"/>
              <a:gd name="T4" fmla="*/ 5388429 w 5388429"/>
              <a:gd name="T5" fmla="*/ 663958 h 1012510"/>
              <a:gd name="T6" fmla="*/ 5039877 w 5388429"/>
              <a:gd name="T7" fmla="*/ 1012510 h 1012510"/>
              <a:gd name="T8" fmla="*/ 0 w 5388429"/>
              <a:gd name="T9" fmla="*/ 1012510 h 1012510"/>
              <a:gd name="T10" fmla="*/ 0 w 5388429"/>
              <a:gd name="T11" fmla="*/ 908130 h 1012510"/>
              <a:gd name="T12" fmla="*/ 4947350 w 5388429"/>
              <a:gd name="T13" fmla="*/ 908130 h 1012510"/>
              <a:gd name="T14" fmla="*/ 5295902 w 5388429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88429"/>
              <a:gd name="T25" fmla="*/ 0 h 1012510"/>
              <a:gd name="T26" fmla="*/ 5388429 w 5388429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88429" h="1012510">
                <a:moveTo>
                  <a:pt x="5295902" y="0"/>
                </a:moveTo>
                <a:lnTo>
                  <a:pt x="5388429" y="0"/>
                </a:lnTo>
                <a:lnTo>
                  <a:pt x="5388429" y="663958"/>
                </a:lnTo>
                <a:cubicBezTo>
                  <a:pt x="5388429" y="856458"/>
                  <a:pt x="5232377" y="1012510"/>
                  <a:pt x="5039877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4947350" y="908130"/>
                </a:lnTo>
                <a:cubicBezTo>
                  <a:pt x="5139850" y="908130"/>
                  <a:pt x="5295902" y="752078"/>
                  <a:pt x="5295902" y="559578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6" name="任意多边形 36">
            <a:extLst>
              <a:ext uri="{FF2B5EF4-FFF2-40B4-BE49-F238E27FC236}">
                <a16:creationId xmlns:a16="http://schemas.microsoft.com/office/drawing/2014/main" id="{AE5D5DBF-3B67-461B-A551-BEDE6EDE79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94625" y="4044950"/>
            <a:ext cx="4414838" cy="1012825"/>
          </a:xfrm>
          <a:custGeom>
            <a:avLst/>
            <a:gdLst>
              <a:gd name="T0" fmla="*/ 4415098 w 4415098"/>
              <a:gd name="T1" fmla="*/ 0 h 1012510"/>
              <a:gd name="T2" fmla="*/ 4322571 w 4415098"/>
              <a:gd name="T3" fmla="*/ 0 h 1012510"/>
              <a:gd name="T4" fmla="*/ 4322571 w 4415098"/>
              <a:gd name="T5" fmla="*/ 559578 h 1012510"/>
              <a:gd name="T6" fmla="*/ 3974019 w 4415098"/>
              <a:gd name="T7" fmla="*/ 908130 h 1012510"/>
              <a:gd name="T8" fmla="*/ 0 w 4415098"/>
              <a:gd name="T9" fmla="*/ 908130 h 1012510"/>
              <a:gd name="T10" fmla="*/ 0 w 4415098"/>
              <a:gd name="T11" fmla="*/ 1012510 h 1012510"/>
              <a:gd name="T12" fmla="*/ 4066546 w 4415098"/>
              <a:gd name="T13" fmla="*/ 1012510 h 1012510"/>
              <a:gd name="T14" fmla="*/ 4415098 w 4415098"/>
              <a:gd name="T15" fmla="*/ 66395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5098"/>
              <a:gd name="T25" fmla="*/ 0 h 1012510"/>
              <a:gd name="T26" fmla="*/ 4415098 w 4415098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5098" h="1012510">
                <a:moveTo>
                  <a:pt x="4415098" y="0"/>
                </a:moveTo>
                <a:lnTo>
                  <a:pt x="4322571" y="0"/>
                </a:lnTo>
                <a:lnTo>
                  <a:pt x="4322571" y="559578"/>
                </a:lnTo>
                <a:cubicBezTo>
                  <a:pt x="4322571" y="752078"/>
                  <a:pt x="4166519" y="908130"/>
                  <a:pt x="3974019" y="908130"/>
                </a:cubicBezTo>
                <a:lnTo>
                  <a:pt x="0" y="908130"/>
                </a:lnTo>
                <a:lnTo>
                  <a:pt x="0" y="1012510"/>
                </a:lnTo>
                <a:lnTo>
                  <a:pt x="4066546" y="1012510"/>
                </a:lnTo>
                <a:cubicBezTo>
                  <a:pt x="4259046" y="1012510"/>
                  <a:pt x="4415098" y="856458"/>
                  <a:pt x="4415098" y="663958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547" name="组合 38">
            <a:extLst>
              <a:ext uri="{FF2B5EF4-FFF2-40B4-BE49-F238E27FC236}">
                <a16:creationId xmlns:a16="http://schemas.microsoft.com/office/drawing/2014/main" id="{7254A3AA-6A65-4C4A-9F3C-8F42F4FA76CB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3119438"/>
            <a:ext cx="573088" cy="600075"/>
            <a:chOff x="0" y="0"/>
            <a:chExt cx="444697" cy="466185"/>
          </a:xfrm>
        </p:grpSpPr>
        <p:sp>
          <p:nvSpPr>
            <p:cNvPr id="22548" name="Freeform 11">
              <a:extLst>
                <a:ext uri="{FF2B5EF4-FFF2-40B4-BE49-F238E27FC236}">
                  <a16:creationId xmlns:a16="http://schemas.microsoft.com/office/drawing/2014/main" id="{A2528D48-33CB-42A5-BEDD-C2421D37A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49" name="Freeform 12">
              <a:extLst>
                <a:ext uri="{FF2B5EF4-FFF2-40B4-BE49-F238E27FC236}">
                  <a16:creationId xmlns:a16="http://schemas.microsoft.com/office/drawing/2014/main" id="{55B0185A-33BD-40E7-89FF-24CA907E5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0" name="Freeform 13">
              <a:extLst>
                <a:ext uri="{FF2B5EF4-FFF2-40B4-BE49-F238E27FC236}">
                  <a16:creationId xmlns:a16="http://schemas.microsoft.com/office/drawing/2014/main" id="{94204A0C-B94A-4217-BB81-91731E561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1" name="Freeform 14">
              <a:extLst>
                <a:ext uri="{FF2B5EF4-FFF2-40B4-BE49-F238E27FC236}">
                  <a16:creationId xmlns:a16="http://schemas.microsoft.com/office/drawing/2014/main" id="{ACBA8896-63C3-43E9-9DDA-F52187DE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2" name="Freeform 15">
              <a:extLst>
                <a:ext uri="{FF2B5EF4-FFF2-40B4-BE49-F238E27FC236}">
                  <a16:creationId xmlns:a16="http://schemas.microsoft.com/office/drawing/2014/main" id="{49CE25F7-BA38-4E63-B59D-8930A0CA1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3" name="Freeform 16">
              <a:extLst>
                <a:ext uri="{FF2B5EF4-FFF2-40B4-BE49-F238E27FC236}">
                  <a16:creationId xmlns:a16="http://schemas.microsoft.com/office/drawing/2014/main" id="{0C74D534-CBDF-4622-B7D1-D2BD6B61B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4" name="Freeform 17">
              <a:extLst>
                <a:ext uri="{FF2B5EF4-FFF2-40B4-BE49-F238E27FC236}">
                  <a16:creationId xmlns:a16="http://schemas.microsoft.com/office/drawing/2014/main" id="{00E6A9FE-6D79-4355-A606-B3E7BBA90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5" name="Freeform 18">
              <a:extLst>
                <a:ext uri="{FF2B5EF4-FFF2-40B4-BE49-F238E27FC236}">
                  <a16:creationId xmlns:a16="http://schemas.microsoft.com/office/drawing/2014/main" id="{2ED1C6DC-827A-486E-BEB4-8A55AD79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56" name="组合 47">
            <a:extLst>
              <a:ext uri="{FF2B5EF4-FFF2-40B4-BE49-F238E27FC236}">
                <a16:creationId xmlns:a16="http://schemas.microsoft.com/office/drawing/2014/main" id="{61344E8F-AB12-406E-8B52-E2F5C95F09E7}"/>
              </a:ext>
            </a:extLst>
          </p:cNvPr>
          <p:cNvGrpSpPr>
            <a:grpSpLocks/>
          </p:cNvGrpSpPr>
          <p:nvPr/>
        </p:nvGrpSpPr>
        <p:grpSpPr bwMode="auto">
          <a:xfrm>
            <a:off x="5146675" y="2482850"/>
            <a:ext cx="454025" cy="506413"/>
            <a:chOff x="0" y="0"/>
            <a:chExt cx="402656" cy="450303"/>
          </a:xfrm>
        </p:grpSpPr>
        <p:sp>
          <p:nvSpPr>
            <p:cNvPr id="22557" name="Freeform 108">
              <a:extLst>
                <a:ext uri="{FF2B5EF4-FFF2-40B4-BE49-F238E27FC236}">
                  <a16:creationId xmlns:a16="http://schemas.microsoft.com/office/drawing/2014/main" id="{0BD77DC5-AE2F-44C0-8482-1265397E0A6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8" name="Freeform 109">
              <a:extLst>
                <a:ext uri="{FF2B5EF4-FFF2-40B4-BE49-F238E27FC236}">
                  <a16:creationId xmlns:a16="http://schemas.microsoft.com/office/drawing/2014/main" id="{032D0AF3-ABAA-460B-A0BE-91B9C14375F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9" name="Freeform 110">
              <a:extLst>
                <a:ext uri="{FF2B5EF4-FFF2-40B4-BE49-F238E27FC236}">
                  <a16:creationId xmlns:a16="http://schemas.microsoft.com/office/drawing/2014/main" id="{9EAF39AB-1B13-4A53-A11E-D3681E0EDEC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0" name="Freeform 111">
              <a:extLst>
                <a:ext uri="{FF2B5EF4-FFF2-40B4-BE49-F238E27FC236}">
                  <a16:creationId xmlns:a16="http://schemas.microsoft.com/office/drawing/2014/main" id="{10B7021B-9818-4345-B1B6-17B04700EE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1" name="Freeform 112">
              <a:extLst>
                <a:ext uri="{FF2B5EF4-FFF2-40B4-BE49-F238E27FC236}">
                  <a16:creationId xmlns:a16="http://schemas.microsoft.com/office/drawing/2014/main" id="{44C8DC6F-AA12-47EB-8389-760943B864D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62" name="组合 53">
            <a:extLst>
              <a:ext uri="{FF2B5EF4-FFF2-40B4-BE49-F238E27FC236}">
                <a16:creationId xmlns:a16="http://schemas.microsoft.com/office/drawing/2014/main" id="{63D6FEB1-9FB4-4684-8EAD-130B40B788C4}"/>
              </a:ext>
            </a:extLst>
          </p:cNvPr>
          <p:cNvGrpSpPr>
            <a:grpSpLocks/>
          </p:cNvGrpSpPr>
          <p:nvPr/>
        </p:nvGrpSpPr>
        <p:grpSpPr bwMode="auto">
          <a:xfrm>
            <a:off x="7645400" y="3200400"/>
            <a:ext cx="449263" cy="508000"/>
            <a:chOff x="0" y="0"/>
            <a:chExt cx="406393" cy="459645"/>
          </a:xfrm>
        </p:grpSpPr>
        <p:sp>
          <p:nvSpPr>
            <p:cNvPr id="22563" name="Freeform 148">
              <a:extLst>
                <a:ext uri="{FF2B5EF4-FFF2-40B4-BE49-F238E27FC236}">
                  <a16:creationId xmlns:a16="http://schemas.microsoft.com/office/drawing/2014/main" id="{63B7237F-8C4B-4408-BBCE-BB6408CFF0A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4" name="Freeform 149">
              <a:extLst>
                <a:ext uri="{FF2B5EF4-FFF2-40B4-BE49-F238E27FC236}">
                  <a16:creationId xmlns:a16="http://schemas.microsoft.com/office/drawing/2014/main" id="{2CA83F77-D15E-41E6-9DE7-50FC6E492D3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5" name="Oval 150">
              <a:extLst>
                <a:ext uri="{FF2B5EF4-FFF2-40B4-BE49-F238E27FC236}">
                  <a16:creationId xmlns:a16="http://schemas.microsoft.com/office/drawing/2014/main" id="{63427D48-36FF-4FA2-A969-1AE535946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66" name="组合 57">
            <a:extLst>
              <a:ext uri="{FF2B5EF4-FFF2-40B4-BE49-F238E27FC236}">
                <a16:creationId xmlns:a16="http://schemas.microsoft.com/office/drawing/2014/main" id="{29AE442E-5DB5-4C58-885A-A3A3B70C5C3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33650"/>
            <a:ext cx="431800" cy="427038"/>
            <a:chOff x="0" y="0"/>
            <a:chExt cx="453105" cy="448433"/>
          </a:xfrm>
        </p:grpSpPr>
        <p:sp>
          <p:nvSpPr>
            <p:cNvPr id="22567" name="Freeform 136">
              <a:extLst>
                <a:ext uri="{FF2B5EF4-FFF2-40B4-BE49-F238E27FC236}">
                  <a16:creationId xmlns:a16="http://schemas.microsoft.com/office/drawing/2014/main" id="{77C57A3B-35ED-4F16-9344-97A0C8FB0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8" name="Freeform 137">
              <a:extLst>
                <a:ext uri="{FF2B5EF4-FFF2-40B4-BE49-F238E27FC236}">
                  <a16:creationId xmlns:a16="http://schemas.microsoft.com/office/drawing/2014/main" id="{1E6078F8-12C9-49BE-94D2-615EC794759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2569" name="文本框 69">
            <a:extLst>
              <a:ext uri="{FF2B5EF4-FFF2-40B4-BE49-F238E27FC236}">
                <a16:creationId xmlns:a16="http://schemas.microsoft.com/office/drawing/2014/main" id="{7AA287A0-C1D5-4B05-8415-74B3F7C0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179387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0" name="文本框 70">
            <a:extLst>
              <a:ext uri="{FF2B5EF4-FFF2-40B4-BE49-F238E27FC236}">
                <a16:creationId xmlns:a16="http://schemas.microsoft.com/office/drawing/2014/main" id="{BE6A6CF2-2121-4DBC-9A03-AAF2EAF5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180022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1" name="文本框 71">
            <a:extLst>
              <a:ext uri="{FF2B5EF4-FFF2-40B4-BE49-F238E27FC236}">
                <a16:creationId xmlns:a16="http://schemas.microsoft.com/office/drawing/2014/main" id="{A8A869CD-1019-48FF-9745-4E032E2C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213" y="2636838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2" name="文本框 72">
            <a:extLst>
              <a:ext uri="{FF2B5EF4-FFF2-40B4-BE49-F238E27FC236}">
                <a16:creationId xmlns:a16="http://schemas.microsoft.com/office/drawing/2014/main" id="{4551A4C1-BB8F-4041-A677-9CCA5F0C7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643188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3" name="文本框 73">
            <a:extLst>
              <a:ext uri="{FF2B5EF4-FFF2-40B4-BE49-F238E27FC236}">
                <a16:creationId xmlns:a16="http://schemas.microsoft.com/office/drawing/2014/main" id="{EF7D699B-E0B1-47C4-B543-A719CA7ED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045075"/>
            <a:ext cx="2568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4" name="文本框 74">
            <a:extLst>
              <a:ext uri="{FF2B5EF4-FFF2-40B4-BE49-F238E27FC236}">
                <a16:creationId xmlns:a16="http://schemas.microsoft.com/office/drawing/2014/main" id="{E8579C2A-D342-4A4C-80EC-334C18E3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02213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5" name="椭圆 28">
            <a:extLst>
              <a:ext uri="{FF2B5EF4-FFF2-40B4-BE49-F238E27FC236}">
                <a16:creationId xmlns:a16="http://schemas.microsoft.com/office/drawing/2014/main" id="{2A67B28C-8633-42C4-9DCC-750DD9FEA7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8738" y="3648075"/>
            <a:ext cx="1152525" cy="1152525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76" name="椭圆 29">
            <a:extLst>
              <a:ext uri="{FF2B5EF4-FFF2-40B4-BE49-F238E27FC236}">
                <a16:creationId xmlns:a16="http://schemas.microsoft.com/office/drawing/2014/main" id="{9D595778-3B71-430C-9463-46986DC57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5025" y="3665538"/>
            <a:ext cx="1152525" cy="1150937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77" name="任意多边形 34">
            <a:extLst>
              <a:ext uri="{FF2B5EF4-FFF2-40B4-BE49-F238E27FC236}">
                <a16:creationId xmlns:a16="http://schemas.microsoft.com/office/drawing/2014/main" id="{E889D0A7-33C2-49E9-9180-90722803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1075"/>
            <a:ext cx="3241675" cy="1012825"/>
          </a:xfrm>
          <a:custGeom>
            <a:avLst/>
            <a:gdLst>
              <a:gd name="T0" fmla="*/ 3149235 w 3241762"/>
              <a:gd name="T1" fmla="*/ 0 h 1012510"/>
              <a:gd name="T2" fmla="*/ 3241762 w 3241762"/>
              <a:gd name="T3" fmla="*/ 0 h 1012510"/>
              <a:gd name="T4" fmla="*/ 3241762 w 3241762"/>
              <a:gd name="T5" fmla="*/ 663958 h 1012510"/>
              <a:gd name="T6" fmla="*/ 2893210 w 3241762"/>
              <a:gd name="T7" fmla="*/ 1012510 h 1012510"/>
              <a:gd name="T8" fmla="*/ 0 w 3241762"/>
              <a:gd name="T9" fmla="*/ 1012510 h 1012510"/>
              <a:gd name="T10" fmla="*/ 0 w 3241762"/>
              <a:gd name="T11" fmla="*/ 908130 h 1012510"/>
              <a:gd name="T12" fmla="*/ 2800683 w 3241762"/>
              <a:gd name="T13" fmla="*/ 908130 h 1012510"/>
              <a:gd name="T14" fmla="*/ 3149235 w 3241762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1762"/>
              <a:gd name="T25" fmla="*/ 0 h 1012510"/>
              <a:gd name="T26" fmla="*/ 3241762 w 3241762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1762" h="1012510">
                <a:moveTo>
                  <a:pt x="3149235" y="0"/>
                </a:moveTo>
                <a:lnTo>
                  <a:pt x="3241762" y="0"/>
                </a:lnTo>
                <a:lnTo>
                  <a:pt x="3241762" y="663958"/>
                </a:lnTo>
                <a:cubicBezTo>
                  <a:pt x="3241762" y="856458"/>
                  <a:pt x="3085710" y="1012510"/>
                  <a:pt x="2893210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2800683" y="908130"/>
                </a:lnTo>
                <a:cubicBezTo>
                  <a:pt x="2993183" y="908130"/>
                  <a:pt x="3149235" y="752078"/>
                  <a:pt x="3149235" y="559578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78" name="任意多边形 37">
            <a:extLst>
              <a:ext uri="{FF2B5EF4-FFF2-40B4-BE49-F238E27FC236}">
                <a16:creationId xmlns:a16="http://schemas.microsoft.com/office/drawing/2014/main" id="{293037B9-3679-4AC9-BEC5-9FC963C1C9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66200" y="4791075"/>
            <a:ext cx="3243263" cy="1012825"/>
          </a:xfrm>
          <a:custGeom>
            <a:avLst/>
            <a:gdLst>
              <a:gd name="T0" fmla="*/ 3242703 w 3242703"/>
              <a:gd name="T1" fmla="*/ 0 h 1012510"/>
              <a:gd name="T2" fmla="*/ 3150176 w 3242703"/>
              <a:gd name="T3" fmla="*/ 0 h 1012510"/>
              <a:gd name="T4" fmla="*/ 3150176 w 3242703"/>
              <a:gd name="T5" fmla="*/ 559578 h 1012510"/>
              <a:gd name="T6" fmla="*/ 2801624 w 3242703"/>
              <a:gd name="T7" fmla="*/ 908130 h 1012510"/>
              <a:gd name="T8" fmla="*/ 0 w 3242703"/>
              <a:gd name="T9" fmla="*/ 908130 h 1012510"/>
              <a:gd name="T10" fmla="*/ 0 w 3242703"/>
              <a:gd name="T11" fmla="*/ 1012510 h 1012510"/>
              <a:gd name="T12" fmla="*/ 2894151 w 3242703"/>
              <a:gd name="T13" fmla="*/ 1012510 h 1012510"/>
              <a:gd name="T14" fmla="*/ 3242703 w 3242703"/>
              <a:gd name="T15" fmla="*/ 66395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2703"/>
              <a:gd name="T25" fmla="*/ 0 h 1012510"/>
              <a:gd name="T26" fmla="*/ 3242703 w 3242703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2703" h="1012510">
                <a:moveTo>
                  <a:pt x="3242703" y="0"/>
                </a:moveTo>
                <a:lnTo>
                  <a:pt x="3150176" y="0"/>
                </a:lnTo>
                <a:lnTo>
                  <a:pt x="3150176" y="559578"/>
                </a:lnTo>
                <a:cubicBezTo>
                  <a:pt x="3150176" y="752078"/>
                  <a:pt x="2994124" y="908130"/>
                  <a:pt x="2801624" y="908130"/>
                </a:cubicBezTo>
                <a:lnTo>
                  <a:pt x="0" y="908130"/>
                </a:lnTo>
                <a:lnTo>
                  <a:pt x="0" y="1012510"/>
                </a:lnTo>
                <a:lnTo>
                  <a:pt x="2894151" y="1012510"/>
                </a:lnTo>
                <a:cubicBezTo>
                  <a:pt x="3086651" y="1012510"/>
                  <a:pt x="3242703" y="856458"/>
                  <a:pt x="3242703" y="663958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579" name="组合 60">
            <a:extLst>
              <a:ext uri="{FF2B5EF4-FFF2-40B4-BE49-F238E27FC236}">
                <a16:creationId xmlns:a16="http://schemas.microsoft.com/office/drawing/2014/main" id="{DB60B697-1378-4B30-8F86-8B7C38416B21}"/>
              </a:ext>
            </a:extLst>
          </p:cNvPr>
          <p:cNvGrpSpPr>
            <a:grpSpLocks/>
          </p:cNvGrpSpPr>
          <p:nvPr/>
        </p:nvGrpSpPr>
        <p:grpSpPr bwMode="auto">
          <a:xfrm>
            <a:off x="8855075" y="3987800"/>
            <a:ext cx="450850" cy="485775"/>
            <a:chOff x="0" y="0"/>
            <a:chExt cx="466184" cy="501686"/>
          </a:xfrm>
        </p:grpSpPr>
        <p:sp>
          <p:nvSpPr>
            <p:cNvPr id="22580" name="Freeform 154">
              <a:extLst>
                <a:ext uri="{FF2B5EF4-FFF2-40B4-BE49-F238E27FC236}">
                  <a16:creationId xmlns:a16="http://schemas.microsoft.com/office/drawing/2014/main" id="{D96271D6-0149-44CE-BC27-19F032F2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1" name="Rectangle 155">
              <a:extLst>
                <a:ext uri="{FF2B5EF4-FFF2-40B4-BE49-F238E27FC236}">
                  <a16:creationId xmlns:a16="http://schemas.microsoft.com/office/drawing/2014/main" id="{D4B412B6-403E-4093-9C40-099948F3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2" name="Freeform 156">
              <a:extLst>
                <a:ext uri="{FF2B5EF4-FFF2-40B4-BE49-F238E27FC236}">
                  <a16:creationId xmlns:a16="http://schemas.microsoft.com/office/drawing/2014/main" id="{0C9E5855-90B4-4D14-8807-627A5A5BBEF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3" name="Freeform 157">
              <a:extLst>
                <a:ext uri="{FF2B5EF4-FFF2-40B4-BE49-F238E27FC236}">
                  <a16:creationId xmlns:a16="http://schemas.microsoft.com/office/drawing/2014/main" id="{3B091C8D-F520-497C-A783-B57EACB6754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4" name="Freeform 158">
              <a:extLst>
                <a:ext uri="{FF2B5EF4-FFF2-40B4-BE49-F238E27FC236}">
                  <a16:creationId xmlns:a16="http://schemas.microsoft.com/office/drawing/2014/main" id="{18403DAE-8F94-411F-9811-98F049D2935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85" name="组合 66">
            <a:extLst>
              <a:ext uri="{FF2B5EF4-FFF2-40B4-BE49-F238E27FC236}">
                <a16:creationId xmlns:a16="http://schemas.microsoft.com/office/drawing/2014/main" id="{D57A8758-5D5C-4C1B-8A41-BE55F2A9835D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948113"/>
            <a:ext cx="500062" cy="481012"/>
            <a:chOff x="0" y="0"/>
            <a:chExt cx="490600" cy="471805"/>
          </a:xfrm>
        </p:grpSpPr>
        <p:sp>
          <p:nvSpPr>
            <p:cNvPr id="22586" name="Oval 131">
              <a:extLst>
                <a:ext uri="{FF2B5EF4-FFF2-40B4-BE49-F238E27FC236}">
                  <a16:creationId xmlns:a16="http://schemas.microsoft.com/office/drawing/2014/main" id="{4B6E295B-DC12-487C-ACA7-9E68A75C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7" name="Freeform 134">
              <a:extLst>
                <a:ext uri="{FF2B5EF4-FFF2-40B4-BE49-F238E27FC236}">
                  <a16:creationId xmlns:a16="http://schemas.microsoft.com/office/drawing/2014/main" id="{A5C867E1-7DB5-411F-94BF-C2A5BA374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任意多边形 33">
            <a:extLst>
              <a:ext uri="{FF2B5EF4-FFF2-40B4-BE49-F238E27FC236}">
                <a16:creationId xmlns:a16="http://schemas.microsoft.com/office/drawing/2014/main" id="{D9F4CBC8-A421-4345-939A-A5CAD0A1CE13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6378575" y="1073150"/>
            <a:ext cx="1635125" cy="6645275"/>
          </a:xfrm>
          <a:custGeom>
            <a:avLst/>
            <a:gdLst>
              <a:gd name="T0" fmla="*/ 1170373 w 1170373"/>
              <a:gd name="T1" fmla="*/ 675715 h 4753805"/>
              <a:gd name="T2" fmla="*/ 0 w 1170373"/>
              <a:gd name="T3" fmla="*/ 0 h 4753805"/>
              <a:gd name="T4" fmla="*/ 0 w 1170373"/>
              <a:gd name="T5" fmla="*/ 4078090 h 4753805"/>
              <a:gd name="T6" fmla="*/ 1170373 w 1170373"/>
              <a:gd name="T7" fmla="*/ 4753805 h 4753805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4753805"/>
              <a:gd name="T14" fmla="*/ 1170373 w 1170373"/>
              <a:gd name="T15" fmla="*/ 4753805 h 4753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4753805">
                <a:moveTo>
                  <a:pt x="1170373" y="675715"/>
                </a:moveTo>
                <a:lnTo>
                  <a:pt x="0" y="0"/>
                </a:lnTo>
                <a:lnTo>
                  <a:pt x="0" y="4078090"/>
                </a:lnTo>
                <a:lnTo>
                  <a:pt x="1170373" y="4753805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任意多边形 27">
            <a:extLst>
              <a:ext uri="{FF2B5EF4-FFF2-40B4-BE49-F238E27FC236}">
                <a16:creationId xmlns:a16="http://schemas.microsoft.com/office/drawing/2014/main" id="{98202BC6-9C31-42CF-A518-8A3B644B401A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3376613" y="-1112838"/>
            <a:ext cx="2027237" cy="9090026"/>
          </a:xfrm>
          <a:custGeom>
            <a:avLst/>
            <a:gdLst>
              <a:gd name="T0" fmla="*/ 0 w 2026880"/>
              <a:gd name="T1" fmla="*/ 0 h 9089156"/>
              <a:gd name="T2" fmla="*/ 2026880 w 2026880"/>
              <a:gd name="T3" fmla="*/ 1170220 h 9089156"/>
              <a:gd name="T4" fmla="*/ 2026880 w 2026880"/>
              <a:gd name="T5" fmla="*/ 9089156 h 9089156"/>
              <a:gd name="T6" fmla="*/ 0 w 2026880"/>
              <a:gd name="T7" fmla="*/ 7918936 h 9089156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9089156"/>
              <a:gd name="T14" fmla="*/ 2026880 w 2026880"/>
              <a:gd name="T15" fmla="*/ 9089156 h 9089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9089156">
                <a:moveTo>
                  <a:pt x="0" y="0"/>
                </a:moveTo>
                <a:lnTo>
                  <a:pt x="2026880" y="1170220"/>
                </a:lnTo>
                <a:lnTo>
                  <a:pt x="2026880" y="9089156"/>
                </a:lnTo>
                <a:lnTo>
                  <a:pt x="0" y="7918936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任意多边形 29">
            <a:extLst>
              <a:ext uri="{FF2B5EF4-FFF2-40B4-BE49-F238E27FC236}">
                <a16:creationId xmlns:a16="http://schemas.microsoft.com/office/drawing/2014/main" id="{4CB1E1CF-74B7-4B0A-8EB4-F42D520134DE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7461250" y="2287588"/>
            <a:ext cx="1169988" cy="5214937"/>
          </a:xfrm>
          <a:custGeom>
            <a:avLst/>
            <a:gdLst>
              <a:gd name="T0" fmla="*/ 1170373 w 1170373"/>
              <a:gd name="T1" fmla="*/ 675715 h 5214450"/>
              <a:gd name="T2" fmla="*/ 0 w 1170373"/>
              <a:gd name="T3" fmla="*/ 0 h 5214450"/>
              <a:gd name="T4" fmla="*/ 0 w 1170373"/>
              <a:gd name="T5" fmla="*/ 4538735 h 5214450"/>
              <a:gd name="T6" fmla="*/ 1170373 w 1170373"/>
              <a:gd name="T7" fmla="*/ 5214450 h 5214450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5214450"/>
              <a:gd name="T14" fmla="*/ 1170373 w 1170373"/>
              <a:gd name="T15" fmla="*/ 5214450 h 5214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5214450">
                <a:moveTo>
                  <a:pt x="1170373" y="675715"/>
                </a:moveTo>
                <a:lnTo>
                  <a:pt x="0" y="0"/>
                </a:lnTo>
                <a:lnTo>
                  <a:pt x="0" y="4538735"/>
                </a:lnTo>
                <a:lnTo>
                  <a:pt x="1170373" y="521445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任意多边形 31">
            <a:extLst>
              <a:ext uri="{FF2B5EF4-FFF2-40B4-BE49-F238E27FC236}">
                <a16:creationId xmlns:a16="http://schemas.microsoft.com/office/drawing/2014/main" id="{FE02D89E-3CC6-437B-8093-B876DE579C46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5165725" y="-1112838"/>
            <a:ext cx="2027238" cy="9090026"/>
          </a:xfrm>
          <a:custGeom>
            <a:avLst/>
            <a:gdLst>
              <a:gd name="T0" fmla="*/ 0 w 2026880"/>
              <a:gd name="T1" fmla="*/ 0 h 9089156"/>
              <a:gd name="T2" fmla="*/ 2026880 w 2026880"/>
              <a:gd name="T3" fmla="*/ 1170220 h 9089156"/>
              <a:gd name="T4" fmla="*/ 2026880 w 2026880"/>
              <a:gd name="T5" fmla="*/ 9089156 h 9089156"/>
              <a:gd name="T6" fmla="*/ 0 w 2026880"/>
              <a:gd name="T7" fmla="*/ 7918936 h 9089156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9089156"/>
              <a:gd name="T14" fmla="*/ 2026880 w 2026880"/>
              <a:gd name="T15" fmla="*/ 9089156 h 9089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9089156">
                <a:moveTo>
                  <a:pt x="0" y="0"/>
                </a:moveTo>
                <a:lnTo>
                  <a:pt x="2026880" y="1170220"/>
                </a:lnTo>
                <a:lnTo>
                  <a:pt x="2026880" y="9089156"/>
                </a:lnTo>
                <a:lnTo>
                  <a:pt x="0" y="7918936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任意多边形 25">
            <a:extLst>
              <a:ext uri="{FF2B5EF4-FFF2-40B4-BE49-F238E27FC236}">
                <a16:creationId xmlns:a16="http://schemas.microsoft.com/office/drawing/2014/main" id="{FB57A6A4-87BC-4D72-9376-203E4451AA57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46238" y="3313113"/>
            <a:ext cx="1169987" cy="4100512"/>
          </a:xfrm>
          <a:custGeom>
            <a:avLst/>
            <a:gdLst>
              <a:gd name="T0" fmla="*/ 1170373 w 1170373"/>
              <a:gd name="T1" fmla="*/ 675715 h 4101661"/>
              <a:gd name="T2" fmla="*/ 0 w 1170373"/>
              <a:gd name="T3" fmla="*/ 0 h 4101661"/>
              <a:gd name="T4" fmla="*/ 0 w 1170373"/>
              <a:gd name="T5" fmla="*/ 3425946 h 4101661"/>
              <a:gd name="T6" fmla="*/ 1170373 w 1170373"/>
              <a:gd name="T7" fmla="*/ 4101661 h 4101661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4101661"/>
              <a:gd name="T14" fmla="*/ 1170373 w 1170373"/>
              <a:gd name="T15" fmla="*/ 4101661 h 4101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4101661">
                <a:moveTo>
                  <a:pt x="1170373" y="675715"/>
                </a:moveTo>
                <a:lnTo>
                  <a:pt x="0" y="0"/>
                </a:lnTo>
                <a:lnTo>
                  <a:pt x="0" y="3425946"/>
                </a:lnTo>
                <a:lnTo>
                  <a:pt x="1170373" y="4101661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文本框 34">
            <a:extLst>
              <a:ext uri="{FF2B5EF4-FFF2-40B4-BE49-F238E27FC236}">
                <a16:creationId xmlns:a16="http://schemas.microsoft.com/office/drawing/2014/main" id="{C5A23587-4BDD-4686-ADD1-5E47F0FA5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955925"/>
            <a:ext cx="518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THANK     YOU</a:t>
            </a:r>
            <a:endParaRPr lang="zh-CN" altLang="en-US" sz="6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2">
            <a:extLst>
              <a:ext uri="{FF2B5EF4-FFF2-40B4-BE49-F238E27FC236}">
                <a16:creationId xmlns:a16="http://schemas.microsoft.com/office/drawing/2014/main" id="{6E88E908-B4A8-438C-98FB-79DD4DD18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9963"/>
            <a:ext cx="1328738" cy="4059237"/>
          </a:xfrm>
          <a:prstGeom prst="rect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平行四边形 17">
            <a:extLst>
              <a:ext uri="{FF2B5EF4-FFF2-40B4-BE49-F238E27FC236}">
                <a16:creationId xmlns:a16="http://schemas.microsoft.com/office/drawing/2014/main" id="{E58440CA-2B88-40FA-AE12-48D74E3C7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44650" y="4264025"/>
            <a:ext cx="4835525" cy="2593975"/>
          </a:xfrm>
          <a:prstGeom prst="parallelogram">
            <a:avLst>
              <a:gd name="adj" fmla="val 56356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任意多边形 16">
            <a:extLst>
              <a:ext uri="{FF2B5EF4-FFF2-40B4-BE49-F238E27FC236}">
                <a16:creationId xmlns:a16="http://schemas.microsoft.com/office/drawing/2014/main" id="{88F43511-9383-4031-82BA-410589EA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4438" cy="6858000"/>
          </a:xfrm>
          <a:custGeom>
            <a:avLst/>
            <a:gdLst>
              <a:gd name="T0" fmla="*/ 2682171 w 8834718"/>
              <a:gd name="T1" fmla="*/ 0 h 6858000"/>
              <a:gd name="T2" fmla="*/ 8834718 w 8834718"/>
              <a:gd name="T3" fmla="*/ 0 h 6858000"/>
              <a:gd name="T4" fmla="*/ 4969206 w 8834718"/>
              <a:gd name="T5" fmla="*/ 6858000 h 6858000"/>
              <a:gd name="T6" fmla="*/ 0 w 8834718"/>
              <a:gd name="T7" fmla="*/ 6858000 h 6858000"/>
              <a:gd name="T8" fmla="*/ 0 w 8834718"/>
              <a:gd name="T9" fmla="*/ 4758575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34718"/>
              <a:gd name="T16" fmla="*/ 0 h 6858000"/>
              <a:gd name="T17" fmla="*/ 8834718 w 8834718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34718" h="6858000">
                <a:moveTo>
                  <a:pt x="2682171" y="0"/>
                </a:moveTo>
                <a:lnTo>
                  <a:pt x="8834718" y="0"/>
                </a:lnTo>
                <a:lnTo>
                  <a:pt x="4969206" y="6858000"/>
                </a:lnTo>
                <a:lnTo>
                  <a:pt x="0" y="6858000"/>
                </a:lnTo>
                <a:lnTo>
                  <a:pt x="0" y="47585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平行四边形 18">
            <a:extLst>
              <a:ext uri="{FF2B5EF4-FFF2-40B4-BE49-F238E27FC236}">
                <a16:creationId xmlns:a16="http://schemas.microsoft.com/office/drawing/2014/main" id="{118C5365-8F8F-48CF-931E-832594595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0"/>
            <a:ext cx="3462338" cy="2593975"/>
          </a:xfrm>
          <a:prstGeom prst="parallelogram">
            <a:avLst>
              <a:gd name="adj" fmla="val 56350"/>
            </a:avLst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平行四边形 19">
            <a:extLst>
              <a:ext uri="{FF2B5EF4-FFF2-40B4-BE49-F238E27FC236}">
                <a16:creationId xmlns:a16="http://schemas.microsoft.com/office/drawing/2014/main" id="{EAE44CF5-35EA-4C50-AF5D-75A47EAEE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013"/>
            <a:ext cx="2379663" cy="2592387"/>
          </a:xfrm>
          <a:prstGeom prst="parallelogram">
            <a:avLst>
              <a:gd name="adj" fmla="val 56361"/>
            </a:avLst>
          </a:prstGeom>
          <a:solidFill>
            <a:srgbClr val="D6DA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任意多边形 21">
            <a:extLst>
              <a:ext uri="{FF2B5EF4-FFF2-40B4-BE49-F238E27FC236}">
                <a16:creationId xmlns:a16="http://schemas.microsoft.com/office/drawing/2014/main" id="{08D08388-1EA5-4EE1-97C3-499577C35D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4424363" cy="2946400"/>
          </a:xfrm>
          <a:custGeom>
            <a:avLst/>
            <a:gdLst>
              <a:gd name="T0" fmla="*/ 4424081 w 4424081"/>
              <a:gd name="T1" fmla="*/ 0 h 2946082"/>
              <a:gd name="T2" fmla="*/ 1660559 w 4424081"/>
              <a:gd name="T3" fmla="*/ 0 h 2946082"/>
              <a:gd name="T4" fmla="*/ 0 w 4424081"/>
              <a:gd name="T5" fmla="*/ 2946082 h 2946082"/>
              <a:gd name="T6" fmla="*/ 3382087 w 4424081"/>
              <a:gd name="T7" fmla="*/ 2946082 h 2946082"/>
              <a:gd name="T8" fmla="*/ 4424081 w 4424081"/>
              <a:gd name="T9" fmla="*/ 1097428 h 29460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4081"/>
              <a:gd name="T16" fmla="*/ 0 h 2946082"/>
              <a:gd name="T17" fmla="*/ 4424081 w 4424081"/>
              <a:gd name="T18" fmla="*/ 2946082 h 29460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4081" h="2946082">
                <a:moveTo>
                  <a:pt x="4424081" y="0"/>
                </a:moveTo>
                <a:lnTo>
                  <a:pt x="1660559" y="0"/>
                </a:lnTo>
                <a:lnTo>
                  <a:pt x="0" y="2946082"/>
                </a:lnTo>
                <a:lnTo>
                  <a:pt x="3382087" y="2946082"/>
                </a:lnTo>
                <a:lnTo>
                  <a:pt x="4424081" y="1097428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8" name="文本框 23">
            <a:extLst>
              <a:ext uri="{FF2B5EF4-FFF2-40B4-BE49-F238E27FC236}">
                <a16:creationId xmlns:a16="http://schemas.microsoft.com/office/drawing/2014/main" id="{803CCC1E-D4AD-439A-9158-A14E3782A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74675"/>
            <a:ext cx="15382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129" name="文本框 24">
            <a:extLst>
              <a:ext uri="{FF2B5EF4-FFF2-40B4-BE49-F238E27FC236}">
                <a16:creationId xmlns:a16="http://schemas.microsoft.com/office/drawing/2014/main" id="{D6104C4E-4C49-4A80-8FFC-EACB199B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3760788"/>
            <a:ext cx="402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130" name="文本框 25">
            <a:extLst>
              <a:ext uri="{FF2B5EF4-FFF2-40B4-BE49-F238E27FC236}">
                <a16:creationId xmlns:a16="http://schemas.microsoft.com/office/drawing/2014/main" id="{0C7E499E-8CED-4E9B-8482-56CFCFD82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146550"/>
            <a:ext cx="4975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平行四边形 30">
            <a:extLst>
              <a:ext uri="{FF2B5EF4-FFF2-40B4-BE49-F238E27FC236}">
                <a16:creationId xmlns:a16="http://schemas.microsoft.com/office/drawing/2014/main" id="{6B5F86AE-5BA7-449A-A86E-8F8445BF5E64}"/>
              </a:ext>
            </a:extLst>
          </p:cNvPr>
          <p:cNvSpPr>
            <a:spLocks noChangeArrowheads="1"/>
          </p:cNvSpPr>
          <p:nvPr/>
        </p:nvSpPr>
        <p:spPr bwMode="auto">
          <a:xfrm rot="3819326" flipH="1">
            <a:off x="3645694" y="2647156"/>
            <a:ext cx="3462338" cy="2593975"/>
          </a:xfrm>
          <a:prstGeom prst="parallelogram">
            <a:avLst>
              <a:gd name="adj" fmla="val 5635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平行四边形 29">
            <a:extLst>
              <a:ext uri="{FF2B5EF4-FFF2-40B4-BE49-F238E27FC236}">
                <a16:creationId xmlns:a16="http://schemas.microsoft.com/office/drawing/2014/main" id="{578D5A55-F26A-4EFA-B765-C0A765ACFC6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8775" y="2954338"/>
            <a:ext cx="3460750" cy="2593975"/>
          </a:xfrm>
          <a:prstGeom prst="parallelogram">
            <a:avLst>
              <a:gd name="adj" fmla="val 56325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矩形 28">
            <a:extLst>
              <a:ext uri="{FF2B5EF4-FFF2-40B4-BE49-F238E27FC236}">
                <a16:creationId xmlns:a16="http://schemas.microsoft.com/office/drawing/2014/main" id="{9066F7E9-BA18-49AF-AE3A-733674E29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-15875"/>
            <a:ext cx="5057775" cy="1200150"/>
          </a:xfrm>
          <a:prstGeom prst="rect">
            <a:avLst/>
          </a:prstGeom>
          <a:solidFill>
            <a:srgbClr val="D6DA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直角三角形 2">
            <a:extLst>
              <a:ext uri="{FF2B5EF4-FFF2-40B4-BE49-F238E27FC236}">
                <a16:creationId xmlns:a16="http://schemas.microsoft.com/office/drawing/2014/main" id="{4C4D0DC9-A594-47B5-8E8A-031E5019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1587500"/>
            <a:ext cx="2857500" cy="5054600"/>
          </a:xfrm>
          <a:prstGeom prst="rtTriangle">
            <a:avLst/>
          </a:prstGeom>
          <a:solidFill>
            <a:srgbClr val="D6DA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0" name="平行四边形 18">
            <a:extLst>
              <a:ext uri="{FF2B5EF4-FFF2-40B4-BE49-F238E27FC236}">
                <a16:creationId xmlns:a16="http://schemas.microsoft.com/office/drawing/2014/main" id="{15201075-4E80-4C37-A63F-35D4DCA34DB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8775" y="-7938"/>
            <a:ext cx="3460750" cy="2593976"/>
          </a:xfrm>
          <a:prstGeom prst="parallelogram">
            <a:avLst>
              <a:gd name="adj" fmla="val 56325"/>
            </a:avLst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1" name="任意多边形 27">
            <a:extLst>
              <a:ext uri="{FF2B5EF4-FFF2-40B4-BE49-F238E27FC236}">
                <a16:creationId xmlns:a16="http://schemas.microsoft.com/office/drawing/2014/main" id="{FBD67A2E-1B3D-4D4A-88B7-A4EAAB9546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5875" y="1082675"/>
            <a:ext cx="5753100" cy="3262313"/>
          </a:xfrm>
          <a:custGeom>
            <a:avLst/>
            <a:gdLst>
              <a:gd name="T0" fmla="*/ 5752284 w 5752284"/>
              <a:gd name="T1" fmla="*/ 0 h 3261887"/>
              <a:gd name="T2" fmla="*/ 1838563 w 5752284"/>
              <a:gd name="T3" fmla="*/ 0 h 3261887"/>
              <a:gd name="T4" fmla="*/ 0 w 5752284"/>
              <a:gd name="T5" fmla="*/ 3261887 h 3261887"/>
              <a:gd name="T6" fmla="*/ 4243005 w 5752284"/>
              <a:gd name="T7" fmla="*/ 3261887 h 3261887"/>
              <a:gd name="T8" fmla="*/ 5752284 w 5752284"/>
              <a:gd name="T9" fmla="*/ 584199 h 3261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2284"/>
              <a:gd name="T16" fmla="*/ 0 h 3261887"/>
              <a:gd name="T17" fmla="*/ 5752284 w 5752284"/>
              <a:gd name="T18" fmla="*/ 3261887 h 3261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2284" h="3261887">
                <a:moveTo>
                  <a:pt x="5752284" y="0"/>
                </a:moveTo>
                <a:lnTo>
                  <a:pt x="1838563" y="0"/>
                </a:lnTo>
                <a:lnTo>
                  <a:pt x="0" y="3261887"/>
                </a:lnTo>
                <a:lnTo>
                  <a:pt x="4243005" y="3261887"/>
                </a:lnTo>
                <a:lnTo>
                  <a:pt x="5752284" y="584199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2" name="任意多边形 20">
            <a:extLst>
              <a:ext uri="{FF2B5EF4-FFF2-40B4-BE49-F238E27FC236}">
                <a16:creationId xmlns:a16="http://schemas.microsoft.com/office/drawing/2014/main" id="{CDAC7F28-B516-4751-9586-EE38EC27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-7938"/>
            <a:ext cx="8836025" cy="5561013"/>
          </a:xfrm>
          <a:custGeom>
            <a:avLst/>
            <a:gdLst>
              <a:gd name="T0" fmla="*/ 3926874 w 8834718"/>
              <a:gd name="T1" fmla="*/ 0 h 5561423"/>
              <a:gd name="T2" fmla="*/ 8834718 w 8834718"/>
              <a:gd name="T3" fmla="*/ 0 h 5561423"/>
              <a:gd name="T4" fmla="*/ 4969206 w 8834718"/>
              <a:gd name="T5" fmla="*/ 5561423 h 5561423"/>
              <a:gd name="T6" fmla="*/ 0 w 8834718"/>
              <a:gd name="T7" fmla="*/ 5561423 h 5561423"/>
              <a:gd name="T8" fmla="*/ 0 w 8834718"/>
              <a:gd name="T9" fmla="*/ 5561422 h 5561423"/>
              <a:gd name="T10" fmla="*/ 61363 w 8834718"/>
              <a:gd name="T11" fmla="*/ 5561422 h 5561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34718"/>
              <a:gd name="T19" fmla="*/ 0 h 5561423"/>
              <a:gd name="T20" fmla="*/ 8834718 w 8834718"/>
              <a:gd name="T21" fmla="*/ 5561423 h 5561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34718" h="5561423">
                <a:moveTo>
                  <a:pt x="3926874" y="0"/>
                </a:moveTo>
                <a:lnTo>
                  <a:pt x="8834718" y="0"/>
                </a:lnTo>
                <a:lnTo>
                  <a:pt x="4969206" y="5561423"/>
                </a:lnTo>
                <a:lnTo>
                  <a:pt x="0" y="5561423"/>
                </a:lnTo>
                <a:lnTo>
                  <a:pt x="0" y="5561422"/>
                </a:lnTo>
                <a:lnTo>
                  <a:pt x="61363" y="556142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文本框 24">
            <a:extLst>
              <a:ext uri="{FF2B5EF4-FFF2-40B4-BE49-F238E27FC236}">
                <a16:creationId xmlns:a16="http://schemas.microsoft.com/office/drawing/2014/main" id="{DE6EEC9B-90F3-434C-BDB7-13A83B5E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251200"/>
            <a:ext cx="4024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4" name="文本框 25">
            <a:extLst>
              <a:ext uri="{FF2B5EF4-FFF2-40B4-BE49-F238E27FC236}">
                <a16:creationId xmlns:a16="http://schemas.microsoft.com/office/drawing/2014/main" id="{943EDAEA-F6BA-4C38-BE7A-C29AA823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3636963"/>
            <a:ext cx="49736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5" name="文本框 31">
            <a:extLst>
              <a:ext uri="{FF2B5EF4-FFF2-40B4-BE49-F238E27FC236}">
                <a16:creationId xmlns:a16="http://schemas.microsoft.com/office/drawing/2014/main" id="{5530F0F0-5948-4265-BBD1-7ED9D3AF6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1385888"/>
            <a:ext cx="274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ABOUT    US</a:t>
            </a:r>
            <a:endParaRPr lang="en-US" altLang="zh-CN" sz="3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4">
            <a:extLst>
              <a:ext uri="{FF2B5EF4-FFF2-40B4-BE49-F238E27FC236}">
                <a16:creationId xmlns:a16="http://schemas.microsoft.com/office/drawing/2014/main" id="{B7A4BBF7-7C3A-4F6A-86D8-83FBF31C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7171" name="组合 3">
            <a:extLst>
              <a:ext uri="{FF2B5EF4-FFF2-40B4-BE49-F238E27FC236}">
                <a16:creationId xmlns:a16="http://schemas.microsoft.com/office/drawing/2014/main" id="{9FFCFB32-85A6-49BB-85B8-B88D47BE8BAB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7172" name="平行四边形 18">
              <a:extLst>
                <a:ext uri="{FF2B5EF4-FFF2-40B4-BE49-F238E27FC236}">
                  <a16:creationId xmlns:a16="http://schemas.microsoft.com/office/drawing/2014/main" id="{53E14482-CADB-4680-8D9C-70BE945220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3" name="平行四边形 16">
              <a:extLst>
                <a:ext uri="{FF2B5EF4-FFF2-40B4-BE49-F238E27FC236}">
                  <a16:creationId xmlns:a16="http://schemas.microsoft.com/office/drawing/2014/main" id="{07FDEE06-B62E-416F-8930-C5B2B3831D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4" name="平行四边形 15">
              <a:extLst>
                <a:ext uri="{FF2B5EF4-FFF2-40B4-BE49-F238E27FC236}">
                  <a16:creationId xmlns:a16="http://schemas.microsoft.com/office/drawing/2014/main" id="{86B5A00C-3391-43BA-9B67-18799D2686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175" name="组合 22">
            <a:extLst>
              <a:ext uri="{FF2B5EF4-FFF2-40B4-BE49-F238E27FC236}">
                <a16:creationId xmlns:a16="http://schemas.microsoft.com/office/drawing/2014/main" id="{61FF3D56-E1D4-4DE3-99AD-6C3A6382877D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7176" name="平行四边形 23">
              <a:extLst>
                <a:ext uri="{FF2B5EF4-FFF2-40B4-BE49-F238E27FC236}">
                  <a16:creationId xmlns:a16="http://schemas.microsoft.com/office/drawing/2014/main" id="{3B176273-BFF8-4F22-BA92-ABB2927A80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7" name="平行四边形 26">
              <a:extLst>
                <a:ext uri="{FF2B5EF4-FFF2-40B4-BE49-F238E27FC236}">
                  <a16:creationId xmlns:a16="http://schemas.microsoft.com/office/drawing/2014/main" id="{C5A0C466-F32E-4772-A91C-E5ECA02985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8" name="平行四边形 32">
              <a:extLst>
                <a:ext uri="{FF2B5EF4-FFF2-40B4-BE49-F238E27FC236}">
                  <a16:creationId xmlns:a16="http://schemas.microsoft.com/office/drawing/2014/main" id="{F2A2D479-ABF8-46B2-8937-255C7A619E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9" name="任意多边形 33">
            <a:extLst>
              <a:ext uri="{FF2B5EF4-FFF2-40B4-BE49-F238E27FC236}">
                <a16:creationId xmlns:a16="http://schemas.microsoft.com/office/drawing/2014/main" id="{106CE989-1FB7-4FB2-A4E3-CF167A247BF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762125" y="2460625"/>
            <a:ext cx="2447925" cy="2647950"/>
          </a:xfrm>
          <a:custGeom>
            <a:avLst/>
            <a:gdLst>
              <a:gd name="T0" fmla="*/ 2682494 w 2836097"/>
              <a:gd name="T1" fmla="*/ 3067706 h 3067706"/>
              <a:gd name="T2" fmla="*/ 876045 w 2836097"/>
              <a:gd name="T3" fmla="*/ 3067706 h 3067706"/>
              <a:gd name="T4" fmla="*/ 0 w 2836097"/>
              <a:gd name="T5" fmla="*/ 1533853 h 3067706"/>
              <a:gd name="T6" fmla="*/ 876045 w 2836097"/>
              <a:gd name="T7" fmla="*/ 0 h 3067706"/>
              <a:gd name="T8" fmla="*/ 2682494 w 2836097"/>
              <a:gd name="T9" fmla="*/ 0 h 3067706"/>
              <a:gd name="T10" fmla="*/ 2836097 w 2836097"/>
              <a:gd name="T11" fmla="*/ 268941 h 3067706"/>
              <a:gd name="T12" fmla="*/ 1473384 w 2836097"/>
              <a:gd name="T13" fmla="*/ 268941 h 3067706"/>
              <a:gd name="T14" fmla="*/ 747356 w 2836097"/>
              <a:gd name="T15" fmla="*/ 1540132 h 3067706"/>
              <a:gd name="T16" fmla="*/ 1473384 w 2836097"/>
              <a:gd name="T17" fmla="*/ 2811322 h 3067706"/>
              <a:gd name="T18" fmla="*/ 2828925 w 2836097"/>
              <a:gd name="T19" fmla="*/ 2811322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任意多边形 34">
            <a:extLst>
              <a:ext uri="{FF2B5EF4-FFF2-40B4-BE49-F238E27FC236}">
                <a16:creationId xmlns:a16="http://schemas.microsoft.com/office/drawing/2014/main" id="{CD924885-69C3-4260-B73A-DBEEBC2A04A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283200" y="2460625"/>
            <a:ext cx="2449513" cy="2647950"/>
          </a:xfrm>
          <a:custGeom>
            <a:avLst/>
            <a:gdLst>
              <a:gd name="T0" fmla="*/ 2682494 w 2836097"/>
              <a:gd name="T1" fmla="*/ 3067706 h 3067706"/>
              <a:gd name="T2" fmla="*/ 876045 w 2836097"/>
              <a:gd name="T3" fmla="*/ 3067706 h 3067706"/>
              <a:gd name="T4" fmla="*/ 0 w 2836097"/>
              <a:gd name="T5" fmla="*/ 1533853 h 3067706"/>
              <a:gd name="T6" fmla="*/ 876045 w 2836097"/>
              <a:gd name="T7" fmla="*/ 0 h 3067706"/>
              <a:gd name="T8" fmla="*/ 2682494 w 2836097"/>
              <a:gd name="T9" fmla="*/ 0 h 3067706"/>
              <a:gd name="T10" fmla="*/ 2836097 w 2836097"/>
              <a:gd name="T11" fmla="*/ 268941 h 3067706"/>
              <a:gd name="T12" fmla="*/ 1473384 w 2836097"/>
              <a:gd name="T13" fmla="*/ 268941 h 3067706"/>
              <a:gd name="T14" fmla="*/ 747356 w 2836097"/>
              <a:gd name="T15" fmla="*/ 1540132 h 3067706"/>
              <a:gd name="T16" fmla="*/ 1473384 w 2836097"/>
              <a:gd name="T17" fmla="*/ 2811322 h 3067706"/>
              <a:gd name="T18" fmla="*/ 2828925 w 2836097"/>
              <a:gd name="T19" fmla="*/ 2811322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任意多边形 35">
            <a:extLst>
              <a:ext uri="{FF2B5EF4-FFF2-40B4-BE49-F238E27FC236}">
                <a16:creationId xmlns:a16="http://schemas.microsoft.com/office/drawing/2014/main" id="{45420E33-4C47-4215-B43E-11F8FBDFD6C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8805863" y="2460625"/>
            <a:ext cx="2449512" cy="2647950"/>
          </a:xfrm>
          <a:custGeom>
            <a:avLst/>
            <a:gdLst>
              <a:gd name="T0" fmla="*/ 2682494 w 2836097"/>
              <a:gd name="T1" fmla="*/ 3067706 h 3067706"/>
              <a:gd name="T2" fmla="*/ 876045 w 2836097"/>
              <a:gd name="T3" fmla="*/ 3067706 h 3067706"/>
              <a:gd name="T4" fmla="*/ 0 w 2836097"/>
              <a:gd name="T5" fmla="*/ 1533853 h 3067706"/>
              <a:gd name="T6" fmla="*/ 876045 w 2836097"/>
              <a:gd name="T7" fmla="*/ 0 h 3067706"/>
              <a:gd name="T8" fmla="*/ 2682494 w 2836097"/>
              <a:gd name="T9" fmla="*/ 0 h 3067706"/>
              <a:gd name="T10" fmla="*/ 2836097 w 2836097"/>
              <a:gd name="T11" fmla="*/ 268941 h 3067706"/>
              <a:gd name="T12" fmla="*/ 1473384 w 2836097"/>
              <a:gd name="T13" fmla="*/ 268941 h 3067706"/>
              <a:gd name="T14" fmla="*/ 747356 w 2836097"/>
              <a:gd name="T15" fmla="*/ 1540132 h 3067706"/>
              <a:gd name="T16" fmla="*/ 1473384 w 2836097"/>
              <a:gd name="T17" fmla="*/ 2811322 h 3067706"/>
              <a:gd name="T18" fmla="*/ 2828925 w 2836097"/>
              <a:gd name="T19" fmla="*/ 2811322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2" name="文本框 36">
            <a:extLst>
              <a:ext uri="{FF2B5EF4-FFF2-40B4-BE49-F238E27FC236}">
                <a16:creationId xmlns:a16="http://schemas.microsoft.com/office/drawing/2014/main" id="{12A65040-938B-4330-82E1-6EDDEE1B6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486150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7183" name="文本框 37">
            <a:extLst>
              <a:ext uri="{FF2B5EF4-FFF2-40B4-BE49-F238E27FC236}">
                <a16:creationId xmlns:a16="http://schemas.microsoft.com/office/drawing/2014/main" id="{7C63BA24-4A2E-43EB-A19A-B5DC37846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486150"/>
            <a:ext cx="611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F3E4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3200">
              <a:solidFill>
                <a:srgbClr val="3F3E4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7184" name="文本框 38">
            <a:extLst>
              <a:ext uri="{FF2B5EF4-FFF2-40B4-BE49-F238E27FC236}">
                <a16:creationId xmlns:a16="http://schemas.microsoft.com/office/drawing/2014/main" id="{F2407592-8964-4293-AE44-D0F2863BE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25" y="3502025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7185" name="文本框 39">
            <a:extLst>
              <a:ext uri="{FF2B5EF4-FFF2-40B4-BE49-F238E27FC236}">
                <a16:creationId xmlns:a16="http://schemas.microsoft.com/office/drawing/2014/main" id="{8518093C-0418-4F91-B098-168D39DA7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302000"/>
            <a:ext cx="2130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 Click here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6" name="文本框 40">
            <a:extLst>
              <a:ext uri="{FF2B5EF4-FFF2-40B4-BE49-F238E27FC236}">
                <a16:creationId xmlns:a16="http://schemas.microsoft.com/office/drawing/2014/main" id="{D131EE73-7736-4CF1-9946-35614B56F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302000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 Click here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7" name="文本框 41">
            <a:extLst>
              <a:ext uri="{FF2B5EF4-FFF2-40B4-BE49-F238E27FC236}">
                <a16:creationId xmlns:a16="http://schemas.microsoft.com/office/drawing/2014/main" id="{1742BA45-6B92-4A26-ACB7-AF3E0C94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975" y="3314700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 Click here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4">
            <a:extLst>
              <a:ext uri="{FF2B5EF4-FFF2-40B4-BE49-F238E27FC236}">
                <a16:creationId xmlns:a16="http://schemas.microsoft.com/office/drawing/2014/main" id="{FCD0DDF1-1688-4CFF-9EC4-E3364FBD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8195" name="组合 3">
            <a:extLst>
              <a:ext uri="{FF2B5EF4-FFF2-40B4-BE49-F238E27FC236}">
                <a16:creationId xmlns:a16="http://schemas.microsoft.com/office/drawing/2014/main" id="{7647E829-6036-49C9-AEF2-18C1D6524D60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8196" name="平行四边形 18">
              <a:extLst>
                <a:ext uri="{FF2B5EF4-FFF2-40B4-BE49-F238E27FC236}">
                  <a16:creationId xmlns:a16="http://schemas.microsoft.com/office/drawing/2014/main" id="{69A6875E-3377-43E8-A168-EFAF77BFC8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7" name="平行四边形 16">
              <a:extLst>
                <a:ext uri="{FF2B5EF4-FFF2-40B4-BE49-F238E27FC236}">
                  <a16:creationId xmlns:a16="http://schemas.microsoft.com/office/drawing/2014/main" id="{CCD4F7A0-A3E1-4734-A849-D7C014A9FB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8" name="平行四边形 15">
              <a:extLst>
                <a:ext uri="{FF2B5EF4-FFF2-40B4-BE49-F238E27FC236}">
                  <a16:creationId xmlns:a16="http://schemas.microsoft.com/office/drawing/2014/main" id="{6555C3A8-6F14-422E-ACA3-5F0C5B03C6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199" name="组合 22">
            <a:extLst>
              <a:ext uri="{FF2B5EF4-FFF2-40B4-BE49-F238E27FC236}">
                <a16:creationId xmlns:a16="http://schemas.microsoft.com/office/drawing/2014/main" id="{82367C96-FF16-4101-9849-BF1D6CEE8336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8200" name="平行四边形 23">
              <a:extLst>
                <a:ext uri="{FF2B5EF4-FFF2-40B4-BE49-F238E27FC236}">
                  <a16:creationId xmlns:a16="http://schemas.microsoft.com/office/drawing/2014/main" id="{F803A45B-82CF-4F2F-8625-28C51822A5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平行四边形 26">
              <a:extLst>
                <a:ext uri="{FF2B5EF4-FFF2-40B4-BE49-F238E27FC236}">
                  <a16:creationId xmlns:a16="http://schemas.microsoft.com/office/drawing/2014/main" id="{C110F788-1417-433C-B956-95AA71675D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2" name="平行四边形 32">
              <a:extLst>
                <a:ext uri="{FF2B5EF4-FFF2-40B4-BE49-F238E27FC236}">
                  <a16:creationId xmlns:a16="http://schemas.microsoft.com/office/drawing/2014/main" id="{2DE594A9-68DF-41FD-B8ED-990354A823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03" name="组合 14">
            <a:extLst>
              <a:ext uri="{FF2B5EF4-FFF2-40B4-BE49-F238E27FC236}">
                <a16:creationId xmlns:a16="http://schemas.microsoft.com/office/drawing/2014/main" id="{D631F312-FCCF-4E7D-854D-0017C04528E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725738"/>
            <a:ext cx="3387725" cy="1993900"/>
            <a:chOff x="0" y="0"/>
            <a:chExt cx="3388229" cy="1993117"/>
          </a:xfrm>
        </p:grpSpPr>
        <p:sp>
          <p:nvSpPr>
            <p:cNvPr id="8204" name="矩形 17">
              <a:extLst>
                <a:ext uri="{FF2B5EF4-FFF2-40B4-BE49-F238E27FC236}">
                  <a16:creationId xmlns:a16="http://schemas.microsoft.com/office/drawing/2014/main" id="{71BAB3FB-9CAD-45A0-B5BB-BE42C88B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993117"/>
            </a:xfrm>
            <a:prstGeom prst="rect">
              <a:avLst/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5" name="等腰三角形 19">
              <a:extLst>
                <a:ext uri="{FF2B5EF4-FFF2-40B4-BE49-F238E27FC236}">
                  <a16:creationId xmlns:a16="http://schemas.microsoft.com/office/drawing/2014/main" id="{03DB54B2-B1F5-4CB4-A81E-93E7717312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959319" y="384689"/>
              <a:ext cx="504000" cy="353821"/>
            </a:xfrm>
            <a:prstGeom prst="triangle">
              <a:avLst>
                <a:gd name="adj" fmla="val 5000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06" name="组合 20">
            <a:extLst>
              <a:ext uri="{FF2B5EF4-FFF2-40B4-BE49-F238E27FC236}">
                <a16:creationId xmlns:a16="http://schemas.microsoft.com/office/drawing/2014/main" id="{DEF1DDC1-00AA-4A68-B00F-A047B86E1427}"/>
              </a:ext>
            </a:extLst>
          </p:cNvPr>
          <p:cNvGrpSpPr>
            <a:grpSpLocks/>
          </p:cNvGrpSpPr>
          <p:nvPr/>
        </p:nvGrpSpPr>
        <p:grpSpPr bwMode="auto">
          <a:xfrm>
            <a:off x="0" y="2725738"/>
            <a:ext cx="3398838" cy="1993900"/>
            <a:chOff x="0" y="0"/>
            <a:chExt cx="3399083" cy="1993117"/>
          </a:xfrm>
        </p:grpSpPr>
        <p:sp>
          <p:nvSpPr>
            <p:cNvPr id="8207" name="矩形 21">
              <a:extLst>
                <a:ext uri="{FF2B5EF4-FFF2-40B4-BE49-F238E27FC236}">
                  <a16:creationId xmlns:a16="http://schemas.microsoft.com/office/drawing/2014/main" id="{E1FA3F61-644B-49DF-AFA2-2180A3FAE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993117"/>
            </a:xfrm>
            <a:prstGeom prst="rect">
              <a:avLst/>
            </a:pr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8" name="等腰三角形 25">
              <a:extLst>
                <a:ext uri="{FF2B5EF4-FFF2-40B4-BE49-F238E27FC236}">
                  <a16:creationId xmlns:a16="http://schemas.microsoft.com/office/drawing/2014/main" id="{2645B5A2-ADB9-45A0-A1B9-7D8B673E46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970173" y="1241492"/>
              <a:ext cx="504000" cy="353821"/>
            </a:xfrm>
            <a:prstGeom prst="triangle">
              <a:avLst>
                <a:gd name="adj" fmla="val 50000"/>
              </a:avLst>
            </a:pr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09" name="矩形 27">
            <a:extLst>
              <a:ext uri="{FF2B5EF4-FFF2-40B4-BE49-F238E27FC236}">
                <a16:creationId xmlns:a16="http://schemas.microsoft.com/office/drawing/2014/main" id="{635382F0-C4EC-423D-AEE7-4515D4C3B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725738"/>
            <a:ext cx="3048000" cy="1993900"/>
          </a:xfrm>
          <a:prstGeom prst="rect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0" name="椭圆 28">
            <a:extLst>
              <a:ext uri="{FF2B5EF4-FFF2-40B4-BE49-F238E27FC236}">
                <a16:creationId xmlns:a16="http://schemas.microsoft.com/office/drawing/2014/main" id="{88D56906-5ED3-4C99-9AB2-80CFE7848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738" y="2135188"/>
            <a:ext cx="1152525" cy="1152525"/>
          </a:xfrm>
          <a:prstGeom prst="ellipse">
            <a:avLst/>
          </a:prstGeom>
          <a:solidFill>
            <a:srgbClr val="FAFAFB"/>
          </a:solidFill>
          <a:ln w="38100" cap="flat" cmpd="sng">
            <a:solidFill>
              <a:srgbClr val="20273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211" name="组合 29">
            <a:extLst>
              <a:ext uri="{FF2B5EF4-FFF2-40B4-BE49-F238E27FC236}">
                <a16:creationId xmlns:a16="http://schemas.microsoft.com/office/drawing/2014/main" id="{88E8B64D-023E-4902-905E-B293D9A2D244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725738"/>
            <a:ext cx="3402013" cy="1993900"/>
            <a:chOff x="0" y="0"/>
            <a:chExt cx="3401820" cy="1993117"/>
          </a:xfrm>
        </p:grpSpPr>
        <p:sp>
          <p:nvSpPr>
            <p:cNvPr id="8212" name="矩形 30">
              <a:extLst>
                <a:ext uri="{FF2B5EF4-FFF2-40B4-BE49-F238E27FC236}">
                  <a16:creationId xmlns:a16="http://schemas.microsoft.com/office/drawing/2014/main" id="{B090D9C1-8FE1-4F8F-9E0C-3334253D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993117"/>
            </a:xfrm>
            <a:prstGeom prst="rect">
              <a:avLst/>
            </a:pr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3" name="等腰三角形 31">
              <a:extLst>
                <a:ext uri="{FF2B5EF4-FFF2-40B4-BE49-F238E27FC236}">
                  <a16:creationId xmlns:a16="http://schemas.microsoft.com/office/drawing/2014/main" id="{61751E8D-CAB0-4615-8CAE-00F56BBD11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972910" y="1241492"/>
              <a:ext cx="504000" cy="353821"/>
            </a:xfrm>
            <a:prstGeom prst="triangle">
              <a:avLst>
                <a:gd name="adj" fmla="val 50000"/>
              </a:avLst>
            </a:pr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14" name="椭圆 33">
            <a:extLst>
              <a:ext uri="{FF2B5EF4-FFF2-40B4-BE49-F238E27FC236}">
                <a16:creationId xmlns:a16="http://schemas.microsoft.com/office/drawing/2014/main" id="{C5FACB9C-7887-442A-B4C1-8703E3A3E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43738" y="2149475"/>
            <a:ext cx="1152525" cy="1152525"/>
          </a:xfrm>
          <a:prstGeom prst="ellipse">
            <a:avLst/>
          </a:prstGeom>
          <a:solidFill>
            <a:srgbClr val="FAFAFB"/>
          </a:solidFill>
          <a:ln w="38100" cap="flat" cmpd="sng">
            <a:solidFill>
              <a:srgbClr val="A6AFB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椭圆 34">
            <a:extLst>
              <a:ext uri="{FF2B5EF4-FFF2-40B4-BE49-F238E27FC236}">
                <a16:creationId xmlns:a16="http://schemas.microsoft.com/office/drawing/2014/main" id="{2D87A52D-B5CD-4C4E-9463-A47E3A456A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4625" y="4143375"/>
            <a:ext cx="1152525" cy="1150938"/>
          </a:xfrm>
          <a:prstGeom prst="ellipse">
            <a:avLst/>
          </a:prstGeom>
          <a:solidFill>
            <a:srgbClr val="FAFAFB"/>
          </a:solidFill>
          <a:ln w="41275" cap="flat" cmpd="sng">
            <a:solidFill>
              <a:srgbClr val="00A1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6" name="椭圆 35">
            <a:extLst>
              <a:ext uri="{FF2B5EF4-FFF2-40B4-BE49-F238E27FC236}">
                <a16:creationId xmlns:a16="http://schemas.microsoft.com/office/drawing/2014/main" id="{4EAB25FB-A972-43EF-89D2-71AA9D546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02850" y="4143375"/>
            <a:ext cx="1152525" cy="1152525"/>
          </a:xfrm>
          <a:prstGeom prst="ellipse">
            <a:avLst/>
          </a:prstGeom>
          <a:solidFill>
            <a:srgbClr val="FAFAFB"/>
          </a:solidFill>
          <a:ln w="41275" cap="flat" cmpd="sng">
            <a:solidFill>
              <a:srgbClr val="3F3E4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217" name="组合 36">
            <a:extLst>
              <a:ext uri="{FF2B5EF4-FFF2-40B4-BE49-F238E27FC236}">
                <a16:creationId xmlns:a16="http://schemas.microsoft.com/office/drawing/2014/main" id="{90ADDB38-F2DA-4473-91CC-B9383CA42961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4394200"/>
            <a:ext cx="573088" cy="600075"/>
            <a:chOff x="0" y="0"/>
            <a:chExt cx="444697" cy="466185"/>
          </a:xfrm>
        </p:grpSpPr>
        <p:sp>
          <p:nvSpPr>
            <p:cNvPr id="8218" name="Freeform 11">
              <a:extLst>
                <a:ext uri="{FF2B5EF4-FFF2-40B4-BE49-F238E27FC236}">
                  <a16:creationId xmlns:a16="http://schemas.microsoft.com/office/drawing/2014/main" id="{D78B9F94-F636-46A4-A39E-D8676687F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9" name="Freeform 12">
              <a:extLst>
                <a:ext uri="{FF2B5EF4-FFF2-40B4-BE49-F238E27FC236}">
                  <a16:creationId xmlns:a16="http://schemas.microsoft.com/office/drawing/2014/main" id="{4C3657E7-C950-4A8A-B672-2E47F96D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0" name="Freeform 13">
              <a:extLst>
                <a:ext uri="{FF2B5EF4-FFF2-40B4-BE49-F238E27FC236}">
                  <a16:creationId xmlns:a16="http://schemas.microsoft.com/office/drawing/2014/main" id="{BAC3AD92-E3B8-4E6B-8995-E898D5C79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1" name="Freeform 14">
              <a:extLst>
                <a:ext uri="{FF2B5EF4-FFF2-40B4-BE49-F238E27FC236}">
                  <a16:creationId xmlns:a16="http://schemas.microsoft.com/office/drawing/2014/main" id="{E22FBB81-CCEF-42AE-8F34-4A01AC146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2" name="Freeform 15">
              <a:extLst>
                <a:ext uri="{FF2B5EF4-FFF2-40B4-BE49-F238E27FC236}">
                  <a16:creationId xmlns:a16="http://schemas.microsoft.com/office/drawing/2014/main" id="{9803568C-0F40-4A86-AF87-72750FE1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3" name="Freeform 16">
              <a:extLst>
                <a:ext uri="{FF2B5EF4-FFF2-40B4-BE49-F238E27FC236}">
                  <a16:creationId xmlns:a16="http://schemas.microsoft.com/office/drawing/2014/main" id="{D4BC88B4-FA78-4F2E-BD24-6498365F7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4" name="Freeform 17">
              <a:extLst>
                <a:ext uri="{FF2B5EF4-FFF2-40B4-BE49-F238E27FC236}">
                  <a16:creationId xmlns:a16="http://schemas.microsoft.com/office/drawing/2014/main" id="{92873E1A-C83C-4BCB-A5FE-800244DBB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5" name="Freeform 18">
              <a:extLst>
                <a:ext uri="{FF2B5EF4-FFF2-40B4-BE49-F238E27FC236}">
                  <a16:creationId xmlns:a16="http://schemas.microsoft.com/office/drawing/2014/main" id="{1FF53D76-F91A-4B77-B200-7841F9AE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26" name="组合 45">
            <a:extLst>
              <a:ext uri="{FF2B5EF4-FFF2-40B4-BE49-F238E27FC236}">
                <a16:creationId xmlns:a16="http://schemas.microsoft.com/office/drawing/2014/main" id="{FB2F5A44-ED05-4511-BF55-35A78B331A9C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2457450"/>
            <a:ext cx="452437" cy="508000"/>
            <a:chOff x="0" y="0"/>
            <a:chExt cx="402656" cy="450303"/>
          </a:xfrm>
        </p:grpSpPr>
        <p:sp>
          <p:nvSpPr>
            <p:cNvPr id="8227" name="Freeform 108">
              <a:extLst>
                <a:ext uri="{FF2B5EF4-FFF2-40B4-BE49-F238E27FC236}">
                  <a16:creationId xmlns:a16="http://schemas.microsoft.com/office/drawing/2014/main" id="{8C75B876-CD2E-4BDA-90BE-41A74213A6C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8" name="Freeform 109">
              <a:extLst>
                <a:ext uri="{FF2B5EF4-FFF2-40B4-BE49-F238E27FC236}">
                  <a16:creationId xmlns:a16="http://schemas.microsoft.com/office/drawing/2014/main" id="{0F9F6C92-2523-4F7C-910C-CC4121EC8E2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9" name="Freeform 110">
              <a:extLst>
                <a:ext uri="{FF2B5EF4-FFF2-40B4-BE49-F238E27FC236}">
                  <a16:creationId xmlns:a16="http://schemas.microsoft.com/office/drawing/2014/main" id="{81DCE759-6990-49AA-9AD7-47C6597BF4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0" name="Freeform 111">
              <a:extLst>
                <a:ext uri="{FF2B5EF4-FFF2-40B4-BE49-F238E27FC236}">
                  <a16:creationId xmlns:a16="http://schemas.microsoft.com/office/drawing/2014/main" id="{1B54CFC2-EB74-4367-A3DB-5C693C957E0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1" name="Freeform 112">
              <a:extLst>
                <a:ext uri="{FF2B5EF4-FFF2-40B4-BE49-F238E27FC236}">
                  <a16:creationId xmlns:a16="http://schemas.microsoft.com/office/drawing/2014/main" id="{9FE5FD8C-E1BB-4993-9347-AF44938815A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32" name="组合 51">
            <a:extLst>
              <a:ext uri="{FF2B5EF4-FFF2-40B4-BE49-F238E27FC236}">
                <a16:creationId xmlns:a16="http://schemas.microsoft.com/office/drawing/2014/main" id="{FF94A56C-C462-4E72-AB31-CE27481CE203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2497138"/>
            <a:ext cx="431800" cy="428625"/>
            <a:chOff x="0" y="0"/>
            <a:chExt cx="453105" cy="448433"/>
          </a:xfrm>
        </p:grpSpPr>
        <p:sp>
          <p:nvSpPr>
            <p:cNvPr id="8233" name="Freeform 136">
              <a:extLst>
                <a:ext uri="{FF2B5EF4-FFF2-40B4-BE49-F238E27FC236}">
                  <a16:creationId xmlns:a16="http://schemas.microsoft.com/office/drawing/2014/main" id="{2CD5F9D1-7D86-4D89-98BB-B62CEE280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4" name="Freeform 137">
              <a:extLst>
                <a:ext uri="{FF2B5EF4-FFF2-40B4-BE49-F238E27FC236}">
                  <a16:creationId xmlns:a16="http://schemas.microsoft.com/office/drawing/2014/main" id="{303E4828-DE6C-4BDC-980E-95BEBF02098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35" name="组合 54">
            <a:extLst>
              <a:ext uri="{FF2B5EF4-FFF2-40B4-BE49-F238E27FC236}">
                <a16:creationId xmlns:a16="http://schemas.microsoft.com/office/drawing/2014/main" id="{D659CFF1-8CF7-40F0-BB2A-8F948CF2FA55}"/>
              </a:ext>
            </a:extLst>
          </p:cNvPr>
          <p:cNvGrpSpPr>
            <a:grpSpLocks/>
          </p:cNvGrpSpPr>
          <p:nvPr/>
        </p:nvGrpSpPr>
        <p:grpSpPr bwMode="auto">
          <a:xfrm>
            <a:off x="10506075" y="4476750"/>
            <a:ext cx="450850" cy="484188"/>
            <a:chOff x="0" y="0"/>
            <a:chExt cx="466184" cy="501686"/>
          </a:xfrm>
        </p:grpSpPr>
        <p:sp>
          <p:nvSpPr>
            <p:cNvPr id="8236" name="Freeform 154">
              <a:extLst>
                <a:ext uri="{FF2B5EF4-FFF2-40B4-BE49-F238E27FC236}">
                  <a16:creationId xmlns:a16="http://schemas.microsoft.com/office/drawing/2014/main" id="{BF94D8F8-2009-4859-87B4-5D1FB8F5D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7" name="Rectangle 155">
              <a:extLst>
                <a:ext uri="{FF2B5EF4-FFF2-40B4-BE49-F238E27FC236}">
                  <a16:creationId xmlns:a16="http://schemas.microsoft.com/office/drawing/2014/main" id="{46EAF510-1147-4C2D-A4B6-FE6E274D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8" name="Freeform 156">
              <a:extLst>
                <a:ext uri="{FF2B5EF4-FFF2-40B4-BE49-F238E27FC236}">
                  <a16:creationId xmlns:a16="http://schemas.microsoft.com/office/drawing/2014/main" id="{031A4A47-F909-4AB1-A55F-1D5BB23413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9" name="Freeform 157">
              <a:extLst>
                <a:ext uri="{FF2B5EF4-FFF2-40B4-BE49-F238E27FC236}">
                  <a16:creationId xmlns:a16="http://schemas.microsoft.com/office/drawing/2014/main" id="{74D25CEE-4EBB-403C-9F84-65E3A8C4934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0" name="Freeform 158">
              <a:extLst>
                <a:ext uri="{FF2B5EF4-FFF2-40B4-BE49-F238E27FC236}">
                  <a16:creationId xmlns:a16="http://schemas.microsoft.com/office/drawing/2014/main" id="{29DDF6E1-1A02-49C4-925E-F82CCD1F65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241" name="文本框 60">
            <a:extLst>
              <a:ext uri="{FF2B5EF4-FFF2-40B4-BE49-F238E27FC236}">
                <a16:creationId xmlns:a16="http://schemas.microsoft.com/office/drawing/2014/main" id="{ED26A8C9-2E61-4E7C-AE2B-EA2763794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40677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42" name="文本框 61">
            <a:extLst>
              <a:ext uri="{FF2B5EF4-FFF2-40B4-BE49-F238E27FC236}">
                <a16:creationId xmlns:a16="http://schemas.microsoft.com/office/drawing/2014/main" id="{1A22190E-BA02-4CDA-8A9F-49E57227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2935288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43" name="文本框 62">
            <a:extLst>
              <a:ext uri="{FF2B5EF4-FFF2-40B4-BE49-F238E27FC236}">
                <a16:creationId xmlns:a16="http://schemas.microsoft.com/office/drawing/2014/main" id="{7FC7DB19-C5FB-468A-AE9A-6AD6175C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433763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44" name="文本框 63">
            <a:extLst>
              <a:ext uri="{FF2B5EF4-FFF2-40B4-BE49-F238E27FC236}">
                <a16:creationId xmlns:a16="http://schemas.microsoft.com/office/drawing/2014/main" id="{CD31FAEE-4F24-49DA-BBF2-BC52A62F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63" y="294322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4">
            <a:extLst>
              <a:ext uri="{FF2B5EF4-FFF2-40B4-BE49-F238E27FC236}">
                <a16:creationId xmlns:a16="http://schemas.microsoft.com/office/drawing/2014/main" id="{97117F8F-D916-4F3B-891A-7386B781D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9219" name="组合 3">
            <a:extLst>
              <a:ext uri="{FF2B5EF4-FFF2-40B4-BE49-F238E27FC236}">
                <a16:creationId xmlns:a16="http://schemas.microsoft.com/office/drawing/2014/main" id="{73748F5A-2608-4DA2-BA17-A1F82A3E08C7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9220" name="平行四边形 18">
              <a:extLst>
                <a:ext uri="{FF2B5EF4-FFF2-40B4-BE49-F238E27FC236}">
                  <a16:creationId xmlns:a16="http://schemas.microsoft.com/office/drawing/2014/main" id="{DAA94671-3B5D-46D2-AA94-436D44334D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1" name="平行四边形 16">
              <a:extLst>
                <a:ext uri="{FF2B5EF4-FFF2-40B4-BE49-F238E27FC236}">
                  <a16:creationId xmlns:a16="http://schemas.microsoft.com/office/drawing/2014/main" id="{0952ADE2-0323-49A4-98A1-ED4A23E2AC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2" name="平行四边形 15">
              <a:extLst>
                <a:ext uri="{FF2B5EF4-FFF2-40B4-BE49-F238E27FC236}">
                  <a16:creationId xmlns:a16="http://schemas.microsoft.com/office/drawing/2014/main" id="{94FCA1FF-8C6E-4E39-9926-244C84628E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23" name="组合 22">
            <a:extLst>
              <a:ext uri="{FF2B5EF4-FFF2-40B4-BE49-F238E27FC236}">
                <a16:creationId xmlns:a16="http://schemas.microsoft.com/office/drawing/2014/main" id="{99906A20-0BE3-41CA-BA7F-6C84D6BBEE31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9224" name="平行四边形 23">
              <a:extLst>
                <a:ext uri="{FF2B5EF4-FFF2-40B4-BE49-F238E27FC236}">
                  <a16:creationId xmlns:a16="http://schemas.microsoft.com/office/drawing/2014/main" id="{048CE2D3-525B-40A8-A2E0-1895120FE3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5" name="平行四边形 26">
              <a:extLst>
                <a:ext uri="{FF2B5EF4-FFF2-40B4-BE49-F238E27FC236}">
                  <a16:creationId xmlns:a16="http://schemas.microsoft.com/office/drawing/2014/main" id="{630B2031-9092-450E-AD61-2DC8DEFE48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6" name="平行四边形 32">
              <a:extLst>
                <a:ext uri="{FF2B5EF4-FFF2-40B4-BE49-F238E27FC236}">
                  <a16:creationId xmlns:a16="http://schemas.microsoft.com/office/drawing/2014/main" id="{A86BB78F-4019-40AC-AF54-0C97BF415A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7" name="矩形 21">
            <a:extLst>
              <a:ext uri="{FF2B5EF4-FFF2-40B4-BE49-F238E27FC236}">
                <a16:creationId xmlns:a16="http://schemas.microsoft.com/office/drawing/2014/main" id="{743EC01B-BA52-46C2-8ABA-921836F7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2106613"/>
            <a:ext cx="1939925" cy="1938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矩形 25">
            <a:extLst>
              <a:ext uri="{FF2B5EF4-FFF2-40B4-BE49-F238E27FC236}">
                <a16:creationId xmlns:a16="http://schemas.microsoft.com/office/drawing/2014/main" id="{512DCEC2-28CF-4E1D-A801-206F5E04F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106613"/>
            <a:ext cx="1939925" cy="1938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9" name="矩形 27">
            <a:extLst>
              <a:ext uri="{FF2B5EF4-FFF2-40B4-BE49-F238E27FC236}">
                <a16:creationId xmlns:a16="http://schemas.microsoft.com/office/drawing/2014/main" id="{BBE50EF4-23E6-4865-AF76-B7B96DA1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4151313"/>
            <a:ext cx="1939925" cy="1939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0" name="矩形 28">
            <a:extLst>
              <a:ext uri="{FF2B5EF4-FFF2-40B4-BE49-F238E27FC236}">
                <a16:creationId xmlns:a16="http://schemas.microsoft.com/office/drawing/2014/main" id="{5BBA5F13-C93D-4C7A-B2B8-A9732A3ED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4151313"/>
            <a:ext cx="7361237" cy="1939925"/>
          </a:xfrm>
          <a:prstGeom prst="rect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文本框 29">
            <a:extLst>
              <a:ext uri="{FF2B5EF4-FFF2-40B4-BE49-F238E27FC236}">
                <a16:creationId xmlns:a16="http://schemas.microsoft.com/office/drawing/2014/main" id="{BDCAFA97-75A4-4574-9BB9-239BD6DB4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4395788"/>
            <a:ext cx="59039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32" name="矩形 30">
            <a:extLst>
              <a:ext uri="{FF2B5EF4-FFF2-40B4-BE49-F238E27FC236}">
                <a16:creationId xmlns:a16="http://schemas.microsoft.com/office/drawing/2014/main" id="{1E104AF2-6FBC-4D43-A879-F71A0A7E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57463"/>
            <a:ext cx="37147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A1D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</a:t>
            </a:r>
            <a:r>
              <a:rPr lang="en-US" altLang="zh-CN" sz="40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</a:t>
            </a:r>
            <a:endParaRPr lang="zh-CN" altLang="en-US" sz="40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40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your title</a:t>
            </a:r>
            <a:endParaRPr lang="zh-CN" altLang="en-US" sz="40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4">
            <a:extLst>
              <a:ext uri="{FF2B5EF4-FFF2-40B4-BE49-F238E27FC236}">
                <a16:creationId xmlns:a16="http://schemas.microsoft.com/office/drawing/2014/main" id="{05A2B24C-99CC-488A-8345-2A08541D9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0243" name="组合 3">
            <a:extLst>
              <a:ext uri="{FF2B5EF4-FFF2-40B4-BE49-F238E27FC236}">
                <a16:creationId xmlns:a16="http://schemas.microsoft.com/office/drawing/2014/main" id="{8A5697EE-6397-4F83-B0C4-AAC134CD735D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0244" name="平行四边形 18">
              <a:extLst>
                <a:ext uri="{FF2B5EF4-FFF2-40B4-BE49-F238E27FC236}">
                  <a16:creationId xmlns:a16="http://schemas.microsoft.com/office/drawing/2014/main" id="{AF2C978D-E8E4-4BCE-80C6-AEE06148B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5" name="平行四边形 16">
              <a:extLst>
                <a:ext uri="{FF2B5EF4-FFF2-40B4-BE49-F238E27FC236}">
                  <a16:creationId xmlns:a16="http://schemas.microsoft.com/office/drawing/2014/main" id="{E533CC8E-B594-431B-B470-26F4C60F2D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6" name="平行四边形 15">
              <a:extLst>
                <a:ext uri="{FF2B5EF4-FFF2-40B4-BE49-F238E27FC236}">
                  <a16:creationId xmlns:a16="http://schemas.microsoft.com/office/drawing/2014/main" id="{205D9958-79F0-4D42-A2CE-D529444965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247" name="组合 22">
            <a:extLst>
              <a:ext uri="{FF2B5EF4-FFF2-40B4-BE49-F238E27FC236}">
                <a16:creationId xmlns:a16="http://schemas.microsoft.com/office/drawing/2014/main" id="{C1FB3304-7FF4-40D9-AF2A-2F452C3DC356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0248" name="平行四边形 23">
              <a:extLst>
                <a:ext uri="{FF2B5EF4-FFF2-40B4-BE49-F238E27FC236}">
                  <a16:creationId xmlns:a16="http://schemas.microsoft.com/office/drawing/2014/main" id="{06897916-302B-434A-BF70-EF31908D50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9" name="平行四边形 26">
              <a:extLst>
                <a:ext uri="{FF2B5EF4-FFF2-40B4-BE49-F238E27FC236}">
                  <a16:creationId xmlns:a16="http://schemas.microsoft.com/office/drawing/2014/main" id="{A6A02A49-B36B-4DDB-A94A-7BC727B4D6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50" name="平行四边形 32">
              <a:extLst>
                <a:ext uri="{FF2B5EF4-FFF2-40B4-BE49-F238E27FC236}">
                  <a16:creationId xmlns:a16="http://schemas.microsoft.com/office/drawing/2014/main" id="{2C4F25A1-3F2E-4DF3-BBD8-5F8D6BF121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51" name="椭圆 21">
            <a:extLst>
              <a:ext uri="{FF2B5EF4-FFF2-40B4-BE49-F238E27FC236}">
                <a16:creationId xmlns:a16="http://schemas.microsoft.com/office/drawing/2014/main" id="{CDA5E00C-1228-408C-A033-22DF1539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2384425"/>
            <a:ext cx="2027237" cy="2027238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2" name="椭圆 25">
            <a:extLst>
              <a:ext uri="{FF2B5EF4-FFF2-40B4-BE49-F238E27FC236}">
                <a16:creationId xmlns:a16="http://schemas.microsoft.com/office/drawing/2014/main" id="{D8F5BD3B-329F-4803-9CD3-ECE0413E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2384425"/>
            <a:ext cx="2028825" cy="2027238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椭圆 27">
            <a:extLst>
              <a:ext uri="{FF2B5EF4-FFF2-40B4-BE49-F238E27FC236}">
                <a16:creationId xmlns:a16="http://schemas.microsoft.com/office/drawing/2014/main" id="{E590150C-57BC-4363-8098-32CCC942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2384425"/>
            <a:ext cx="2027238" cy="2027238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椭圆 28">
            <a:extLst>
              <a:ext uri="{FF2B5EF4-FFF2-40B4-BE49-F238E27FC236}">
                <a16:creationId xmlns:a16="http://schemas.microsoft.com/office/drawing/2014/main" id="{E7F6793D-7442-4EF9-8AF4-9AE33A14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513" y="2384425"/>
            <a:ext cx="2027237" cy="2027238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5" name="文本框 29">
            <a:extLst>
              <a:ext uri="{FF2B5EF4-FFF2-40B4-BE49-F238E27FC236}">
                <a16:creationId xmlns:a16="http://schemas.microsoft.com/office/drawing/2014/main" id="{328393FD-5D93-4443-AC4D-145107D3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857500"/>
            <a:ext cx="768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</a:p>
        </p:txBody>
      </p:sp>
      <p:sp>
        <p:nvSpPr>
          <p:cNvPr id="10256" name="文本框 30">
            <a:extLst>
              <a:ext uri="{FF2B5EF4-FFF2-40B4-BE49-F238E27FC236}">
                <a16:creationId xmlns:a16="http://schemas.microsoft.com/office/drawing/2014/main" id="{81FE667C-224F-428B-BF8E-5C93ECAFB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2889250"/>
            <a:ext cx="769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</a:p>
        </p:txBody>
      </p:sp>
      <p:sp>
        <p:nvSpPr>
          <p:cNvPr id="10257" name="文本框 31">
            <a:extLst>
              <a:ext uri="{FF2B5EF4-FFF2-40B4-BE49-F238E27FC236}">
                <a16:creationId xmlns:a16="http://schemas.microsoft.com/office/drawing/2014/main" id="{9B23FCC3-B591-4FC7-9BDF-AA68A94BB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2857500"/>
            <a:ext cx="769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endParaRPr lang="zh-CN" altLang="en-US"/>
          </a:p>
        </p:txBody>
      </p:sp>
      <p:grpSp>
        <p:nvGrpSpPr>
          <p:cNvPr id="10258" name="组合 33">
            <a:extLst>
              <a:ext uri="{FF2B5EF4-FFF2-40B4-BE49-F238E27FC236}">
                <a16:creationId xmlns:a16="http://schemas.microsoft.com/office/drawing/2014/main" id="{FDF7FC50-967B-4F99-BDA8-D7014ACB4C20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2954338"/>
            <a:ext cx="638175" cy="720725"/>
            <a:chOff x="0" y="0"/>
            <a:chExt cx="406393" cy="459645"/>
          </a:xfrm>
        </p:grpSpPr>
        <p:sp>
          <p:nvSpPr>
            <p:cNvPr id="10259" name="Freeform 148">
              <a:extLst>
                <a:ext uri="{FF2B5EF4-FFF2-40B4-BE49-F238E27FC236}">
                  <a16:creationId xmlns:a16="http://schemas.microsoft.com/office/drawing/2014/main" id="{ACD56974-090B-4476-818C-FF8DA248804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0" name="Freeform 149">
              <a:extLst>
                <a:ext uri="{FF2B5EF4-FFF2-40B4-BE49-F238E27FC236}">
                  <a16:creationId xmlns:a16="http://schemas.microsoft.com/office/drawing/2014/main" id="{6BE5876D-A9C3-471C-BF71-2129884E447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1" name="Oval 150">
              <a:extLst>
                <a:ext uri="{FF2B5EF4-FFF2-40B4-BE49-F238E27FC236}">
                  <a16:creationId xmlns:a16="http://schemas.microsoft.com/office/drawing/2014/main" id="{B54DCF7C-2983-473A-B3A6-82596E0A3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2" name="组合 37">
            <a:extLst>
              <a:ext uri="{FF2B5EF4-FFF2-40B4-BE49-F238E27FC236}">
                <a16:creationId xmlns:a16="http://schemas.microsoft.com/office/drawing/2014/main" id="{1B22475C-8C52-4FB0-92E1-CB114A9879F5}"/>
              </a:ext>
            </a:extLst>
          </p:cNvPr>
          <p:cNvGrpSpPr>
            <a:grpSpLocks/>
          </p:cNvGrpSpPr>
          <p:nvPr/>
        </p:nvGrpSpPr>
        <p:grpSpPr bwMode="auto">
          <a:xfrm>
            <a:off x="4460875" y="3013075"/>
            <a:ext cx="596900" cy="668338"/>
            <a:chOff x="0" y="0"/>
            <a:chExt cx="402656" cy="450303"/>
          </a:xfrm>
        </p:grpSpPr>
        <p:sp>
          <p:nvSpPr>
            <p:cNvPr id="10263" name="Freeform 108">
              <a:extLst>
                <a:ext uri="{FF2B5EF4-FFF2-40B4-BE49-F238E27FC236}">
                  <a16:creationId xmlns:a16="http://schemas.microsoft.com/office/drawing/2014/main" id="{5C2731FC-EEFC-4D5B-9C49-5F61BD6019D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4" name="Freeform 109">
              <a:extLst>
                <a:ext uri="{FF2B5EF4-FFF2-40B4-BE49-F238E27FC236}">
                  <a16:creationId xmlns:a16="http://schemas.microsoft.com/office/drawing/2014/main" id="{21961B82-1ADB-4929-A1E3-18E4C8C30DA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5" name="Freeform 110">
              <a:extLst>
                <a:ext uri="{FF2B5EF4-FFF2-40B4-BE49-F238E27FC236}">
                  <a16:creationId xmlns:a16="http://schemas.microsoft.com/office/drawing/2014/main" id="{2501C9B9-D619-4A84-AFD4-EFCBFBE7318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6" name="Freeform 111">
              <a:extLst>
                <a:ext uri="{FF2B5EF4-FFF2-40B4-BE49-F238E27FC236}">
                  <a16:creationId xmlns:a16="http://schemas.microsoft.com/office/drawing/2014/main" id="{1E287900-0DFB-49A4-B9A4-78E84F1D073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7" name="Freeform 112">
              <a:extLst>
                <a:ext uri="{FF2B5EF4-FFF2-40B4-BE49-F238E27FC236}">
                  <a16:creationId xmlns:a16="http://schemas.microsoft.com/office/drawing/2014/main" id="{F31FC93E-891E-403B-86E3-3EECBDB32B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8" name="组合 43">
            <a:extLst>
              <a:ext uri="{FF2B5EF4-FFF2-40B4-BE49-F238E27FC236}">
                <a16:creationId xmlns:a16="http://schemas.microsoft.com/office/drawing/2014/main" id="{6234EB72-A7B0-4793-82B0-133F9ADAE6EB}"/>
              </a:ext>
            </a:extLst>
          </p:cNvPr>
          <p:cNvGrpSpPr>
            <a:grpSpLocks/>
          </p:cNvGrpSpPr>
          <p:nvPr/>
        </p:nvGrpSpPr>
        <p:grpSpPr bwMode="auto">
          <a:xfrm>
            <a:off x="10061575" y="3044825"/>
            <a:ext cx="517525" cy="511175"/>
            <a:chOff x="0" y="0"/>
            <a:chExt cx="453105" cy="448433"/>
          </a:xfrm>
        </p:grpSpPr>
        <p:sp>
          <p:nvSpPr>
            <p:cNvPr id="10269" name="Freeform 136">
              <a:extLst>
                <a:ext uri="{FF2B5EF4-FFF2-40B4-BE49-F238E27FC236}">
                  <a16:creationId xmlns:a16="http://schemas.microsoft.com/office/drawing/2014/main" id="{E780B037-DB48-41CD-9A9E-602DCB61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0" name="Freeform 137">
              <a:extLst>
                <a:ext uri="{FF2B5EF4-FFF2-40B4-BE49-F238E27FC236}">
                  <a16:creationId xmlns:a16="http://schemas.microsoft.com/office/drawing/2014/main" id="{B3F987C9-9EA8-43C3-A31B-5601FFB54C4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1" name="组合 46">
            <a:extLst>
              <a:ext uri="{FF2B5EF4-FFF2-40B4-BE49-F238E27FC236}">
                <a16:creationId xmlns:a16="http://schemas.microsoft.com/office/drawing/2014/main" id="{3FE9483C-F229-4561-AA1C-F5BFA9FCA101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3021013"/>
            <a:ext cx="614362" cy="660400"/>
            <a:chOff x="0" y="0"/>
            <a:chExt cx="466184" cy="501686"/>
          </a:xfrm>
        </p:grpSpPr>
        <p:sp>
          <p:nvSpPr>
            <p:cNvPr id="10272" name="Freeform 154">
              <a:extLst>
                <a:ext uri="{FF2B5EF4-FFF2-40B4-BE49-F238E27FC236}">
                  <a16:creationId xmlns:a16="http://schemas.microsoft.com/office/drawing/2014/main" id="{1AB45CC8-7447-475B-ADF7-1353840A2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3" name="Rectangle 155">
              <a:extLst>
                <a:ext uri="{FF2B5EF4-FFF2-40B4-BE49-F238E27FC236}">
                  <a16:creationId xmlns:a16="http://schemas.microsoft.com/office/drawing/2014/main" id="{87FDEFD5-813F-4953-84ED-08854561A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4" name="Freeform 156">
              <a:extLst>
                <a:ext uri="{FF2B5EF4-FFF2-40B4-BE49-F238E27FC236}">
                  <a16:creationId xmlns:a16="http://schemas.microsoft.com/office/drawing/2014/main" id="{C25035A5-0015-4165-A96D-AC0E399C5E0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5" name="Freeform 157">
              <a:extLst>
                <a:ext uri="{FF2B5EF4-FFF2-40B4-BE49-F238E27FC236}">
                  <a16:creationId xmlns:a16="http://schemas.microsoft.com/office/drawing/2014/main" id="{BEE99355-CFF2-46EF-B894-5F881D82CDD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6" name="Freeform 158">
              <a:extLst>
                <a:ext uri="{FF2B5EF4-FFF2-40B4-BE49-F238E27FC236}">
                  <a16:creationId xmlns:a16="http://schemas.microsoft.com/office/drawing/2014/main" id="{C3515ED7-9218-4CD4-A9A0-124342DE76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77" name="文本框 52">
            <a:extLst>
              <a:ext uri="{FF2B5EF4-FFF2-40B4-BE49-F238E27FC236}">
                <a16:creationId xmlns:a16="http://schemas.microsoft.com/office/drawing/2014/main" id="{5CA6C5CE-44A1-4B84-8D80-A2205F32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4513263"/>
            <a:ext cx="19859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10278" name="文本框 53">
            <a:extLst>
              <a:ext uri="{FF2B5EF4-FFF2-40B4-BE49-F238E27FC236}">
                <a16:creationId xmlns:a16="http://schemas.microsoft.com/office/drawing/2014/main" id="{356CA460-04F2-4A63-B6C2-B17BAEC1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4487863"/>
            <a:ext cx="19859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10279" name="文本框 54">
            <a:extLst>
              <a:ext uri="{FF2B5EF4-FFF2-40B4-BE49-F238E27FC236}">
                <a16:creationId xmlns:a16="http://schemas.microsoft.com/office/drawing/2014/main" id="{6938925D-F909-4067-AEDD-DE106473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4505325"/>
            <a:ext cx="19859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10280" name="文本框 55">
            <a:extLst>
              <a:ext uri="{FF2B5EF4-FFF2-40B4-BE49-F238E27FC236}">
                <a16:creationId xmlns:a16="http://schemas.microsoft.com/office/drawing/2014/main" id="{076AC83F-7337-416F-80F1-F7FF7446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725" y="4505325"/>
            <a:ext cx="19859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4">
            <a:extLst>
              <a:ext uri="{FF2B5EF4-FFF2-40B4-BE49-F238E27FC236}">
                <a16:creationId xmlns:a16="http://schemas.microsoft.com/office/drawing/2014/main" id="{AC9DB004-1E1D-4F01-9FD9-26CF71CBE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1267" name="组合 3">
            <a:extLst>
              <a:ext uri="{FF2B5EF4-FFF2-40B4-BE49-F238E27FC236}">
                <a16:creationId xmlns:a16="http://schemas.microsoft.com/office/drawing/2014/main" id="{624DDB51-0829-4352-8C49-9C0646B12CDD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1268" name="平行四边形 18">
              <a:extLst>
                <a:ext uri="{FF2B5EF4-FFF2-40B4-BE49-F238E27FC236}">
                  <a16:creationId xmlns:a16="http://schemas.microsoft.com/office/drawing/2014/main" id="{09C06B33-9563-43BE-B201-7981163A91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69" name="平行四边形 16">
              <a:extLst>
                <a:ext uri="{FF2B5EF4-FFF2-40B4-BE49-F238E27FC236}">
                  <a16:creationId xmlns:a16="http://schemas.microsoft.com/office/drawing/2014/main" id="{EFEAEFAA-F764-434B-884A-D3B8B0B2F2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平行四边形 15">
              <a:extLst>
                <a:ext uri="{FF2B5EF4-FFF2-40B4-BE49-F238E27FC236}">
                  <a16:creationId xmlns:a16="http://schemas.microsoft.com/office/drawing/2014/main" id="{CACA67C7-E0AB-44B1-9147-EDA2E8564F0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71" name="组合 22">
            <a:extLst>
              <a:ext uri="{FF2B5EF4-FFF2-40B4-BE49-F238E27FC236}">
                <a16:creationId xmlns:a16="http://schemas.microsoft.com/office/drawing/2014/main" id="{7AD2CBED-F845-4BE4-A1F5-66EA20C5708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1272" name="平行四边形 23">
              <a:extLst>
                <a:ext uri="{FF2B5EF4-FFF2-40B4-BE49-F238E27FC236}">
                  <a16:creationId xmlns:a16="http://schemas.microsoft.com/office/drawing/2014/main" id="{AA7FBAE0-6ACC-4B02-A4DA-157952EE07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平行四边形 26">
              <a:extLst>
                <a:ext uri="{FF2B5EF4-FFF2-40B4-BE49-F238E27FC236}">
                  <a16:creationId xmlns:a16="http://schemas.microsoft.com/office/drawing/2014/main" id="{3C7CC8BF-3F58-4A01-A7F7-1D77730F09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4" name="平行四边形 32">
              <a:extLst>
                <a:ext uri="{FF2B5EF4-FFF2-40B4-BE49-F238E27FC236}">
                  <a16:creationId xmlns:a16="http://schemas.microsoft.com/office/drawing/2014/main" id="{D4722AE2-A8A0-47E2-A9F6-D932C63A75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5" name="任意多边形 25">
            <a:extLst>
              <a:ext uri="{FF2B5EF4-FFF2-40B4-BE49-F238E27FC236}">
                <a16:creationId xmlns:a16="http://schemas.microsoft.com/office/drawing/2014/main" id="{7057467E-F9F6-4672-9701-8FA9ECA4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3295650"/>
            <a:ext cx="1549400" cy="1541463"/>
          </a:xfrm>
          <a:custGeom>
            <a:avLst/>
            <a:gdLst>
              <a:gd name="T0" fmla="*/ 411874 w 971638"/>
              <a:gd name="T1" fmla="*/ 965868 h 965868"/>
              <a:gd name="T2" fmla="*/ 119823 w 971638"/>
              <a:gd name="T3" fmla="*/ 673817 h 965868"/>
              <a:gd name="T4" fmla="*/ 679588 w 971638"/>
              <a:gd name="T5" fmla="*/ 114052 h 965868"/>
              <a:gd name="T6" fmla="*/ 971638 w 971638"/>
              <a:gd name="T7" fmla="*/ 406102 h 965868"/>
              <a:gd name="T8" fmla="*/ 411874 w 971638"/>
              <a:gd name="T9" fmla="*/ 965868 h 9658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1638"/>
              <a:gd name="T16" fmla="*/ 0 h 965868"/>
              <a:gd name="T17" fmla="*/ 971638 w 971638"/>
              <a:gd name="T18" fmla="*/ 965868 h 9658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1638" h="965868">
                <a:moveTo>
                  <a:pt x="411874" y="965868"/>
                </a:moveTo>
                <a:lnTo>
                  <a:pt x="119823" y="673817"/>
                </a:lnTo>
                <a:cubicBezTo>
                  <a:pt x="-253355" y="247329"/>
                  <a:pt x="333067" y="-220881"/>
                  <a:pt x="679588" y="114052"/>
                </a:cubicBezTo>
                <a:lnTo>
                  <a:pt x="971638" y="406102"/>
                </a:lnTo>
                <a:lnTo>
                  <a:pt x="411874" y="965868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任意多边形 27">
            <a:extLst>
              <a:ext uri="{FF2B5EF4-FFF2-40B4-BE49-F238E27FC236}">
                <a16:creationId xmlns:a16="http://schemas.microsoft.com/office/drawing/2014/main" id="{341E9F16-5AA6-4121-8E21-C30D4685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4083050"/>
            <a:ext cx="1779587" cy="1536700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任意多边形 28">
            <a:extLst>
              <a:ext uri="{FF2B5EF4-FFF2-40B4-BE49-F238E27FC236}">
                <a16:creationId xmlns:a16="http://schemas.microsoft.com/office/drawing/2014/main" id="{9BA2968A-7945-4C68-A2FE-D8DB07EB4CC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87875" y="3355975"/>
            <a:ext cx="1781175" cy="1535113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任意多边形 29">
            <a:extLst>
              <a:ext uri="{FF2B5EF4-FFF2-40B4-BE49-F238E27FC236}">
                <a16:creationId xmlns:a16="http://schemas.microsoft.com/office/drawing/2014/main" id="{5609D295-5073-4E69-B710-AD811EAB7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4083050"/>
            <a:ext cx="1779588" cy="1536700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9" name="任意多边形 30">
            <a:extLst>
              <a:ext uri="{FF2B5EF4-FFF2-40B4-BE49-F238E27FC236}">
                <a16:creationId xmlns:a16="http://schemas.microsoft.com/office/drawing/2014/main" id="{E131E242-C1DD-41FF-96C5-2B4C48D54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401888"/>
            <a:ext cx="2435225" cy="2428875"/>
          </a:xfrm>
          <a:custGeom>
            <a:avLst/>
            <a:gdLst>
              <a:gd name="T0" fmla="*/ 0 w 1526318"/>
              <a:gd name="T1" fmla="*/ 973506 h 1522842"/>
              <a:gd name="T2" fmla="*/ 688409 w 1526318"/>
              <a:gd name="T3" fmla="*/ 274667 h 1522842"/>
              <a:gd name="T4" fmla="*/ 486753 w 1526318"/>
              <a:gd name="T5" fmla="*/ 274668 h 1522842"/>
              <a:gd name="T6" fmla="*/ 483276 w 1526318"/>
              <a:gd name="T7" fmla="*/ 0 h 1522842"/>
              <a:gd name="T8" fmla="*/ 1387246 w 1526318"/>
              <a:gd name="T9" fmla="*/ 0 h 1522842"/>
              <a:gd name="T10" fmla="*/ 1526318 w 1526318"/>
              <a:gd name="T11" fmla="*/ 139072 h 1522842"/>
              <a:gd name="T12" fmla="*/ 1526318 w 1526318"/>
              <a:gd name="T13" fmla="*/ 990890 h 1522842"/>
              <a:gd name="T14" fmla="*/ 1251651 w 1526318"/>
              <a:gd name="T15" fmla="*/ 990890 h 1522842"/>
              <a:gd name="T16" fmla="*/ 1255128 w 1526318"/>
              <a:gd name="T17" fmla="*/ 813573 h 1522842"/>
              <a:gd name="T18" fmla="*/ 556290 w 1526318"/>
              <a:gd name="T19" fmla="*/ 1522842 h 1522842"/>
              <a:gd name="T20" fmla="*/ 0 w 1526318"/>
              <a:gd name="T21" fmla="*/ 973506 h 15228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6318"/>
              <a:gd name="T34" fmla="*/ 0 h 1522842"/>
              <a:gd name="T35" fmla="*/ 1526318 w 1526318"/>
              <a:gd name="T36" fmla="*/ 1522842 h 15228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6318" h="1522842">
                <a:moveTo>
                  <a:pt x="0" y="973506"/>
                </a:moveTo>
                <a:lnTo>
                  <a:pt x="688409" y="274667"/>
                </a:lnTo>
                <a:lnTo>
                  <a:pt x="486753" y="274668"/>
                </a:lnTo>
                <a:cubicBezTo>
                  <a:pt x="322184" y="273509"/>
                  <a:pt x="321025" y="1159"/>
                  <a:pt x="483276" y="0"/>
                </a:cubicBezTo>
                <a:lnTo>
                  <a:pt x="1387246" y="0"/>
                </a:lnTo>
                <a:cubicBezTo>
                  <a:pt x="1461417" y="1158"/>
                  <a:pt x="1525160" y="61424"/>
                  <a:pt x="1526318" y="139072"/>
                </a:cubicBezTo>
                <a:lnTo>
                  <a:pt x="1526318" y="990890"/>
                </a:lnTo>
                <a:cubicBezTo>
                  <a:pt x="1525159" y="1234266"/>
                  <a:pt x="1252810" y="1216882"/>
                  <a:pt x="1251651" y="990890"/>
                </a:cubicBezTo>
                <a:lnTo>
                  <a:pt x="1255128" y="813573"/>
                </a:lnTo>
                <a:lnTo>
                  <a:pt x="556290" y="1522842"/>
                </a:lnTo>
                <a:lnTo>
                  <a:pt x="0" y="973506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0" name="矩形 36">
            <a:extLst>
              <a:ext uri="{FF2B5EF4-FFF2-40B4-BE49-F238E27FC236}">
                <a16:creationId xmlns:a16="http://schemas.microsoft.com/office/drawing/2014/main" id="{50CABD9F-955A-4743-837F-D154E2E344B7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7091363" y="3359150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TITLE HERE</a:t>
            </a:r>
            <a:endParaRPr lang="zh-CN" altLang="en-US" sz="24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1281" name="组合 37">
            <a:extLst>
              <a:ext uri="{FF2B5EF4-FFF2-40B4-BE49-F238E27FC236}">
                <a16:creationId xmlns:a16="http://schemas.microsoft.com/office/drawing/2014/main" id="{C07F29BC-D735-4CA9-9F4F-778E4C1DB42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98013" y="2533650"/>
            <a:ext cx="1473200" cy="1060450"/>
            <a:chOff x="0" y="0"/>
            <a:chExt cx="549275" cy="395288"/>
          </a:xfrm>
        </p:grpSpPr>
        <p:sp>
          <p:nvSpPr>
            <p:cNvPr id="11282" name="Freeform 223">
              <a:extLst>
                <a:ext uri="{FF2B5EF4-FFF2-40B4-BE49-F238E27FC236}">
                  <a16:creationId xmlns:a16="http://schemas.microsoft.com/office/drawing/2014/main" id="{661A2EC3-95BE-4DC8-BD5F-4F85CBD99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7325"/>
              <a:ext cx="223838" cy="198438"/>
            </a:xfrm>
            <a:custGeom>
              <a:avLst/>
              <a:gdLst>
                <a:gd name="T0" fmla="*/ 4 w 74"/>
                <a:gd name="T1" fmla="*/ 27 h 65"/>
                <a:gd name="T2" fmla="*/ 25 w 74"/>
                <a:gd name="T3" fmla="*/ 6 h 65"/>
                <a:gd name="T4" fmla="*/ 34 w 74"/>
                <a:gd name="T5" fmla="*/ 15 h 65"/>
                <a:gd name="T6" fmla="*/ 23 w 74"/>
                <a:gd name="T7" fmla="*/ 26 h 65"/>
                <a:gd name="T8" fmla="*/ 65 w 74"/>
                <a:gd name="T9" fmla="*/ 26 h 65"/>
                <a:gd name="T10" fmla="*/ 64 w 74"/>
                <a:gd name="T11" fmla="*/ 39 h 65"/>
                <a:gd name="T12" fmla="*/ 23 w 74"/>
                <a:gd name="T13" fmla="*/ 39 h 65"/>
                <a:gd name="T14" fmla="*/ 34 w 74"/>
                <a:gd name="T15" fmla="*/ 50 h 65"/>
                <a:gd name="T16" fmla="*/ 25 w 74"/>
                <a:gd name="T17" fmla="*/ 59 h 65"/>
                <a:gd name="T18" fmla="*/ 4 w 74"/>
                <a:gd name="T19" fmla="*/ 38 h 65"/>
                <a:gd name="T20" fmla="*/ 4 w 74"/>
                <a:gd name="T21" fmla="*/ 27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5"/>
                <a:gd name="T35" fmla="*/ 74 w 74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5">
                  <a:moveTo>
                    <a:pt x="4" y="27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1" y="0"/>
                    <a:pt x="40" y="9"/>
                    <a:pt x="34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4" y="26"/>
                    <a:pt x="74" y="39"/>
                    <a:pt x="6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0" y="56"/>
                    <a:pt x="31" y="65"/>
                    <a:pt x="25" y="5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35"/>
                    <a:pt x="0" y="30"/>
                    <a:pt x="4" y="27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3" name="Oval 224">
              <a:extLst>
                <a:ext uri="{FF2B5EF4-FFF2-40B4-BE49-F238E27FC236}">
                  <a16:creationId xmlns:a16="http://schemas.microsoft.com/office/drawing/2014/main" id="{F32C04A7-4657-4E3E-9C52-49CA90C6C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3" y="0"/>
              <a:ext cx="71438" cy="73025"/>
            </a:xfrm>
            <a:prstGeom prst="ellipse">
              <a:avLst/>
            </a:pr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4" name="Freeform 225">
              <a:extLst>
                <a:ext uri="{FF2B5EF4-FFF2-40B4-BE49-F238E27FC236}">
                  <a16:creationId xmlns:a16="http://schemas.microsoft.com/office/drawing/2014/main" id="{23948241-B8D6-4BD7-ADAD-635B9CC5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50" y="44450"/>
              <a:ext cx="428625" cy="350838"/>
            </a:xfrm>
            <a:custGeom>
              <a:avLst/>
              <a:gdLst>
                <a:gd name="T0" fmla="*/ 135 w 141"/>
                <a:gd name="T1" fmla="*/ 60 h 115"/>
                <a:gd name="T2" fmla="*/ 133 w 141"/>
                <a:gd name="T3" fmla="*/ 60 h 115"/>
                <a:gd name="T4" fmla="*/ 105 w 141"/>
                <a:gd name="T5" fmla="*/ 60 h 115"/>
                <a:gd name="T6" fmla="*/ 64 w 141"/>
                <a:gd name="T7" fmla="*/ 12 h 115"/>
                <a:gd name="T8" fmla="*/ 75 w 141"/>
                <a:gd name="T9" fmla="*/ 12 h 115"/>
                <a:gd name="T10" fmla="*/ 93 w 141"/>
                <a:gd name="T11" fmla="*/ 34 h 115"/>
                <a:gd name="T12" fmla="*/ 98 w 141"/>
                <a:gd name="T13" fmla="*/ 36 h 115"/>
                <a:gd name="T14" fmla="*/ 104 w 141"/>
                <a:gd name="T15" fmla="*/ 30 h 115"/>
                <a:gd name="T16" fmla="*/ 102 w 141"/>
                <a:gd name="T17" fmla="*/ 25 h 115"/>
                <a:gd name="T18" fmla="*/ 82 w 141"/>
                <a:gd name="T19" fmla="*/ 2 h 115"/>
                <a:gd name="T20" fmla="*/ 77 w 141"/>
                <a:gd name="T21" fmla="*/ 0 h 115"/>
                <a:gd name="T22" fmla="*/ 48 w 141"/>
                <a:gd name="T23" fmla="*/ 0 h 115"/>
                <a:gd name="T24" fmla="*/ 28 w 141"/>
                <a:gd name="T25" fmla="*/ 15 h 115"/>
                <a:gd name="T26" fmla="*/ 28 w 141"/>
                <a:gd name="T27" fmla="*/ 32 h 115"/>
                <a:gd name="T28" fmla="*/ 6 w 141"/>
                <a:gd name="T29" fmla="*/ 32 h 115"/>
                <a:gd name="T30" fmla="*/ 2 w 141"/>
                <a:gd name="T31" fmla="*/ 34 h 115"/>
                <a:gd name="T32" fmla="*/ 2 w 141"/>
                <a:gd name="T33" fmla="*/ 43 h 115"/>
                <a:gd name="T34" fmla="*/ 6 w 141"/>
                <a:gd name="T35" fmla="*/ 45 h 115"/>
                <a:gd name="T36" fmla="*/ 32 w 141"/>
                <a:gd name="T37" fmla="*/ 45 h 115"/>
                <a:gd name="T38" fmla="*/ 40 w 141"/>
                <a:gd name="T39" fmla="*/ 38 h 115"/>
                <a:gd name="T40" fmla="*/ 40 w 141"/>
                <a:gd name="T41" fmla="*/ 27 h 115"/>
                <a:gd name="T42" fmla="*/ 55 w 141"/>
                <a:gd name="T43" fmla="*/ 45 h 115"/>
                <a:gd name="T44" fmla="*/ 41 w 141"/>
                <a:gd name="T45" fmla="*/ 59 h 115"/>
                <a:gd name="T46" fmla="*/ 40 w 141"/>
                <a:gd name="T47" fmla="*/ 69 h 115"/>
                <a:gd name="T48" fmla="*/ 49 w 141"/>
                <a:gd name="T49" fmla="*/ 109 h 115"/>
                <a:gd name="T50" fmla="*/ 57 w 141"/>
                <a:gd name="T51" fmla="*/ 115 h 115"/>
                <a:gd name="T52" fmla="*/ 64 w 141"/>
                <a:gd name="T53" fmla="*/ 108 h 115"/>
                <a:gd name="T54" fmla="*/ 64 w 141"/>
                <a:gd name="T55" fmla="*/ 106 h 115"/>
                <a:gd name="T56" fmla="*/ 57 w 141"/>
                <a:gd name="T57" fmla="*/ 72 h 115"/>
                <a:gd name="T58" fmla="*/ 75 w 141"/>
                <a:gd name="T59" fmla="*/ 54 h 115"/>
                <a:gd name="T60" fmla="*/ 91 w 141"/>
                <a:gd name="T61" fmla="*/ 72 h 115"/>
                <a:gd name="T62" fmla="*/ 101 w 141"/>
                <a:gd name="T63" fmla="*/ 75 h 115"/>
                <a:gd name="T64" fmla="*/ 133 w 141"/>
                <a:gd name="T65" fmla="*/ 75 h 115"/>
                <a:gd name="T66" fmla="*/ 141 w 141"/>
                <a:gd name="T67" fmla="*/ 69 h 115"/>
                <a:gd name="T68" fmla="*/ 135 w 141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"/>
                <a:gd name="T106" fmla="*/ 0 h 115"/>
                <a:gd name="T107" fmla="*/ 141 w 14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" h="115">
                  <a:moveTo>
                    <a:pt x="135" y="60"/>
                  </a:moveTo>
                  <a:cubicBezTo>
                    <a:pt x="134" y="60"/>
                    <a:pt x="133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6"/>
                    <a:pt x="98" y="36"/>
                  </a:cubicBezTo>
                  <a:cubicBezTo>
                    <a:pt x="101" y="36"/>
                    <a:pt x="104" y="33"/>
                    <a:pt x="104" y="30"/>
                  </a:cubicBezTo>
                  <a:cubicBezTo>
                    <a:pt x="104" y="28"/>
                    <a:pt x="103" y="26"/>
                    <a:pt x="102" y="25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29" y="14"/>
                    <a:pt x="28" y="1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3" y="33"/>
                    <a:pt x="2" y="34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3" y="44"/>
                    <a:pt x="5" y="44"/>
                    <a:pt x="6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0" y="44"/>
                    <a:pt x="40" y="38"/>
                    <a:pt x="40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38" y="62"/>
                    <a:pt x="40" y="6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3"/>
                    <a:pt x="53" y="115"/>
                    <a:pt x="57" y="115"/>
                  </a:cubicBezTo>
                  <a:cubicBezTo>
                    <a:pt x="61" y="115"/>
                    <a:pt x="64" y="112"/>
                    <a:pt x="64" y="108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4" y="75"/>
                    <a:pt x="101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40" y="73"/>
                    <a:pt x="141" y="69"/>
                  </a:cubicBezTo>
                  <a:cubicBezTo>
                    <a:pt x="141" y="65"/>
                    <a:pt x="139" y="61"/>
                    <a:pt x="135" y="60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85" name="组合 43">
            <a:extLst>
              <a:ext uri="{FF2B5EF4-FFF2-40B4-BE49-F238E27FC236}">
                <a16:creationId xmlns:a16="http://schemas.microsoft.com/office/drawing/2014/main" id="{F729CFA4-B91E-42CE-9241-45D85281DAE2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3689350"/>
            <a:ext cx="471487" cy="533400"/>
            <a:chOff x="0" y="0"/>
            <a:chExt cx="406393" cy="459645"/>
          </a:xfrm>
        </p:grpSpPr>
        <p:sp>
          <p:nvSpPr>
            <p:cNvPr id="11286" name="Freeform 148">
              <a:extLst>
                <a:ext uri="{FF2B5EF4-FFF2-40B4-BE49-F238E27FC236}">
                  <a16:creationId xmlns:a16="http://schemas.microsoft.com/office/drawing/2014/main" id="{7639D88A-05F6-4BEA-9DD0-520F2015210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7" name="Freeform 149">
              <a:extLst>
                <a:ext uri="{FF2B5EF4-FFF2-40B4-BE49-F238E27FC236}">
                  <a16:creationId xmlns:a16="http://schemas.microsoft.com/office/drawing/2014/main" id="{341D486B-8ACC-4E38-8FFB-0D76902D6AA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8" name="Oval 150">
              <a:extLst>
                <a:ext uri="{FF2B5EF4-FFF2-40B4-BE49-F238E27FC236}">
                  <a16:creationId xmlns:a16="http://schemas.microsoft.com/office/drawing/2014/main" id="{F614A51A-AF7C-46C1-8FD0-3B052C2E0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89" name="组合 47">
            <a:extLst>
              <a:ext uri="{FF2B5EF4-FFF2-40B4-BE49-F238E27FC236}">
                <a16:creationId xmlns:a16="http://schemas.microsoft.com/office/drawing/2014/main" id="{8846DA1B-29E0-4875-83D5-A7C3BC02C114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4706938"/>
            <a:ext cx="441325" cy="493712"/>
            <a:chOff x="0" y="0"/>
            <a:chExt cx="402656" cy="450303"/>
          </a:xfrm>
        </p:grpSpPr>
        <p:sp>
          <p:nvSpPr>
            <p:cNvPr id="11290" name="Freeform 108">
              <a:extLst>
                <a:ext uri="{FF2B5EF4-FFF2-40B4-BE49-F238E27FC236}">
                  <a16:creationId xmlns:a16="http://schemas.microsoft.com/office/drawing/2014/main" id="{E8FB7E00-A6F6-40A2-84A3-7A5301FA1A3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1" name="Freeform 109">
              <a:extLst>
                <a:ext uri="{FF2B5EF4-FFF2-40B4-BE49-F238E27FC236}">
                  <a16:creationId xmlns:a16="http://schemas.microsoft.com/office/drawing/2014/main" id="{DA15233F-1614-4275-936F-DFCA4BD2352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2" name="Freeform 110">
              <a:extLst>
                <a:ext uri="{FF2B5EF4-FFF2-40B4-BE49-F238E27FC236}">
                  <a16:creationId xmlns:a16="http://schemas.microsoft.com/office/drawing/2014/main" id="{B6FAA25A-03C0-4122-B288-2C9A6013E0E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3" name="Freeform 111">
              <a:extLst>
                <a:ext uri="{FF2B5EF4-FFF2-40B4-BE49-F238E27FC236}">
                  <a16:creationId xmlns:a16="http://schemas.microsoft.com/office/drawing/2014/main" id="{29F20F7A-A6AF-4358-91F8-0AB151D8699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4" name="Freeform 112">
              <a:extLst>
                <a:ext uri="{FF2B5EF4-FFF2-40B4-BE49-F238E27FC236}">
                  <a16:creationId xmlns:a16="http://schemas.microsoft.com/office/drawing/2014/main" id="{44E7896C-AA32-4A40-B150-035FAA2E863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95" name="组合 53">
            <a:extLst>
              <a:ext uri="{FF2B5EF4-FFF2-40B4-BE49-F238E27FC236}">
                <a16:creationId xmlns:a16="http://schemas.microsoft.com/office/drawing/2014/main" id="{0694699D-3481-44CF-A3A4-E251F36F7904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740275"/>
            <a:ext cx="382588" cy="377825"/>
            <a:chOff x="0" y="0"/>
            <a:chExt cx="453105" cy="448433"/>
          </a:xfrm>
        </p:grpSpPr>
        <p:sp>
          <p:nvSpPr>
            <p:cNvPr id="11296" name="Freeform 136">
              <a:extLst>
                <a:ext uri="{FF2B5EF4-FFF2-40B4-BE49-F238E27FC236}">
                  <a16:creationId xmlns:a16="http://schemas.microsoft.com/office/drawing/2014/main" id="{BEFFFC41-93D8-4B54-AE2A-0F03502D9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7" name="Freeform 137">
              <a:extLst>
                <a:ext uri="{FF2B5EF4-FFF2-40B4-BE49-F238E27FC236}">
                  <a16:creationId xmlns:a16="http://schemas.microsoft.com/office/drawing/2014/main" id="{3C904AB5-9E38-41D8-AD64-8D3C6AD0196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98" name="组合 56">
            <a:extLst>
              <a:ext uri="{FF2B5EF4-FFF2-40B4-BE49-F238E27FC236}">
                <a16:creationId xmlns:a16="http://schemas.microsoft.com/office/drawing/2014/main" id="{A6E3C0E1-8AC8-411C-AA65-EC0C2A84C2F9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3709988"/>
            <a:ext cx="454025" cy="488950"/>
            <a:chOff x="0" y="0"/>
            <a:chExt cx="466184" cy="501686"/>
          </a:xfrm>
        </p:grpSpPr>
        <p:sp>
          <p:nvSpPr>
            <p:cNvPr id="11299" name="Freeform 154">
              <a:extLst>
                <a:ext uri="{FF2B5EF4-FFF2-40B4-BE49-F238E27FC236}">
                  <a16:creationId xmlns:a16="http://schemas.microsoft.com/office/drawing/2014/main" id="{FA3936FA-B9DC-4216-A0B4-98B62CCE2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0" name="Rectangle 155">
              <a:extLst>
                <a:ext uri="{FF2B5EF4-FFF2-40B4-BE49-F238E27FC236}">
                  <a16:creationId xmlns:a16="http://schemas.microsoft.com/office/drawing/2014/main" id="{00D5F176-6DE5-4CDC-917A-1D21AFBC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1" name="Freeform 156">
              <a:extLst>
                <a:ext uri="{FF2B5EF4-FFF2-40B4-BE49-F238E27FC236}">
                  <a16:creationId xmlns:a16="http://schemas.microsoft.com/office/drawing/2014/main" id="{0CFF7917-2810-4F91-A74A-C6829585B9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2" name="Freeform 157">
              <a:extLst>
                <a:ext uri="{FF2B5EF4-FFF2-40B4-BE49-F238E27FC236}">
                  <a16:creationId xmlns:a16="http://schemas.microsoft.com/office/drawing/2014/main" id="{D5FE05E5-E9C2-4686-B3E7-F89837CFCF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3" name="Freeform 158">
              <a:extLst>
                <a:ext uri="{FF2B5EF4-FFF2-40B4-BE49-F238E27FC236}">
                  <a16:creationId xmlns:a16="http://schemas.microsoft.com/office/drawing/2014/main" id="{360BF838-B0AD-4152-9566-2709712A307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1304" name="文本框 62">
            <a:extLst>
              <a:ext uri="{FF2B5EF4-FFF2-40B4-BE49-F238E27FC236}">
                <a16:creationId xmlns:a16="http://schemas.microsoft.com/office/drawing/2014/main" id="{FD5E3CDF-0316-4FC8-967F-E477D3C1C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2168525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305" name="文本框 63">
            <a:extLst>
              <a:ext uri="{FF2B5EF4-FFF2-40B4-BE49-F238E27FC236}">
                <a16:creationId xmlns:a16="http://schemas.microsoft.com/office/drawing/2014/main" id="{BBF584B6-1124-452B-BE3C-276FC821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573087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306" name="文本框 64">
            <a:extLst>
              <a:ext uri="{FF2B5EF4-FFF2-40B4-BE49-F238E27FC236}">
                <a16:creationId xmlns:a16="http://schemas.microsoft.com/office/drawing/2014/main" id="{A7267EA8-C848-42BB-9B09-8D26B56E9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703888"/>
            <a:ext cx="2568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307" name="文本框 65">
            <a:extLst>
              <a:ext uri="{FF2B5EF4-FFF2-40B4-BE49-F238E27FC236}">
                <a16:creationId xmlns:a16="http://schemas.microsoft.com/office/drawing/2014/main" id="{E4A60CB3-C770-470F-BE7C-624B327AE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216852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Pages>0</Pages>
  <Words>1282</Words>
  <Characters>0</Characters>
  <Application>Microsoft Office PowerPoint</Application>
  <DocSecurity>0</DocSecurity>
  <PresentationFormat>宽屏</PresentationFormat>
  <Lines>0</Lines>
  <Paragraphs>250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Calibri Light</vt:lpstr>
      <vt:lpstr>Calibri</vt:lpstr>
      <vt:lpstr>方正姚体</vt:lpstr>
      <vt:lpstr>Impact</vt:lpstr>
      <vt:lpstr>华文宋体</vt:lpstr>
      <vt:lpstr>微软雅黑</vt:lpstr>
      <vt:lpstr>https://www.freeppt7.com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SJ_one_LR</dc:creator>
  <cp:keywords/>
  <dc:description/>
  <cp:lastModifiedBy>之灵 宇</cp:lastModifiedBy>
  <cp:revision>122</cp:revision>
  <dcterms:created xsi:type="dcterms:W3CDTF">2015-07-20T22:18:00Z</dcterms:created>
  <dcterms:modified xsi:type="dcterms:W3CDTF">2018-12-04T09:38:39Z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2052-9.1.0.5119</vt:lpwstr>
  </property>
</Properties>
</file>