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7" r:id="rId4"/>
  </p:sldMasterIdLst>
  <p:notesMasterIdLst>
    <p:notesMasterId r:id="rId18"/>
  </p:notesMasterIdLst>
  <p:handoutMasterIdLst>
    <p:handoutMasterId r:id="rId40"/>
  </p:handoutMasterIdLst>
  <p:sldIdLst>
    <p:sldId id="295" r:id="rId5"/>
    <p:sldId id="261" r:id="rId6"/>
    <p:sldId id="264" r:id="rId7"/>
    <p:sldId id="265" r:id="rId8"/>
    <p:sldId id="267" r:id="rId9"/>
    <p:sldId id="268" r:id="rId10"/>
    <p:sldId id="269" r:id="rId11"/>
    <p:sldId id="273" r:id="rId12"/>
    <p:sldId id="271" r:id="rId13"/>
    <p:sldId id="280" r:id="rId14"/>
    <p:sldId id="288" r:id="rId15"/>
    <p:sldId id="276" r:id="rId16"/>
    <p:sldId id="277" r:id="rId17"/>
    <p:sldId id="278" r:id="rId19"/>
    <p:sldId id="289" r:id="rId20"/>
    <p:sldId id="286" r:id="rId21"/>
    <p:sldId id="270" r:id="rId22"/>
    <p:sldId id="279" r:id="rId23"/>
    <p:sldId id="281" r:id="rId24"/>
    <p:sldId id="272" r:id="rId25"/>
    <p:sldId id="282" r:id="rId26"/>
    <p:sldId id="284" r:id="rId27"/>
    <p:sldId id="274" r:id="rId28"/>
    <p:sldId id="285" r:id="rId29"/>
    <p:sldId id="291" r:id="rId30"/>
    <p:sldId id="287" r:id="rId31"/>
    <p:sldId id="275" r:id="rId32"/>
    <p:sldId id="266" r:id="rId33"/>
    <p:sldId id="290" r:id="rId34"/>
    <p:sldId id="262" r:id="rId35"/>
    <p:sldId id="294" r:id="rId36"/>
    <p:sldId id="257" r:id="rId37"/>
    <p:sldId id="258" r:id="rId38"/>
    <p:sldId id="293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5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47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74783869969"/>
          <c:y val="0.0344713717849626"/>
          <c:w val="0.88385226967597"/>
          <c:h val="0.885561940768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15A1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4730912"/>
        <c:axId val="664731456"/>
      </c:barChart>
      <c:catAx>
        <c:axId val="664730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64731456"/>
        <c:crosses val="autoZero"/>
        <c:auto val="1"/>
        <c:lblAlgn val="ctr"/>
        <c:lblOffset val="100"/>
        <c:noMultiLvlLbl val="0"/>
      </c:catAx>
      <c:valAx>
        <c:axId val="664731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</a:p>
        </c:txPr>
        <c:crossAx val="66473091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648395127718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86991-E156-4BE0-9C0D-02AFA4CF96F9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83C48-3F79-4EB3-B071-098702D31DCC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32E6-B4F4-402E-A483-88FBBB9B0E4C}" type="datetimeFigureOut">
              <a:rPr lang="ko-KR" altLang="en-US" smtClean="0"/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  <a:endParaRPr lang="ko-KR" altLang="en-US"/>
          </a:p>
          <a:p>
            <a:pPr lvl="1"/>
            <a:r>
              <a:rPr lang="ko-KR" altLang="en-US"/>
              <a:t>둘째 수준</a:t>
            </a:r>
            <a:endParaRPr lang="ko-KR" altLang="en-US"/>
          </a:p>
          <a:p>
            <a:pPr lvl="2"/>
            <a:r>
              <a:rPr lang="ko-KR" altLang="en-US"/>
              <a:t>셋째 수준</a:t>
            </a:r>
            <a:endParaRPr lang="ko-KR" altLang="en-US"/>
          </a:p>
          <a:p>
            <a:pPr lvl="3"/>
            <a:r>
              <a:rPr lang="ko-KR" altLang="en-US"/>
              <a:t>넷째 수준</a:t>
            </a:r>
            <a:endParaRPr lang="ko-KR" altLang="en-US"/>
          </a:p>
          <a:p>
            <a:pPr lvl="4"/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81622-CD4D-4762-AB75-C7A32FE55F3D}" type="slidenum">
              <a:rPr lang="ko-KR" altLang="en-US" smtClean="0"/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81622-CD4D-4762-AB75-C7A32FE55F3D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21774"/>
            <a:ext cx="25152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684" y="306962"/>
            <a:ext cx="3600400" cy="115212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1425182"/>
            <a:ext cx="360040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  <a:endParaRPr lang="en-US" altLang="ko-KR" sz="1400" b="1" dirty="0"/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305644" y="174375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05644" y="3487500"/>
            <a:ext cx="2532712" cy="165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499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38356" y="0"/>
            <a:ext cx="330564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05644" y="0"/>
            <a:ext cx="2532712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1225325" y="1276113"/>
            <a:ext cx="3816000" cy="331200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7001" y="555526"/>
            <a:ext cx="3816424" cy="3312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/>
          <p:cNvSpPr>
            <a:spLocks noGrp="1"/>
          </p:cNvSpPr>
          <p:nvPr>
            <p:ph type="pic" idx="11" hasCustomPrompt="1"/>
          </p:nvPr>
        </p:nvSpPr>
        <p:spPr>
          <a:xfrm>
            <a:off x="707426" y="418289"/>
            <a:ext cx="7969461" cy="4163237"/>
          </a:xfrm>
          <a:custGeom>
            <a:avLst/>
            <a:gdLst>
              <a:gd name="connsiteX0" fmla="*/ 0 w 7969461"/>
              <a:gd name="connsiteY0" fmla="*/ 0 h 4163237"/>
              <a:gd name="connsiteX1" fmla="*/ 7969461 w 7969461"/>
              <a:gd name="connsiteY1" fmla="*/ 0 h 4163237"/>
              <a:gd name="connsiteX2" fmla="*/ 7969461 w 7969461"/>
              <a:gd name="connsiteY2" fmla="*/ 4163237 h 416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69461" h="4163237">
                <a:moveTo>
                  <a:pt x="0" y="0"/>
                </a:moveTo>
                <a:lnTo>
                  <a:pt x="7969461" y="0"/>
                </a:lnTo>
                <a:lnTo>
                  <a:pt x="7969461" y="41632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60000" anchor="t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6"/>
          <p:cNvSpPr>
            <a:spLocks noGrp="1"/>
          </p:cNvSpPr>
          <p:nvPr>
            <p:ph type="pic" idx="12" hasCustomPrompt="1"/>
          </p:nvPr>
        </p:nvSpPr>
        <p:spPr>
          <a:xfrm>
            <a:off x="443152" y="555241"/>
            <a:ext cx="8002200" cy="4183732"/>
          </a:xfrm>
          <a:custGeom>
            <a:avLst/>
            <a:gdLst>
              <a:gd name="connsiteX0" fmla="*/ 19050 w 8002200"/>
              <a:gd name="connsiteY0" fmla="*/ 0 h 4183732"/>
              <a:gd name="connsiteX1" fmla="*/ 8002200 w 8002200"/>
              <a:gd name="connsiteY1" fmla="*/ 4174207 h 4183732"/>
              <a:gd name="connsiteX2" fmla="*/ 0 w 8002200"/>
              <a:gd name="connsiteY2" fmla="*/ 4183732 h 418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02200" h="4183732">
                <a:moveTo>
                  <a:pt x="19050" y="0"/>
                </a:moveTo>
                <a:lnTo>
                  <a:pt x="8002200" y="4174207"/>
                </a:lnTo>
                <a:lnTo>
                  <a:pt x="0" y="41837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360000" anchor="b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860032" y="915566"/>
            <a:ext cx="3312368" cy="3312368"/>
            <a:chOff x="5112060" y="1203598"/>
            <a:chExt cx="3312368" cy="3312368"/>
          </a:xfrm>
        </p:grpSpPr>
        <p:sp>
          <p:nvSpPr>
            <p:cNvPr id="3" name="Oval 2"/>
            <p:cNvSpPr/>
            <p:nvPr userDrawn="1"/>
          </p:nvSpPr>
          <p:spPr>
            <a:xfrm>
              <a:off x="5184068" y="1275606"/>
              <a:ext cx="3168352" cy="316835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5112060" y="1203598"/>
              <a:ext cx="3312368" cy="331236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Parallelogram 1"/>
          <p:cNvSpPr/>
          <p:nvPr userDrawn="1"/>
        </p:nvSpPr>
        <p:spPr>
          <a:xfrm>
            <a:off x="0" y="0"/>
            <a:ext cx="4968552" cy="5143500"/>
          </a:xfrm>
          <a:prstGeom prst="parallelogram">
            <a:avLst>
              <a:gd name="adj" fmla="val 55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932040" y="1923678"/>
            <a:ext cx="3168352" cy="9894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2890262"/>
            <a:ext cx="3168352" cy="47357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1200" b="0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  <a:endParaRPr lang="en-US" altLang="ko-KR" dirty="0"/>
          </a:p>
          <a:p>
            <a:pPr lvl="0"/>
            <a:r>
              <a:rPr lang="en-US" altLang="ko-KR" dirty="0"/>
              <a:t>of your subtitle Here</a:t>
            </a:r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1364637"/>
            <a:ext cx="2316681" cy="2414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4595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6011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2" name="Oval 1"/>
          <p:cNvSpPr/>
          <p:nvPr userDrawn="1"/>
        </p:nvSpPr>
        <p:spPr>
          <a:xfrm>
            <a:off x="3203848" y="483518"/>
            <a:ext cx="2736304" cy="27363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9582"/>
            <a:ext cx="1434734" cy="14951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699792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D15A12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772" y="2715766"/>
            <a:ext cx="2232248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Columns Style</a:t>
            </a:r>
            <a:endParaRPr lang="en-US" altLang="ko-K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00" y="3651870"/>
            <a:ext cx="892306" cy="9298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971600" y="1779662"/>
            <a:ext cx="7272808" cy="230425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65165" y="63368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65017" y="124784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2" name="Oval 1"/>
          <p:cNvSpPr/>
          <p:nvPr userDrawn="1"/>
        </p:nvSpPr>
        <p:spPr>
          <a:xfrm>
            <a:off x="1403648" y="997099"/>
            <a:ext cx="1584176" cy="158417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47848"/>
            <a:ext cx="951045" cy="991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876006"/>
            <a:ext cx="9144000" cy="2674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70219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5860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 rot="10800000">
            <a:off x="1971109" y="350785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270514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6154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 rot="10800000">
            <a:off x="397405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4708087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564492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 rot="10800000">
            <a:off x="5976999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3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4" name="Picture Placeholder 2"/>
          <p:cNvSpPr>
            <a:spLocks noGrp="1"/>
          </p:cNvSpPr>
          <p:nvPr>
            <p:ph type="pic" idx="22" hasCustomPrompt="1"/>
          </p:nvPr>
        </p:nvSpPr>
        <p:spPr>
          <a:xfrm>
            <a:off x="6711032" y="1650529"/>
            <a:ext cx="1694284" cy="1857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  <a:effectLst/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567437" y="1094745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 rot="10800000">
            <a:off x="7979944" y="3507854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ko-KR" altLang="en-US" sz="6000" b="1" dirty="0">
              <a:solidFill>
                <a:schemeClr val="accent4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0392" y="4145959"/>
            <a:ext cx="848311" cy="884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49302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1035844" y="1326852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4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-1" fmla="*/ 0 w 4714875"/>
                <a:gd name="connsiteY0-2" fmla="*/ 3028950 h 3028950"/>
                <a:gd name="connsiteX1-3" fmla="*/ 28575 w 4714875"/>
                <a:gd name="connsiteY1-4" fmla="*/ 28575 h 3028950"/>
                <a:gd name="connsiteX2-5" fmla="*/ 4714875 w 4714875"/>
                <a:gd name="connsiteY2-6" fmla="*/ 0 h 3028950"/>
                <a:gd name="connsiteX3-7" fmla="*/ 2838450 w 4714875"/>
                <a:gd name="connsiteY3-8" fmla="*/ 1543050 h 3028950"/>
                <a:gd name="connsiteX0-9" fmla="*/ 0 w 4714875"/>
                <a:gd name="connsiteY0-10" fmla="*/ 3028950 h 3028950"/>
                <a:gd name="connsiteX1-11" fmla="*/ 0 w 4714875"/>
                <a:gd name="connsiteY1-12" fmla="*/ 28575 h 3028950"/>
                <a:gd name="connsiteX2-13" fmla="*/ 4714875 w 4714875"/>
                <a:gd name="connsiteY2-14" fmla="*/ 0 h 3028950"/>
                <a:gd name="connsiteX3-15" fmla="*/ 2838450 w 4714875"/>
                <a:gd name="connsiteY3-16" fmla="*/ 1543050 h 3028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Isosceles Triangle 6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3393281" y="1326851"/>
            <a:ext cx="4714875" cy="3028950"/>
            <a:chOff x="800099" y="1247775"/>
            <a:chExt cx="4714875" cy="30289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/>
            <p:nvPr/>
          </p:nvSpPr>
          <p:spPr>
            <a:xfrm>
              <a:off x="800099" y="1247775"/>
              <a:ext cx="4714875" cy="3028950"/>
            </a:xfrm>
            <a:custGeom>
              <a:avLst/>
              <a:gdLst>
                <a:gd name="connsiteX0" fmla="*/ 0 w 4724400"/>
                <a:gd name="connsiteY0" fmla="*/ 3000375 h 3000375"/>
                <a:gd name="connsiteX1" fmla="*/ 28575 w 4724400"/>
                <a:gd name="connsiteY1" fmla="*/ 0 h 3000375"/>
                <a:gd name="connsiteX2" fmla="*/ 4724400 w 4724400"/>
                <a:gd name="connsiteY2" fmla="*/ 19050 h 3000375"/>
                <a:gd name="connsiteX3" fmla="*/ 2838450 w 4724400"/>
                <a:gd name="connsiteY3" fmla="*/ 1514475 h 3000375"/>
                <a:gd name="connsiteX0-1" fmla="*/ 0 w 4714875"/>
                <a:gd name="connsiteY0-2" fmla="*/ 3028950 h 3028950"/>
                <a:gd name="connsiteX1-3" fmla="*/ 28575 w 4714875"/>
                <a:gd name="connsiteY1-4" fmla="*/ 28575 h 3028950"/>
                <a:gd name="connsiteX2-5" fmla="*/ 4714875 w 4714875"/>
                <a:gd name="connsiteY2-6" fmla="*/ 0 h 3028950"/>
                <a:gd name="connsiteX3-7" fmla="*/ 2838450 w 4714875"/>
                <a:gd name="connsiteY3-8" fmla="*/ 1543050 h 3028950"/>
                <a:gd name="connsiteX0-9" fmla="*/ 0 w 4714875"/>
                <a:gd name="connsiteY0-10" fmla="*/ 3028950 h 3028950"/>
                <a:gd name="connsiteX1-11" fmla="*/ 0 w 4714875"/>
                <a:gd name="connsiteY1-12" fmla="*/ 28575 h 3028950"/>
                <a:gd name="connsiteX2-13" fmla="*/ 4714875 w 4714875"/>
                <a:gd name="connsiteY2-14" fmla="*/ 0 h 3028950"/>
                <a:gd name="connsiteX3-15" fmla="*/ 2838450 w 4714875"/>
                <a:gd name="connsiteY3-16" fmla="*/ 1543050 h 3028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714875" h="3028950">
                  <a:moveTo>
                    <a:pt x="0" y="3028950"/>
                  </a:moveTo>
                  <a:lnTo>
                    <a:pt x="0" y="28575"/>
                  </a:lnTo>
                  <a:lnTo>
                    <a:pt x="4714875" y="0"/>
                  </a:lnTo>
                  <a:lnTo>
                    <a:pt x="2838450" y="1543050"/>
                  </a:lnTo>
                </a:path>
              </a:pathLst>
            </a:custGeom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4109534">
              <a:off x="3397316" y="2717887"/>
              <a:ext cx="286380" cy="24687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83321" y="237966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09134" y="2379660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sz="5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97149" y="1496701"/>
            <a:ext cx="3230835" cy="991073"/>
            <a:chOff x="5076056" y="2073670"/>
            <a:chExt cx="3504380" cy="991073"/>
          </a:xfrm>
        </p:grpSpPr>
        <p:sp>
          <p:nvSpPr>
            <p:cNvPr id="17" name="TextBox 16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59449" y="3226790"/>
            <a:ext cx="3230835" cy="991073"/>
            <a:chOff x="5076056" y="2073670"/>
            <a:chExt cx="3504380" cy="991073"/>
          </a:xfrm>
        </p:grpSpPr>
        <p:sp>
          <p:nvSpPr>
            <p:cNvPr id="20" name="TextBox 19"/>
            <p:cNvSpPr txBox="1"/>
            <p:nvPr/>
          </p:nvSpPr>
          <p:spPr>
            <a:xfrm>
              <a:off x="5076056" y="2418412"/>
              <a:ext cx="350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056" y="2073670"/>
              <a:ext cx="35043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Block Arc 14"/>
          <p:cNvSpPr/>
          <p:nvPr/>
        </p:nvSpPr>
        <p:spPr>
          <a:xfrm rot="16200000">
            <a:off x="6525656" y="1639833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Parallelogram 15"/>
          <p:cNvSpPr/>
          <p:nvPr/>
        </p:nvSpPr>
        <p:spPr>
          <a:xfrm rot="16200000">
            <a:off x="2134505" y="3426533"/>
            <a:ext cx="648788" cy="70229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2816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/>
                <a:gridCol w="464152"/>
                <a:gridCol w="1044527"/>
                <a:gridCol w="319835"/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61224">
                <a:tc vMerge="1"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224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vMerge="1"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44844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/>
                <a:gridCol w="464152"/>
                <a:gridCol w="1044527"/>
                <a:gridCol w="319835"/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Free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61224">
                <a:tc vMerge="1"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224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68727" y="1226685"/>
          <a:ext cx="2160239" cy="3334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725"/>
                <a:gridCol w="464152"/>
                <a:gridCol w="1044527"/>
                <a:gridCol w="319835"/>
              </a:tblGrid>
              <a:tr h="33653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$15</a:t>
                      </a:r>
                      <a:endParaRPr lang="ko-KR" altLang="en-US" sz="3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09739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PowerPoint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461224">
                <a:tc vMerge="1"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1224"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48282" y="2506280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Pie 24"/>
          <p:cNvSpPr/>
          <p:nvPr/>
        </p:nvSpPr>
        <p:spPr>
          <a:xfrm>
            <a:off x="1335982" y="3397963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/>
          <p:nvPr/>
        </p:nvSpPr>
        <p:spPr>
          <a:xfrm>
            <a:off x="1347011" y="2944696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3851920" y="250627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Pie 24"/>
          <p:cNvSpPr/>
          <p:nvPr/>
        </p:nvSpPr>
        <p:spPr>
          <a:xfrm>
            <a:off x="3839620" y="3397962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7"/>
          <p:cNvSpPr/>
          <p:nvPr/>
        </p:nvSpPr>
        <p:spPr>
          <a:xfrm>
            <a:off x="3850649" y="2944695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6355558" y="2506278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6343258" y="3397961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6354287" y="2944694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483626"/>
            <a:chOff x="803640" y="3362835"/>
            <a:chExt cx="2059657" cy="148362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96008" y="1177918"/>
            <a:ext cx="615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그림 개체 틀 4"/>
          <p:cNvSpPr>
            <a:spLocks noGrp="1"/>
          </p:cNvSpPr>
          <p:nvPr>
            <p:ph type="pic" idx="1"/>
          </p:nvPr>
        </p:nvSpPr>
        <p:spPr/>
      </p:sp>
      <p:sp>
        <p:nvSpPr>
          <p:cNvPr id="11" name="그림 개체 틀 10"/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/>
          <p:cNvSpPr>
            <a:spLocks noGrp="1"/>
          </p:cNvSpPr>
          <p:nvPr>
            <p:ph type="pic" idx="14"/>
          </p:nvPr>
        </p:nvSpPr>
        <p:spPr/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534796" y="1919138"/>
            <a:ext cx="2" cy="563405"/>
          </a:xfrm>
          <a:prstGeom prst="straightConnector1">
            <a:avLst/>
          </a:prstGeom>
          <a:ln w="25400">
            <a:solidFill>
              <a:schemeClr val="accent5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746076" y="2200841"/>
            <a:ext cx="1026818" cy="339449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394782" y="2224462"/>
            <a:ext cx="955232" cy="31459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4" idx="0"/>
          </p:cNvCxnSpPr>
          <p:nvPr/>
        </p:nvCxnSpPr>
        <p:spPr>
          <a:xfrm flipH="1">
            <a:off x="2820566" y="2600898"/>
            <a:ext cx="1714906" cy="1004776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4" idx="0"/>
          </p:cNvCxnSpPr>
          <p:nvPr/>
        </p:nvCxnSpPr>
        <p:spPr>
          <a:xfrm>
            <a:off x="4535472" y="2600898"/>
            <a:ext cx="1741478" cy="902159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476976" y="2974568"/>
            <a:ext cx="1992232" cy="2180315"/>
            <a:chOff x="3572226" y="2727415"/>
            <a:chExt cx="1992232" cy="2180315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 rot="2939061">
              <a:off x="4640832" y="2121239"/>
              <a:ext cx="282462" cy="1564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572226" y="2727415"/>
              <a:ext cx="1746077" cy="2180315"/>
            </a:xfrm>
            <a:custGeom>
              <a:avLst/>
              <a:gdLst>
                <a:gd name="connsiteX0" fmla="*/ 409651 w 1762963"/>
                <a:gd name="connsiteY0" fmla="*/ 7315 h 1931212"/>
                <a:gd name="connsiteX1" fmla="*/ 234086 w 1762963"/>
                <a:gd name="connsiteY1" fmla="*/ 665683 h 1931212"/>
                <a:gd name="connsiteX2" fmla="*/ 292608 w 1762963"/>
                <a:gd name="connsiteY2" fmla="*/ 1382572 h 1931212"/>
                <a:gd name="connsiteX3" fmla="*/ 0 w 1762963"/>
                <a:gd name="connsiteY3" fmla="*/ 1931212 h 1931212"/>
                <a:gd name="connsiteX4" fmla="*/ 1060704 w 1762963"/>
                <a:gd name="connsiteY4" fmla="*/ 1923897 h 1931212"/>
                <a:gd name="connsiteX5" fmla="*/ 1316736 w 1762963"/>
                <a:gd name="connsiteY5" fmla="*/ 1419148 h 1931212"/>
                <a:gd name="connsiteX6" fmla="*/ 1762963 w 1762963"/>
                <a:gd name="connsiteY6" fmla="*/ 672998 h 1931212"/>
                <a:gd name="connsiteX7" fmla="*/ 1236268 w 1762963"/>
                <a:gd name="connsiteY7" fmla="*/ 0 h 1931212"/>
                <a:gd name="connsiteX8" fmla="*/ 651052 w 1762963"/>
                <a:gd name="connsiteY8" fmla="*/ 526694 h 1931212"/>
                <a:gd name="connsiteX9" fmla="*/ 409651 w 1762963"/>
                <a:gd name="connsiteY9" fmla="*/ 7315 h 1931212"/>
                <a:gd name="connsiteX0-1" fmla="*/ 409651 w 1762963"/>
                <a:gd name="connsiteY0-2" fmla="*/ 7315 h 1931212"/>
                <a:gd name="connsiteX1-3" fmla="*/ 234086 w 1762963"/>
                <a:gd name="connsiteY1-4" fmla="*/ 665683 h 1931212"/>
                <a:gd name="connsiteX2-5" fmla="*/ 292608 w 1762963"/>
                <a:gd name="connsiteY2-6" fmla="*/ 1382572 h 1931212"/>
                <a:gd name="connsiteX3-7" fmla="*/ 0 w 1762963"/>
                <a:gd name="connsiteY3-8" fmla="*/ 1931212 h 1931212"/>
                <a:gd name="connsiteX4-9" fmla="*/ 1060704 w 1762963"/>
                <a:gd name="connsiteY4-10" fmla="*/ 1923897 h 1931212"/>
                <a:gd name="connsiteX5-11" fmla="*/ 1316736 w 1762963"/>
                <a:gd name="connsiteY5-12" fmla="*/ 1419148 h 1931212"/>
                <a:gd name="connsiteX6-13" fmla="*/ 1762963 w 1762963"/>
                <a:gd name="connsiteY6-14" fmla="*/ 672998 h 1931212"/>
                <a:gd name="connsiteX7-15" fmla="*/ 1236268 w 1762963"/>
                <a:gd name="connsiteY7-16" fmla="*/ 0 h 1931212"/>
                <a:gd name="connsiteX8-17" fmla="*/ 651052 w 1762963"/>
                <a:gd name="connsiteY8-18" fmla="*/ 526694 h 1931212"/>
                <a:gd name="connsiteX9-19" fmla="*/ 409651 w 1762963"/>
                <a:gd name="connsiteY9-20" fmla="*/ 7315 h 1931212"/>
                <a:gd name="connsiteX0-21" fmla="*/ 409651 w 1762963"/>
                <a:gd name="connsiteY0-22" fmla="*/ 7315 h 1931212"/>
                <a:gd name="connsiteX1-23" fmla="*/ 234086 w 1762963"/>
                <a:gd name="connsiteY1-24" fmla="*/ 665683 h 1931212"/>
                <a:gd name="connsiteX2-25" fmla="*/ 292608 w 1762963"/>
                <a:gd name="connsiteY2-26" fmla="*/ 1382572 h 1931212"/>
                <a:gd name="connsiteX3-27" fmla="*/ 0 w 1762963"/>
                <a:gd name="connsiteY3-28" fmla="*/ 1931212 h 1931212"/>
                <a:gd name="connsiteX4-29" fmla="*/ 1060704 w 1762963"/>
                <a:gd name="connsiteY4-30" fmla="*/ 1923897 h 1931212"/>
                <a:gd name="connsiteX5-31" fmla="*/ 1316736 w 1762963"/>
                <a:gd name="connsiteY5-32" fmla="*/ 1419148 h 1931212"/>
                <a:gd name="connsiteX6-33" fmla="*/ 1762963 w 1762963"/>
                <a:gd name="connsiteY6-34" fmla="*/ 672998 h 1931212"/>
                <a:gd name="connsiteX7-35" fmla="*/ 1236268 w 1762963"/>
                <a:gd name="connsiteY7-36" fmla="*/ 0 h 1931212"/>
                <a:gd name="connsiteX8-37" fmla="*/ 651052 w 1762963"/>
                <a:gd name="connsiteY8-38" fmla="*/ 526694 h 1931212"/>
                <a:gd name="connsiteX9-39" fmla="*/ 409651 w 1762963"/>
                <a:gd name="connsiteY9-40" fmla="*/ 7315 h 1931212"/>
                <a:gd name="connsiteX0-41" fmla="*/ 409651 w 1762963"/>
                <a:gd name="connsiteY0-42" fmla="*/ 7315 h 1931212"/>
                <a:gd name="connsiteX1-43" fmla="*/ 234086 w 1762963"/>
                <a:gd name="connsiteY1-44" fmla="*/ 665683 h 1931212"/>
                <a:gd name="connsiteX2-45" fmla="*/ 292608 w 1762963"/>
                <a:gd name="connsiteY2-46" fmla="*/ 1382572 h 1931212"/>
                <a:gd name="connsiteX3-47" fmla="*/ 0 w 1762963"/>
                <a:gd name="connsiteY3-48" fmla="*/ 1931212 h 1931212"/>
                <a:gd name="connsiteX4-49" fmla="*/ 1060704 w 1762963"/>
                <a:gd name="connsiteY4-50" fmla="*/ 1923897 h 1931212"/>
                <a:gd name="connsiteX5-51" fmla="*/ 1316736 w 1762963"/>
                <a:gd name="connsiteY5-52" fmla="*/ 1419148 h 1931212"/>
                <a:gd name="connsiteX6-53" fmla="*/ 1762963 w 1762963"/>
                <a:gd name="connsiteY6-54" fmla="*/ 672998 h 1931212"/>
                <a:gd name="connsiteX7-55" fmla="*/ 1236268 w 1762963"/>
                <a:gd name="connsiteY7-56" fmla="*/ 0 h 1931212"/>
                <a:gd name="connsiteX8-57" fmla="*/ 651052 w 1762963"/>
                <a:gd name="connsiteY8-58" fmla="*/ 526694 h 1931212"/>
                <a:gd name="connsiteX9-59" fmla="*/ 409651 w 1762963"/>
                <a:gd name="connsiteY9-60" fmla="*/ 7315 h 1931212"/>
                <a:gd name="connsiteX0-61" fmla="*/ 409651 w 1762963"/>
                <a:gd name="connsiteY0-62" fmla="*/ 7315 h 1931212"/>
                <a:gd name="connsiteX1-63" fmla="*/ 234086 w 1762963"/>
                <a:gd name="connsiteY1-64" fmla="*/ 665683 h 1931212"/>
                <a:gd name="connsiteX2-65" fmla="*/ 292608 w 1762963"/>
                <a:gd name="connsiteY2-66" fmla="*/ 1382572 h 1931212"/>
                <a:gd name="connsiteX3-67" fmla="*/ 0 w 1762963"/>
                <a:gd name="connsiteY3-68" fmla="*/ 1931212 h 1931212"/>
                <a:gd name="connsiteX4-69" fmla="*/ 1060704 w 1762963"/>
                <a:gd name="connsiteY4-70" fmla="*/ 1923897 h 1931212"/>
                <a:gd name="connsiteX5-71" fmla="*/ 1228953 w 1762963"/>
                <a:gd name="connsiteY5-72" fmla="*/ 1499615 h 1931212"/>
                <a:gd name="connsiteX6-73" fmla="*/ 1762963 w 1762963"/>
                <a:gd name="connsiteY6-74" fmla="*/ 672998 h 1931212"/>
                <a:gd name="connsiteX7-75" fmla="*/ 1236268 w 1762963"/>
                <a:gd name="connsiteY7-76" fmla="*/ 0 h 1931212"/>
                <a:gd name="connsiteX8-77" fmla="*/ 651052 w 1762963"/>
                <a:gd name="connsiteY8-78" fmla="*/ 526694 h 1931212"/>
                <a:gd name="connsiteX9-79" fmla="*/ 409651 w 1762963"/>
                <a:gd name="connsiteY9-80" fmla="*/ 7315 h 1931212"/>
                <a:gd name="connsiteX0-81" fmla="*/ 409651 w 1762963"/>
                <a:gd name="connsiteY0-82" fmla="*/ 7315 h 1931212"/>
                <a:gd name="connsiteX1-83" fmla="*/ 234086 w 1762963"/>
                <a:gd name="connsiteY1-84" fmla="*/ 665683 h 1931212"/>
                <a:gd name="connsiteX2-85" fmla="*/ 292608 w 1762963"/>
                <a:gd name="connsiteY2-86" fmla="*/ 1382572 h 1931212"/>
                <a:gd name="connsiteX3-87" fmla="*/ 0 w 1762963"/>
                <a:gd name="connsiteY3-88" fmla="*/ 1931212 h 1931212"/>
                <a:gd name="connsiteX4-89" fmla="*/ 1060704 w 1762963"/>
                <a:gd name="connsiteY4-90" fmla="*/ 1923897 h 1931212"/>
                <a:gd name="connsiteX5-91" fmla="*/ 1250899 w 1762963"/>
                <a:gd name="connsiteY5-92" fmla="*/ 1484985 h 1931212"/>
                <a:gd name="connsiteX6-93" fmla="*/ 1762963 w 1762963"/>
                <a:gd name="connsiteY6-94" fmla="*/ 672998 h 1931212"/>
                <a:gd name="connsiteX7-95" fmla="*/ 1236268 w 1762963"/>
                <a:gd name="connsiteY7-96" fmla="*/ 0 h 1931212"/>
                <a:gd name="connsiteX8-97" fmla="*/ 651052 w 1762963"/>
                <a:gd name="connsiteY8-98" fmla="*/ 526694 h 1931212"/>
                <a:gd name="connsiteX9-99" fmla="*/ 409651 w 1762963"/>
                <a:gd name="connsiteY9-100" fmla="*/ 7315 h 1931212"/>
                <a:gd name="connsiteX0-101" fmla="*/ 409651 w 1762963"/>
                <a:gd name="connsiteY0-102" fmla="*/ 7315 h 1931213"/>
                <a:gd name="connsiteX1-103" fmla="*/ 234086 w 1762963"/>
                <a:gd name="connsiteY1-104" fmla="*/ 665683 h 1931213"/>
                <a:gd name="connsiteX2-105" fmla="*/ 292608 w 1762963"/>
                <a:gd name="connsiteY2-106" fmla="*/ 1382572 h 1931213"/>
                <a:gd name="connsiteX3-107" fmla="*/ 0 w 1762963"/>
                <a:gd name="connsiteY3-108" fmla="*/ 1931212 h 1931213"/>
                <a:gd name="connsiteX4-109" fmla="*/ 1089965 w 1762963"/>
                <a:gd name="connsiteY4-110" fmla="*/ 1931213 h 1931213"/>
                <a:gd name="connsiteX5-111" fmla="*/ 1250899 w 1762963"/>
                <a:gd name="connsiteY5-112" fmla="*/ 1484985 h 1931213"/>
                <a:gd name="connsiteX6-113" fmla="*/ 1762963 w 1762963"/>
                <a:gd name="connsiteY6-114" fmla="*/ 672998 h 1931213"/>
                <a:gd name="connsiteX7-115" fmla="*/ 1236268 w 1762963"/>
                <a:gd name="connsiteY7-116" fmla="*/ 0 h 1931213"/>
                <a:gd name="connsiteX8-117" fmla="*/ 651052 w 1762963"/>
                <a:gd name="connsiteY8-118" fmla="*/ 526694 h 1931213"/>
                <a:gd name="connsiteX9-119" fmla="*/ 409651 w 1762963"/>
                <a:gd name="connsiteY9-120" fmla="*/ 7315 h 1931213"/>
                <a:gd name="connsiteX0-121" fmla="*/ 277978 w 1631290"/>
                <a:gd name="connsiteY0-122" fmla="*/ 7315 h 1931213"/>
                <a:gd name="connsiteX1-123" fmla="*/ 102413 w 1631290"/>
                <a:gd name="connsiteY1-124" fmla="*/ 665683 h 1931213"/>
                <a:gd name="connsiteX2-125" fmla="*/ 160935 w 1631290"/>
                <a:gd name="connsiteY2-126" fmla="*/ 1382572 h 1931213"/>
                <a:gd name="connsiteX3-127" fmla="*/ 0 w 1631290"/>
                <a:gd name="connsiteY3-128" fmla="*/ 1923896 h 1931213"/>
                <a:gd name="connsiteX4-129" fmla="*/ 958292 w 1631290"/>
                <a:gd name="connsiteY4-130" fmla="*/ 1931213 h 1931213"/>
                <a:gd name="connsiteX5-131" fmla="*/ 1119226 w 1631290"/>
                <a:gd name="connsiteY5-132" fmla="*/ 1484985 h 1931213"/>
                <a:gd name="connsiteX6-133" fmla="*/ 1631290 w 1631290"/>
                <a:gd name="connsiteY6-134" fmla="*/ 672998 h 1931213"/>
                <a:gd name="connsiteX7-135" fmla="*/ 1104595 w 1631290"/>
                <a:gd name="connsiteY7-136" fmla="*/ 0 h 1931213"/>
                <a:gd name="connsiteX8-137" fmla="*/ 519379 w 1631290"/>
                <a:gd name="connsiteY8-138" fmla="*/ 526694 h 1931213"/>
                <a:gd name="connsiteX9-139" fmla="*/ 277978 w 1631290"/>
                <a:gd name="connsiteY9-140" fmla="*/ 7315 h 1931213"/>
                <a:gd name="connsiteX0-141" fmla="*/ 277978 w 1631290"/>
                <a:gd name="connsiteY0-142" fmla="*/ 7315 h 1953159"/>
                <a:gd name="connsiteX1-143" fmla="*/ 102413 w 1631290"/>
                <a:gd name="connsiteY1-144" fmla="*/ 665683 h 1953159"/>
                <a:gd name="connsiteX2-145" fmla="*/ 160935 w 1631290"/>
                <a:gd name="connsiteY2-146" fmla="*/ 1382572 h 1953159"/>
                <a:gd name="connsiteX3-147" fmla="*/ 0 w 1631290"/>
                <a:gd name="connsiteY3-148" fmla="*/ 1923896 h 1953159"/>
                <a:gd name="connsiteX4-149" fmla="*/ 1016814 w 1631290"/>
                <a:gd name="connsiteY4-150" fmla="*/ 1953159 h 1953159"/>
                <a:gd name="connsiteX5-151" fmla="*/ 1119226 w 1631290"/>
                <a:gd name="connsiteY5-152" fmla="*/ 1484985 h 1953159"/>
                <a:gd name="connsiteX6-153" fmla="*/ 1631290 w 1631290"/>
                <a:gd name="connsiteY6-154" fmla="*/ 672998 h 1953159"/>
                <a:gd name="connsiteX7-155" fmla="*/ 1104595 w 1631290"/>
                <a:gd name="connsiteY7-156" fmla="*/ 0 h 1953159"/>
                <a:gd name="connsiteX8-157" fmla="*/ 519379 w 1631290"/>
                <a:gd name="connsiteY8-158" fmla="*/ 526694 h 1953159"/>
                <a:gd name="connsiteX9-159" fmla="*/ 277978 w 1631290"/>
                <a:gd name="connsiteY9-160" fmla="*/ 7315 h 1953159"/>
                <a:gd name="connsiteX0-161" fmla="*/ 277978 w 1631290"/>
                <a:gd name="connsiteY0-162" fmla="*/ 7315 h 1953159"/>
                <a:gd name="connsiteX1-163" fmla="*/ 102413 w 1631290"/>
                <a:gd name="connsiteY1-164" fmla="*/ 665683 h 1953159"/>
                <a:gd name="connsiteX2-165" fmla="*/ 160935 w 1631290"/>
                <a:gd name="connsiteY2-166" fmla="*/ 1382572 h 1953159"/>
                <a:gd name="connsiteX3-167" fmla="*/ 0 w 1631290"/>
                <a:gd name="connsiteY3-168" fmla="*/ 1923896 h 1953159"/>
                <a:gd name="connsiteX4-169" fmla="*/ 1016814 w 1631290"/>
                <a:gd name="connsiteY4-170" fmla="*/ 1953159 h 1953159"/>
                <a:gd name="connsiteX5-171" fmla="*/ 1082649 w 1631290"/>
                <a:gd name="connsiteY5-172" fmla="*/ 1499616 h 1953159"/>
                <a:gd name="connsiteX6-173" fmla="*/ 1119226 w 1631290"/>
                <a:gd name="connsiteY6-174" fmla="*/ 1484985 h 1953159"/>
                <a:gd name="connsiteX7-175" fmla="*/ 1631290 w 1631290"/>
                <a:gd name="connsiteY7-176" fmla="*/ 672998 h 1953159"/>
                <a:gd name="connsiteX8-177" fmla="*/ 1104595 w 1631290"/>
                <a:gd name="connsiteY8-178" fmla="*/ 0 h 1953159"/>
                <a:gd name="connsiteX9-179" fmla="*/ 519379 w 1631290"/>
                <a:gd name="connsiteY9-180" fmla="*/ 526694 h 1953159"/>
                <a:gd name="connsiteX10" fmla="*/ 277978 w 1631290"/>
                <a:gd name="connsiteY10" fmla="*/ 7315 h 1953159"/>
                <a:gd name="connsiteX0-181" fmla="*/ 277978 w 1631290"/>
                <a:gd name="connsiteY0-182" fmla="*/ 7315 h 1953159"/>
                <a:gd name="connsiteX1-183" fmla="*/ 102413 w 1631290"/>
                <a:gd name="connsiteY1-184" fmla="*/ 665683 h 1953159"/>
                <a:gd name="connsiteX2-185" fmla="*/ 160935 w 1631290"/>
                <a:gd name="connsiteY2-186" fmla="*/ 1382572 h 1953159"/>
                <a:gd name="connsiteX3-187" fmla="*/ 0 w 1631290"/>
                <a:gd name="connsiteY3-188" fmla="*/ 1923896 h 1953159"/>
                <a:gd name="connsiteX4-189" fmla="*/ 1016814 w 1631290"/>
                <a:gd name="connsiteY4-190" fmla="*/ 1953159 h 1953159"/>
                <a:gd name="connsiteX5-191" fmla="*/ 1082649 w 1631290"/>
                <a:gd name="connsiteY5-192" fmla="*/ 1499616 h 1953159"/>
                <a:gd name="connsiteX6-193" fmla="*/ 1631290 w 1631290"/>
                <a:gd name="connsiteY6-194" fmla="*/ 672998 h 1953159"/>
                <a:gd name="connsiteX7-195" fmla="*/ 1104595 w 1631290"/>
                <a:gd name="connsiteY7-196" fmla="*/ 0 h 1953159"/>
                <a:gd name="connsiteX8-197" fmla="*/ 519379 w 1631290"/>
                <a:gd name="connsiteY8-198" fmla="*/ 526694 h 1953159"/>
                <a:gd name="connsiteX9-199" fmla="*/ 277978 w 1631290"/>
                <a:gd name="connsiteY9-200" fmla="*/ 7315 h 1953159"/>
                <a:gd name="connsiteX0-201" fmla="*/ 277978 w 1631290"/>
                <a:gd name="connsiteY0-202" fmla="*/ 7315 h 1953159"/>
                <a:gd name="connsiteX1-203" fmla="*/ 102413 w 1631290"/>
                <a:gd name="connsiteY1-204" fmla="*/ 665683 h 1953159"/>
                <a:gd name="connsiteX2-205" fmla="*/ 160935 w 1631290"/>
                <a:gd name="connsiteY2-206" fmla="*/ 1382572 h 1953159"/>
                <a:gd name="connsiteX3-207" fmla="*/ 0 w 1631290"/>
                <a:gd name="connsiteY3-208" fmla="*/ 1923896 h 1953159"/>
                <a:gd name="connsiteX4-209" fmla="*/ 1016814 w 1631290"/>
                <a:gd name="connsiteY4-210" fmla="*/ 1953159 h 1953159"/>
                <a:gd name="connsiteX5-211" fmla="*/ 1082649 w 1631290"/>
                <a:gd name="connsiteY5-212" fmla="*/ 1499616 h 1953159"/>
                <a:gd name="connsiteX6-213" fmla="*/ 1631290 w 1631290"/>
                <a:gd name="connsiteY6-214" fmla="*/ 672998 h 1953159"/>
                <a:gd name="connsiteX7-215" fmla="*/ 1104595 w 1631290"/>
                <a:gd name="connsiteY7-216" fmla="*/ 0 h 1953159"/>
                <a:gd name="connsiteX8-217" fmla="*/ 519379 w 1631290"/>
                <a:gd name="connsiteY8-218" fmla="*/ 526694 h 1953159"/>
                <a:gd name="connsiteX9-219" fmla="*/ 277978 w 1631290"/>
                <a:gd name="connsiteY9-220" fmla="*/ 7315 h 1953159"/>
                <a:gd name="connsiteX0-221" fmla="*/ 277978 w 1631290"/>
                <a:gd name="connsiteY0-222" fmla="*/ 7315 h 1953159"/>
                <a:gd name="connsiteX1-223" fmla="*/ 102413 w 1631290"/>
                <a:gd name="connsiteY1-224" fmla="*/ 665683 h 1953159"/>
                <a:gd name="connsiteX2-225" fmla="*/ 160935 w 1631290"/>
                <a:gd name="connsiteY2-226" fmla="*/ 1382572 h 1953159"/>
                <a:gd name="connsiteX3-227" fmla="*/ 0 w 1631290"/>
                <a:gd name="connsiteY3-228" fmla="*/ 1923896 h 1953159"/>
                <a:gd name="connsiteX4-229" fmla="*/ 1016814 w 1631290"/>
                <a:gd name="connsiteY4-230" fmla="*/ 1953159 h 1953159"/>
                <a:gd name="connsiteX5-231" fmla="*/ 1082649 w 1631290"/>
                <a:gd name="connsiteY5-232" fmla="*/ 1499616 h 1953159"/>
                <a:gd name="connsiteX6-233" fmla="*/ 1631290 w 1631290"/>
                <a:gd name="connsiteY6-234" fmla="*/ 672998 h 1953159"/>
                <a:gd name="connsiteX7-235" fmla="*/ 1104595 w 1631290"/>
                <a:gd name="connsiteY7-236" fmla="*/ 0 h 1953159"/>
                <a:gd name="connsiteX8-237" fmla="*/ 519379 w 1631290"/>
                <a:gd name="connsiteY8-238" fmla="*/ 526694 h 1953159"/>
                <a:gd name="connsiteX9-239" fmla="*/ 277978 w 1631290"/>
                <a:gd name="connsiteY9-240" fmla="*/ 7315 h 1953159"/>
                <a:gd name="connsiteX0-241" fmla="*/ 277978 w 1631290"/>
                <a:gd name="connsiteY0-242" fmla="*/ 0 h 2033626"/>
                <a:gd name="connsiteX1-243" fmla="*/ 102413 w 1631290"/>
                <a:gd name="connsiteY1-244" fmla="*/ 746150 h 2033626"/>
                <a:gd name="connsiteX2-245" fmla="*/ 160935 w 1631290"/>
                <a:gd name="connsiteY2-246" fmla="*/ 1463039 h 2033626"/>
                <a:gd name="connsiteX3-247" fmla="*/ 0 w 1631290"/>
                <a:gd name="connsiteY3-248" fmla="*/ 2004363 h 2033626"/>
                <a:gd name="connsiteX4-249" fmla="*/ 1016814 w 1631290"/>
                <a:gd name="connsiteY4-250" fmla="*/ 2033626 h 2033626"/>
                <a:gd name="connsiteX5-251" fmla="*/ 1082649 w 1631290"/>
                <a:gd name="connsiteY5-252" fmla="*/ 1580083 h 2033626"/>
                <a:gd name="connsiteX6-253" fmla="*/ 1631290 w 1631290"/>
                <a:gd name="connsiteY6-254" fmla="*/ 753465 h 2033626"/>
                <a:gd name="connsiteX7-255" fmla="*/ 1104595 w 1631290"/>
                <a:gd name="connsiteY7-256" fmla="*/ 80467 h 2033626"/>
                <a:gd name="connsiteX8-257" fmla="*/ 519379 w 1631290"/>
                <a:gd name="connsiteY8-258" fmla="*/ 607161 h 2033626"/>
                <a:gd name="connsiteX9-259" fmla="*/ 277978 w 1631290"/>
                <a:gd name="connsiteY9-260" fmla="*/ 0 h 2033626"/>
                <a:gd name="connsiteX0-261" fmla="*/ 277978 w 1631290"/>
                <a:gd name="connsiteY0-262" fmla="*/ 10 h 2033636"/>
                <a:gd name="connsiteX1-263" fmla="*/ 102413 w 1631290"/>
                <a:gd name="connsiteY1-264" fmla="*/ 746160 h 2033636"/>
                <a:gd name="connsiteX2-265" fmla="*/ 160935 w 1631290"/>
                <a:gd name="connsiteY2-266" fmla="*/ 1463049 h 2033636"/>
                <a:gd name="connsiteX3-267" fmla="*/ 0 w 1631290"/>
                <a:gd name="connsiteY3-268" fmla="*/ 2004373 h 2033636"/>
                <a:gd name="connsiteX4-269" fmla="*/ 1016814 w 1631290"/>
                <a:gd name="connsiteY4-270" fmla="*/ 2033636 h 2033636"/>
                <a:gd name="connsiteX5-271" fmla="*/ 1082649 w 1631290"/>
                <a:gd name="connsiteY5-272" fmla="*/ 1580093 h 2033636"/>
                <a:gd name="connsiteX6-273" fmla="*/ 1631290 w 1631290"/>
                <a:gd name="connsiteY6-274" fmla="*/ 753475 h 2033636"/>
                <a:gd name="connsiteX7-275" fmla="*/ 1104595 w 1631290"/>
                <a:gd name="connsiteY7-276" fmla="*/ 80477 h 2033636"/>
                <a:gd name="connsiteX8-277" fmla="*/ 519379 w 1631290"/>
                <a:gd name="connsiteY8-278" fmla="*/ 607171 h 2033636"/>
                <a:gd name="connsiteX9-279" fmla="*/ 277978 w 1631290"/>
                <a:gd name="connsiteY9-280" fmla="*/ 10 h 2033636"/>
                <a:gd name="connsiteX0-281" fmla="*/ 277978 w 1631290"/>
                <a:gd name="connsiteY0-282" fmla="*/ 10 h 2033636"/>
                <a:gd name="connsiteX1-283" fmla="*/ 102413 w 1631290"/>
                <a:gd name="connsiteY1-284" fmla="*/ 746160 h 2033636"/>
                <a:gd name="connsiteX2-285" fmla="*/ 160935 w 1631290"/>
                <a:gd name="connsiteY2-286" fmla="*/ 1463049 h 2033636"/>
                <a:gd name="connsiteX3-287" fmla="*/ 0 w 1631290"/>
                <a:gd name="connsiteY3-288" fmla="*/ 2004373 h 2033636"/>
                <a:gd name="connsiteX4-289" fmla="*/ 1016814 w 1631290"/>
                <a:gd name="connsiteY4-290" fmla="*/ 2033636 h 2033636"/>
                <a:gd name="connsiteX5-291" fmla="*/ 1082649 w 1631290"/>
                <a:gd name="connsiteY5-292" fmla="*/ 1580093 h 2033636"/>
                <a:gd name="connsiteX6-293" fmla="*/ 1631290 w 1631290"/>
                <a:gd name="connsiteY6-294" fmla="*/ 753475 h 2033636"/>
                <a:gd name="connsiteX7-295" fmla="*/ 1104595 w 1631290"/>
                <a:gd name="connsiteY7-296" fmla="*/ 80477 h 2033636"/>
                <a:gd name="connsiteX8-297" fmla="*/ 490118 w 1631290"/>
                <a:gd name="connsiteY8-298" fmla="*/ 680323 h 2033636"/>
                <a:gd name="connsiteX9-299" fmla="*/ 277978 w 1631290"/>
                <a:gd name="connsiteY9-300" fmla="*/ 10 h 2033636"/>
                <a:gd name="connsiteX0-301" fmla="*/ 284841 w 1638153"/>
                <a:gd name="connsiteY0-302" fmla="*/ 10 h 2045551"/>
                <a:gd name="connsiteX1-303" fmla="*/ 109276 w 1638153"/>
                <a:gd name="connsiteY1-304" fmla="*/ 746160 h 2045551"/>
                <a:gd name="connsiteX2-305" fmla="*/ 167798 w 1638153"/>
                <a:gd name="connsiteY2-306" fmla="*/ 1463049 h 2045551"/>
                <a:gd name="connsiteX3-307" fmla="*/ 0 w 1638153"/>
                <a:gd name="connsiteY3-308" fmla="*/ 2045551 h 2045551"/>
                <a:gd name="connsiteX4-309" fmla="*/ 1023677 w 1638153"/>
                <a:gd name="connsiteY4-310" fmla="*/ 2033636 h 2045551"/>
                <a:gd name="connsiteX5-311" fmla="*/ 1089512 w 1638153"/>
                <a:gd name="connsiteY5-312" fmla="*/ 1580093 h 2045551"/>
                <a:gd name="connsiteX6-313" fmla="*/ 1638153 w 1638153"/>
                <a:gd name="connsiteY6-314" fmla="*/ 753475 h 2045551"/>
                <a:gd name="connsiteX7-315" fmla="*/ 1111458 w 1638153"/>
                <a:gd name="connsiteY7-316" fmla="*/ 80477 h 2045551"/>
                <a:gd name="connsiteX8-317" fmla="*/ 496981 w 1638153"/>
                <a:gd name="connsiteY8-318" fmla="*/ 680323 h 2045551"/>
                <a:gd name="connsiteX9-319" fmla="*/ 284841 w 1638153"/>
                <a:gd name="connsiteY9-320" fmla="*/ 10 h 2045551"/>
                <a:gd name="connsiteX0-321" fmla="*/ 284841 w 1638153"/>
                <a:gd name="connsiteY0-322" fmla="*/ 10 h 2045551"/>
                <a:gd name="connsiteX1-323" fmla="*/ 109276 w 1638153"/>
                <a:gd name="connsiteY1-324" fmla="*/ 746160 h 2045551"/>
                <a:gd name="connsiteX2-325" fmla="*/ 167798 w 1638153"/>
                <a:gd name="connsiteY2-326" fmla="*/ 1463049 h 2045551"/>
                <a:gd name="connsiteX3-327" fmla="*/ 0 w 1638153"/>
                <a:gd name="connsiteY3-328" fmla="*/ 2045551 h 2045551"/>
                <a:gd name="connsiteX4-329" fmla="*/ 1023677 w 1638153"/>
                <a:gd name="connsiteY4-330" fmla="*/ 2033636 h 2045551"/>
                <a:gd name="connsiteX5-331" fmla="*/ 1089512 w 1638153"/>
                <a:gd name="connsiteY5-332" fmla="*/ 1580093 h 2045551"/>
                <a:gd name="connsiteX6-333" fmla="*/ 1638153 w 1638153"/>
                <a:gd name="connsiteY6-334" fmla="*/ 753475 h 2045551"/>
                <a:gd name="connsiteX7-335" fmla="*/ 1111458 w 1638153"/>
                <a:gd name="connsiteY7-336" fmla="*/ 80477 h 2045551"/>
                <a:gd name="connsiteX8-337" fmla="*/ 496981 w 1638153"/>
                <a:gd name="connsiteY8-338" fmla="*/ 680323 h 2045551"/>
                <a:gd name="connsiteX9-339" fmla="*/ 284841 w 1638153"/>
                <a:gd name="connsiteY9-340" fmla="*/ 10 h 20455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638153" h="2045551">
                  <a:moveTo>
                    <a:pt x="284841" y="10"/>
                  </a:moveTo>
                  <a:cubicBezTo>
                    <a:pt x="292156" y="285302"/>
                    <a:pt x="101961" y="643747"/>
                    <a:pt x="109276" y="746160"/>
                  </a:cubicBezTo>
                  <a:cubicBezTo>
                    <a:pt x="99522" y="1014384"/>
                    <a:pt x="148291" y="1224086"/>
                    <a:pt x="167798" y="1463049"/>
                  </a:cubicBezTo>
                  <a:lnTo>
                    <a:pt x="0" y="2045551"/>
                  </a:lnTo>
                  <a:lnTo>
                    <a:pt x="1023677" y="2033636"/>
                  </a:lnTo>
                  <a:cubicBezTo>
                    <a:pt x="1055376" y="1884893"/>
                    <a:pt x="1057813" y="1728836"/>
                    <a:pt x="1089512" y="1580093"/>
                  </a:cubicBezTo>
                  <a:cubicBezTo>
                    <a:pt x="1440642" y="1333815"/>
                    <a:pt x="1535740" y="1153373"/>
                    <a:pt x="1638153" y="753475"/>
                  </a:cubicBezTo>
                  <a:lnTo>
                    <a:pt x="1111458" y="80477"/>
                  </a:lnTo>
                  <a:lnTo>
                    <a:pt x="496981" y="680323"/>
                  </a:lnTo>
                  <a:cubicBezTo>
                    <a:pt x="416514" y="477936"/>
                    <a:pt x="599395" y="-2428"/>
                    <a:pt x="284841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35903" y="2482543"/>
            <a:ext cx="1666119" cy="2017638"/>
            <a:chOff x="3731153" y="2225865"/>
            <a:chExt cx="1666119" cy="2017638"/>
          </a:xfrm>
        </p:grpSpPr>
        <p:pic>
          <p:nvPicPr>
            <p:cNvPr id="13" name="Picture 2" descr="D:\KBM-정애\014-Fullppt\PNG이미지\핸드폰2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153" y="2225865"/>
              <a:ext cx="1666119" cy="20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177052" y="2344220"/>
              <a:ext cx="907339" cy="14356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2759" y="3079004"/>
            <a:ext cx="543317" cy="824717"/>
            <a:chOff x="4661983" y="2106581"/>
            <a:chExt cx="509735" cy="77374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 rot="3148397">
              <a:off x="4756549" y="2012015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 rot="3148397">
              <a:off x="4786261" y="226638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3148397">
              <a:off x="4812149" y="2520754"/>
              <a:ext cx="265003" cy="45413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3919952" y="1212890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23"/>
          <p:cNvSpPr/>
          <p:nvPr/>
        </p:nvSpPr>
        <p:spPr>
          <a:xfrm>
            <a:off x="2388518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23"/>
          <p:cNvSpPr/>
          <p:nvPr/>
        </p:nvSpPr>
        <p:spPr>
          <a:xfrm>
            <a:off x="1588571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ectangle 23"/>
          <p:cNvSpPr/>
          <p:nvPr/>
        </p:nvSpPr>
        <p:spPr>
          <a:xfrm>
            <a:off x="6276950" y="324332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23"/>
          <p:cNvSpPr/>
          <p:nvPr/>
        </p:nvSpPr>
        <p:spPr>
          <a:xfrm>
            <a:off x="5549011" y="2127049"/>
            <a:ext cx="1231995" cy="72469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Block Arc 14"/>
          <p:cNvSpPr/>
          <p:nvPr/>
        </p:nvSpPr>
        <p:spPr>
          <a:xfrm rot="16200000">
            <a:off x="1988943" y="3442422"/>
            <a:ext cx="448947" cy="44924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2781802" y="2365867"/>
            <a:ext cx="476822" cy="39858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/>
          <p:cNvSpPr/>
          <p:nvPr/>
        </p:nvSpPr>
        <p:spPr>
          <a:xfrm rot="8100000">
            <a:off x="4333779" y="1371167"/>
            <a:ext cx="402035" cy="40203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16"/>
          <p:cNvSpPr/>
          <p:nvPr/>
        </p:nvSpPr>
        <p:spPr>
          <a:xfrm rot="2700000">
            <a:off x="6027427" y="2247432"/>
            <a:ext cx="306558" cy="5832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6683096" y="3493792"/>
            <a:ext cx="451098" cy="34650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53696" y="1503640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3696" y="2365995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3696" y="1131590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775" y="1506502"/>
            <a:ext cx="221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775" y="2368857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775" y="1134452"/>
            <a:ext cx="221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5343748" y="1625471"/>
            <a:ext cx="2808312" cy="2808312"/>
            <a:chOff x="5076056" y="1563638"/>
            <a:chExt cx="3060000" cy="306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Donut 4"/>
            <p:cNvSpPr/>
            <p:nvPr/>
          </p:nvSpPr>
          <p:spPr>
            <a:xfrm>
              <a:off x="5076056" y="1563638"/>
              <a:ext cx="3060000" cy="3060000"/>
            </a:xfrm>
            <a:prstGeom prst="donut">
              <a:avLst>
                <a:gd name="adj" fmla="val 84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6" name="Donut 5"/>
            <p:cNvSpPr/>
            <p:nvPr/>
          </p:nvSpPr>
          <p:spPr>
            <a:xfrm>
              <a:off x="5526056" y="2013638"/>
              <a:ext cx="2160000" cy="2160000"/>
            </a:xfrm>
            <a:prstGeom prst="donut">
              <a:avLst>
                <a:gd name="adj" fmla="val 12941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976056" y="2463638"/>
              <a:ext cx="1260000" cy="1260000"/>
            </a:xfrm>
            <a:prstGeom prst="donut">
              <a:avLst>
                <a:gd name="adj" fmla="val 1951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26056" y="2913638"/>
              <a:ext cx="360000" cy="3600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rgbClr val="D15A1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735218">
            <a:off x="7404512" y="969276"/>
            <a:ext cx="421380" cy="2432550"/>
            <a:chOff x="3233928" y="1334772"/>
            <a:chExt cx="361471" cy="2086706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Left Arrow 9"/>
            <p:cNvSpPr/>
            <p:nvPr/>
          </p:nvSpPr>
          <p:spPr>
            <a:xfrm rot="16200000">
              <a:off x="2485786" y="2376930"/>
              <a:ext cx="1857841" cy="231256"/>
            </a:xfrm>
            <a:prstGeom prst="leftArrow">
              <a:avLst>
                <a:gd name="adj1" fmla="val 50000"/>
                <a:gd name="adj2" fmla="val 120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258072" y="166004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5400000">
              <a:off x="3256309" y="1487099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 rot="5400000">
              <a:off x="3254546" y="1314154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10"/>
            <p:cNvSpPr/>
            <p:nvPr/>
          </p:nvSpPr>
          <p:spPr>
            <a:xfrm rot="5400000">
              <a:off x="3254947" y="1837978"/>
              <a:ext cx="316710" cy="357945"/>
            </a:xfrm>
            <a:prstGeom prst="chevron">
              <a:avLst>
                <a:gd name="adj" fmla="val 6095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15603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anose="020B0604020202020204" pitchFamily="34" charset="0"/>
              </a:rPr>
              <a:t>NO.1 Presentation</a:t>
            </a:r>
            <a:endParaRPr lang="ko-KR" alt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08369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34840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AutoShape 92"/>
          <p:cNvSpPr>
            <a:spLocks noChangeArrowheads="1"/>
          </p:cNvSpPr>
          <p:nvPr/>
        </p:nvSpPr>
        <p:spPr bwMode="auto">
          <a:xfrm flipH="1">
            <a:off x="626958" y="2644184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AutoShape 92"/>
          <p:cNvSpPr>
            <a:spLocks noChangeArrowheads="1"/>
          </p:cNvSpPr>
          <p:nvPr/>
        </p:nvSpPr>
        <p:spPr bwMode="auto">
          <a:xfrm flipH="1">
            <a:off x="2680922" y="265983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0" name="AutoShape 92"/>
          <p:cNvSpPr>
            <a:spLocks noChangeArrowheads="1"/>
          </p:cNvSpPr>
          <p:nvPr/>
        </p:nvSpPr>
        <p:spPr bwMode="auto">
          <a:xfrm flipH="1">
            <a:off x="3713401" y="265824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1" name="AutoShape 92"/>
          <p:cNvSpPr>
            <a:spLocks noChangeArrowheads="1"/>
          </p:cNvSpPr>
          <p:nvPr/>
        </p:nvSpPr>
        <p:spPr bwMode="auto">
          <a:xfrm flipH="1">
            <a:off x="1653940" y="266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2812212" y="2800648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3880818" y="2736175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Pie 24"/>
          <p:cNvSpPr/>
          <p:nvPr/>
        </p:nvSpPr>
        <p:spPr>
          <a:xfrm>
            <a:off x="739214" y="2757371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1783264" y="279568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55576" y="1289323"/>
          <a:ext cx="7632849" cy="276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680187"/>
                <a:gridCol w="1680187"/>
                <a:gridCol w="1680187"/>
              </a:tblGrid>
              <a:tr h="3420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400" b="0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Text  Here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64471" y="4166195"/>
            <a:ext cx="100811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3613" y="4160440"/>
            <a:ext cx="1008112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2755" y="4154685"/>
            <a:ext cx="1008112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683568" y="1059582"/>
          <a:ext cx="3299634" cy="345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499992" y="1373992"/>
            <a:ext cx="3960440" cy="1113075"/>
            <a:chOff x="300361" y="1376682"/>
            <a:chExt cx="2936827" cy="1113075"/>
          </a:xfrm>
        </p:grpSpPr>
        <p:sp>
          <p:nvSpPr>
            <p:cNvPr id="9" name="TextBox 8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62128" y="2668995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Option A</a:t>
            </a:r>
            <a:endParaRPr lang="ko-KR" altLang="en-US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2668995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62128" y="3120311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anose="020B0604020202020204" pitchFamily="34" charset="0"/>
              </a:rPr>
              <a:t>Option B</a:t>
            </a:r>
            <a:endParaRPr lang="ko-KR" altLang="en-US" sz="1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08104" y="3120311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2128" y="3571627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anose="020B0604020202020204" pitchFamily="34" charset="0"/>
              </a:rPr>
              <a:t>Option C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3571627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2128" y="4022943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anose="020B0604020202020204" pitchFamily="34" charset="0"/>
              </a:rPr>
              <a:t>Option D</a:t>
            </a:r>
            <a:endParaRPr lang="ko-KR" altLang="en-US" sz="12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4022943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5" name="Rectangle 9"/>
          <p:cNvSpPr/>
          <p:nvPr/>
        </p:nvSpPr>
        <p:spPr>
          <a:xfrm>
            <a:off x="6527223" y="1503094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16"/>
          <p:cNvSpPr/>
          <p:nvPr/>
        </p:nvSpPr>
        <p:spPr>
          <a:xfrm rot="2700000">
            <a:off x="8013785" y="1440174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3607318" y="14754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/>
          <p:nvPr/>
        </p:nvSpPr>
        <p:spPr>
          <a:xfrm>
            <a:off x="5074821" y="14916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59832" y="2046122"/>
            <a:ext cx="1431126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10268" y="2046122"/>
            <a:ext cx="1431126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60704" y="2046122"/>
            <a:ext cx="1431126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11140" y="2046122"/>
            <a:ext cx="1431126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Frame 20"/>
          <p:cNvSpPr/>
          <p:nvPr/>
        </p:nvSpPr>
        <p:spPr>
          <a:xfrm>
            <a:off x="3141495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6023057" y="3219822"/>
            <a:ext cx="2737546" cy="1440160"/>
          </a:xfrm>
          <a:prstGeom prst="frame">
            <a:avLst>
              <a:gd name="adj1" fmla="val 1918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07014" y="3383365"/>
            <a:ext cx="2406509" cy="1113075"/>
            <a:chOff x="300361" y="1376682"/>
            <a:chExt cx="2936827" cy="1113075"/>
          </a:xfrm>
        </p:grpSpPr>
        <p:sp>
          <p:nvSpPr>
            <p:cNvPr id="24" name="TextBox 23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88575" y="3383364"/>
            <a:ext cx="2406509" cy="1113075"/>
            <a:chOff x="300361" y="1376682"/>
            <a:chExt cx="2936827" cy="1113075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그림 개체 틀 28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4211960" y="1216575"/>
            <a:ext cx="434302" cy="3683814"/>
            <a:chOff x="4211960" y="1264200"/>
            <a:chExt cx="434302" cy="3683814"/>
          </a:xfrm>
        </p:grpSpPr>
        <p:sp>
          <p:nvSpPr>
            <p:cNvPr id="4" name="Rectangle 3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ounded Rectangle 3"/>
            <p:cNvSpPr/>
            <p:nvPr/>
          </p:nvSpPr>
          <p:spPr>
            <a:xfrm rot="10800000">
              <a:off x="4211960" y="1272212"/>
              <a:ext cx="434302" cy="3675802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08487" y="1060571"/>
            <a:ext cx="972000" cy="200950"/>
            <a:chOff x="4264755" y="1264200"/>
            <a:chExt cx="381507" cy="3683814"/>
          </a:xfrm>
        </p:grpSpPr>
        <p:sp>
          <p:nvSpPr>
            <p:cNvPr id="9" name="Rectangle 8"/>
            <p:cNvSpPr/>
            <p:nvPr/>
          </p:nvSpPr>
          <p:spPr>
            <a:xfrm>
              <a:off x="4466262" y="1264200"/>
              <a:ext cx="180000" cy="3600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ounded Rectangle 3"/>
            <p:cNvSpPr/>
            <p:nvPr/>
          </p:nvSpPr>
          <p:spPr>
            <a:xfrm rot="10800000">
              <a:off x="4264755" y="1272211"/>
              <a:ext cx="381507" cy="3675803"/>
            </a:xfrm>
            <a:custGeom>
              <a:avLst/>
              <a:gdLst/>
              <a:ahLst/>
              <a:cxnLst/>
              <a:rect l="l" t="t" r="r" b="b"/>
              <a:pathLst>
                <a:path w="727470" h="5112569">
                  <a:moveTo>
                    <a:pt x="727470" y="3816423"/>
                  </a:moveTo>
                  <a:lnTo>
                    <a:pt x="727470" y="5112569"/>
                  </a:lnTo>
                  <a:lnTo>
                    <a:pt x="6695" y="5112569"/>
                  </a:lnTo>
                  <a:lnTo>
                    <a:pt x="6695" y="3816425"/>
                  </a:lnTo>
                  <a:lnTo>
                    <a:pt x="1" y="3816425"/>
                  </a:lnTo>
                  <a:lnTo>
                    <a:pt x="1" y="2520281"/>
                  </a:lnTo>
                  <a:lnTo>
                    <a:pt x="0" y="2520281"/>
                  </a:lnTo>
                  <a:lnTo>
                    <a:pt x="0" y="1224135"/>
                  </a:lnTo>
                  <a:lnTo>
                    <a:pt x="0" y="768850"/>
                  </a:lnTo>
                  <a:lnTo>
                    <a:pt x="0" y="120129"/>
                  </a:lnTo>
                  <a:cubicBezTo>
                    <a:pt x="0" y="53784"/>
                    <a:pt x="53784" y="0"/>
                    <a:pt x="120129" y="0"/>
                  </a:cubicBezTo>
                  <a:cubicBezTo>
                    <a:pt x="186474" y="0"/>
                    <a:pt x="240258" y="53784"/>
                    <a:pt x="240258" y="120129"/>
                  </a:cubicBezTo>
                  <a:lnTo>
                    <a:pt x="240258" y="120152"/>
                  </a:lnTo>
                  <a:cubicBezTo>
                    <a:pt x="240258" y="53807"/>
                    <a:pt x="294042" y="23"/>
                    <a:pt x="360387" y="23"/>
                  </a:cubicBezTo>
                  <a:cubicBezTo>
                    <a:pt x="426733" y="23"/>
                    <a:pt x="480516" y="53807"/>
                    <a:pt x="480516" y="120152"/>
                  </a:cubicBezTo>
                  <a:lnTo>
                    <a:pt x="480516" y="120175"/>
                  </a:lnTo>
                  <a:cubicBezTo>
                    <a:pt x="480516" y="53829"/>
                    <a:pt x="534300" y="45"/>
                    <a:pt x="600645" y="45"/>
                  </a:cubicBezTo>
                  <a:cubicBezTo>
                    <a:pt x="666991" y="45"/>
                    <a:pt x="720775" y="53829"/>
                    <a:pt x="720775" y="120175"/>
                  </a:cubicBezTo>
                  <a:lnTo>
                    <a:pt x="720775" y="768849"/>
                  </a:lnTo>
                  <a:lnTo>
                    <a:pt x="720775" y="1224135"/>
                  </a:lnTo>
                  <a:lnTo>
                    <a:pt x="720775" y="2520279"/>
                  </a:lnTo>
                  <a:lnTo>
                    <a:pt x="720776" y="2520279"/>
                  </a:lnTo>
                  <a:lnTo>
                    <a:pt x="720776" y="3816423"/>
                  </a:lnTo>
                  <a:close/>
                </a:path>
              </a:pathLst>
            </a:custGeom>
            <a:gradFill>
              <a:gsLst>
                <a:gs pos="48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Pentagon 6"/>
          <p:cNvSpPr/>
          <p:nvPr/>
        </p:nvSpPr>
        <p:spPr>
          <a:xfrm>
            <a:off x="3782219" y="1347614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Pentagon 11"/>
          <p:cNvSpPr/>
          <p:nvPr/>
        </p:nvSpPr>
        <p:spPr>
          <a:xfrm rot="10800000">
            <a:off x="3068227" y="2064660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entagon 12"/>
          <p:cNvSpPr/>
          <p:nvPr/>
        </p:nvSpPr>
        <p:spPr>
          <a:xfrm>
            <a:off x="3782219" y="2781706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Pentagon 13"/>
          <p:cNvSpPr/>
          <p:nvPr/>
        </p:nvSpPr>
        <p:spPr>
          <a:xfrm rot="10800000">
            <a:off x="3068227" y="3498752"/>
            <a:ext cx="2340000" cy="576064"/>
          </a:xfrm>
          <a:prstGeom prst="homePlate">
            <a:avLst>
              <a:gd name="adj" fmla="val 35119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9"/>
          <p:cNvSpPr/>
          <p:nvPr/>
        </p:nvSpPr>
        <p:spPr>
          <a:xfrm>
            <a:off x="4964535" y="221317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6"/>
          <p:cNvSpPr/>
          <p:nvPr/>
        </p:nvSpPr>
        <p:spPr>
          <a:xfrm rot="2700000">
            <a:off x="3982608" y="2867298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e 24"/>
          <p:cNvSpPr/>
          <p:nvPr/>
        </p:nvSpPr>
        <p:spPr>
          <a:xfrm>
            <a:off x="4914152" y="361963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3992468" y="1484636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37463" y="1464458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99591" y="2180042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2718" y="2895626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9591" y="3611210"/>
            <a:ext cx="15986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19540" y="1917640"/>
            <a:ext cx="1806065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59095" y="3355105"/>
            <a:ext cx="1806065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00192" y="1201302"/>
            <a:ext cx="1806065" cy="863358"/>
            <a:chOff x="803640" y="3362835"/>
            <a:chExt cx="2059657" cy="863358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25616" y="2639771"/>
            <a:ext cx="1806065" cy="863358"/>
            <a:chOff x="803640" y="3362835"/>
            <a:chExt cx="2059657" cy="863358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4" name="Up Arrow 3"/>
          <p:cNvSpPr/>
          <p:nvPr/>
        </p:nvSpPr>
        <p:spPr>
          <a:xfrm>
            <a:off x="3942023" y="1059582"/>
            <a:ext cx="1224136" cy="1495864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Up Arrow 5"/>
          <p:cNvSpPr/>
          <p:nvPr/>
        </p:nvSpPr>
        <p:spPr>
          <a:xfrm rot="5400000">
            <a:off x="5010754" y="2123471"/>
            <a:ext cx="1224136" cy="1495864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Up Arrow 6"/>
          <p:cNvSpPr/>
          <p:nvPr/>
        </p:nvSpPr>
        <p:spPr>
          <a:xfrm rot="10800000">
            <a:off x="3942023" y="3181722"/>
            <a:ext cx="1224136" cy="1495864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Up Arrow 7"/>
          <p:cNvSpPr/>
          <p:nvPr/>
        </p:nvSpPr>
        <p:spPr>
          <a:xfrm rot="16200000">
            <a:off x="2871780" y="2123471"/>
            <a:ext cx="1224136" cy="1495864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8666" y="258402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7794" y="1225485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6922" y="2579014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793" y="3843511"/>
            <a:ext cx="85259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4980388" y="2736889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848812" y="2673969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4403081" y="3316324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4403081" y="208472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78475" y="3538988"/>
            <a:ext cx="2493493" cy="897285"/>
            <a:chOff x="1062658" y="3986014"/>
            <a:chExt cx="1728192" cy="897285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87121" y="2422760"/>
            <a:ext cx="2493493" cy="897285"/>
            <a:chOff x="1062658" y="3986014"/>
            <a:chExt cx="1728192" cy="897285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9512" y="2427765"/>
            <a:ext cx="2493493" cy="897285"/>
            <a:chOff x="1062658" y="3986014"/>
            <a:chExt cx="1728192" cy="897285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31640" y="1266331"/>
            <a:ext cx="2493493" cy="897285"/>
            <a:chOff x="1062658" y="3986014"/>
            <a:chExt cx="1728192" cy="897285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0"/>
            <a:ext cx="1547664" cy="5143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itle 2"/>
          <p:cNvSpPr txBox="1"/>
          <p:nvPr/>
        </p:nvSpPr>
        <p:spPr>
          <a:xfrm>
            <a:off x="2771800" y="267494"/>
            <a:ext cx="5645199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cs typeface="Arial" panose="020B0604020202020204" pitchFamily="34" charset="0"/>
              </a:rPr>
              <a:t>Agenda Style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8513376" y="0"/>
            <a:ext cx="627216" cy="199568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2872383" y="1309514"/>
            <a:ext cx="5544616" cy="64807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2872383" y="2173610"/>
            <a:ext cx="5544616" cy="64807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2872383" y="3037706"/>
            <a:ext cx="5544616" cy="648073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2872383" y="3901802"/>
            <a:ext cx="5544616" cy="648073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ight Triangle 7"/>
          <p:cNvSpPr/>
          <p:nvPr/>
        </p:nvSpPr>
        <p:spPr>
          <a:xfrm rot="5400000">
            <a:off x="2876997" y="1306005"/>
            <a:ext cx="653380" cy="65338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5400000">
            <a:off x="2872383" y="2168303"/>
            <a:ext cx="653380" cy="65338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2867769" y="3030601"/>
            <a:ext cx="653380" cy="65338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863155" y="3892899"/>
            <a:ext cx="653380" cy="65338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834283" y="1275606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34283" y="2129135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4283" y="3001714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4283" y="3874293"/>
            <a:ext cx="428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559944" y="1392862"/>
            <a:ext cx="4693990" cy="494026"/>
            <a:chOff x="782743" y="3362835"/>
            <a:chExt cx="2059657" cy="494026"/>
          </a:xfrm>
        </p:grpSpPr>
        <p:sp>
          <p:nvSpPr>
            <p:cNvPr id="21" name="TextBox 20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59944" y="2252767"/>
            <a:ext cx="4693990" cy="494026"/>
            <a:chOff x="782743" y="3362835"/>
            <a:chExt cx="2059657" cy="494026"/>
          </a:xfrm>
        </p:grpSpPr>
        <p:sp>
          <p:nvSpPr>
            <p:cNvPr id="24" name="TextBox 23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59944" y="3112672"/>
            <a:ext cx="4693990" cy="494026"/>
            <a:chOff x="782743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59944" y="3972576"/>
            <a:ext cx="4693990" cy="494026"/>
            <a:chOff x="782743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31790"/>
            <a:ext cx="1683314" cy="175419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 txBox="1"/>
          <p:nvPr/>
        </p:nvSpPr>
        <p:spPr>
          <a:xfrm>
            <a:off x="395536" y="699294"/>
            <a:ext cx="2952328" cy="1944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80432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79588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84168" y="368077"/>
            <a:ext cx="2592288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84168" y="2096974"/>
            <a:ext cx="2592288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84168" y="3825872"/>
            <a:ext cx="2592288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/>
          <p:cNvSpPr>
            <a:spLocks noGrp="1"/>
          </p:cNvSpPr>
          <p:nvPr>
            <p:ph type="pic" idx="10"/>
          </p:nvPr>
        </p:nvSpPr>
        <p:spPr/>
      </p:sp>
      <p:sp>
        <p:nvSpPr>
          <p:cNvPr id="10" name="그림 개체 틀 9"/>
          <p:cNvSpPr>
            <a:spLocks noGrp="1"/>
          </p:cNvSpPr>
          <p:nvPr>
            <p:ph type="pic" idx="11"/>
          </p:nvPr>
        </p:nvSpPr>
        <p:spPr/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2"/>
          <p:cNvGrpSpPr/>
          <p:nvPr/>
        </p:nvGrpSpPr>
        <p:grpSpPr>
          <a:xfrm>
            <a:off x="112883" y="2157703"/>
            <a:ext cx="3432403" cy="2546421"/>
            <a:chOff x="-121780" y="2106517"/>
            <a:chExt cx="3851733" cy="2857513"/>
          </a:xfrm>
        </p:grpSpPr>
        <p:sp>
          <p:nvSpPr>
            <p:cNvPr id="40" name="Rectangle 12"/>
            <p:cNvSpPr/>
            <p:nvPr/>
          </p:nvSpPr>
          <p:spPr>
            <a:xfrm rot="2700000" flipH="1">
              <a:off x="691051" y="1293686"/>
              <a:ext cx="2226072" cy="3851733"/>
            </a:xfrm>
            <a:custGeom>
              <a:avLst/>
              <a:gdLst>
                <a:gd name="connsiteX0" fmla="*/ 1722233 w 2226072"/>
                <a:gd name="connsiteY0" fmla="*/ 503839 h 3829578"/>
                <a:gd name="connsiteX1" fmla="*/ 1722233 w 2226072"/>
                <a:gd name="connsiteY1" fmla="*/ 1722233 h 3829578"/>
                <a:gd name="connsiteX2" fmla="*/ 503840 w 2226072"/>
                <a:gd name="connsiteY2" fmla="*/ 1722233 h 3829578"/>
                <a:gd name="connsiteX3" fmla="*/ 503840 w 2226072"/>
                <a:gd name="connsiteY3" fmla="*/ 503839 h 3829578"/>
                <a:gd name="connsiteX4" fmla="*/ 1722233 w 2226072"/>
                <a:gd name="connsiteY4" fmla="*/ 503839 h 3829578"/>
                <a:gd name="connsiteX5" fmla="*/ 1900071 w 2226072"/>
                <a:gd name="connsiteY5" fmla="*/ 326001 h 3829578"/>
                <a:gd name="connsiteX6" fmla="*/ 326001 w 2226072"/>
                <a:gd name="connsiteY6" fmla="*/ 326001 h 3829578"/>
                <a:gd name="connsiteX7" fmla="*/ 326001 w 2226072"/>
                <a:gd name="connsiteY7" fmla="*/ 1900071 h 3829578"/>
                <a:gd name="connsiteX8" fmla="*/ 848926 w 2226072"/>
                <a:gd name="connsiteY8" fmla="*/ 2193117 h 3829578"/>
                <a:gd name="connsiteX9" fmla="*/ 848926 w 2226072"/>
                <a:gd name="connsiteY9" fmla="*/ 3475102 h 3829578"/>
                <a:gd name="connsiteX10" fmla="*/ 1377146 w 2226072"/>
                <a:gd name="connsiteY10" fmla="*/ 3829578 h 3829578"/>
                <a:gd name="connsiteX11" fmla="*/ 1377146 w 2226072"/>
                <a:gd name="connsiteY11" fmla="*/ 2193116 h 3829578"/>
                <a:gd name="connsiteX12" fmla="*/ 1900071 w 2226072"/>
                <a:gd name="connsiteY12" fmla="*/ 1900071 h 3829578"/>
                <a:gd name="connsiteX13" fmla="*/ 1900071 w 2226072"/>
                <a:gd name="connsiteY13" fmla="*/ 326001 h 3829578"/>
                <a:gd name="connsiteX0-1" fmla="*/ 1722233 w 2226072"/>
                <a:gd name="connsiteY0-2" fmla="*/ 503839 h 3835117"/>
                <a:gd name="connsiteX1-3" fmla="*/ 1722233 w 2226072"/>
                <a:gd name="connsiteY1-4" fmla="*/ 1722233 h 3835117"/>
                <a:gd name="connsiteX2-5" fmla="*/ 503840 w 2226072"/>
                <a:gd name="connsiteY2-6" fmla="*/ 1722233 h 3835117"/>
                <a:gd name="connsiteX3-7" fmla="*/ 503840 w 2226072"/>
                <a:gd name="connsiteY3-8" fmla="*/ 503839 h 3835117"/>
                <a:gd name="connsiteX4-9" fmla="*/ 1722233 w 2226072"/>
                <a:gd name="connsiteY4-10" fmla="*/ 503839 h 3835117"/>
                <a:gd name="connsiteX5-11" fmla="*/ 1900071 w 2226072"/>
                <a:gd name="connsiteY5-12" fmla="*/ 326001 h 3835117"/>
                <a:gd name="connsiteX6-13" fmla="*/ 326001 w 2226072"/>
                <a:gd name="connsiteY6-14" fmla="*/ 326001 h 3835117"/>
                <a:gd name="connsiteX7-15" fmla="*/ 326001 w 2226072"/>
                <a:gd name="connsiteY7-16" fmla="*/ 1900071 h 3835117"/>
                <a:gd name="connsiteX8-17" fmla="*/ 848926 w 2226072"/>
                <a:gd name="connsiteY8-18" fmla="*/ 2193117 h 3835117"/>
                <a:gd name="connsiteX9-19" fmla="*/ 876619 w 2226072"/>
                <a:gd name="connsiteY9-20" fmla="*/ 3835117 h 3835117"/>
                <a:gd name="connsiteX10-21" fmla="*/ 1377146 w 2226072"/>
                <a:gd name="connsiteY10-22" fmla="*/ 3829578 h 3835117"/>
                <a:gd name="connsiteX11-23" fmla="*/ 1377146 w 2226072"/>
                <a:gd name="connsiteY11-24" fmla="*/ 2193116 h 3835117"/>
                <a:gd name="connsiteX12-25" fmla="*/ 1900071 w 2226072"/>
                <a:gd name="connsiteY12-26" fmla="*/ 1900071 h 3835117"/>
                <a:gd name="connsiteX13-27" fmla="*/ 1900071 w 2226072"/>
                <a:gd name="connsiteY13-28" fmla="*/ 326001 h 3835117"/>
                <a:gd name="connsiteX0-29" fmla="*/ 1722233 w 2226072"/>
                <a:gd name="connsiteY0-30" fmla="*/ 503839 h 3840656"/>
                <a:gd name="connsiteX1-31" fmla="*/ 1722233 w 2226072"/>
                <a:gd name="connsiteY1-32" fmla="*/ 1722233 h 3840656"/>
                <a:gd name="connsiteX2-33" fmla="*/ 503840 w 2226072"/>
                <a:gd name="connsiteY2-34" fmla="*/ 1722233 h 3840656"/>
                <a:gd name="connsiteX3-35" fmla="*/ 503840 w 2226072"/>
                <a:gd name="connsiteY3-36" fmla="*/ 503839 h 3840656"/>
                <a:gd name="connsiteX4-37" fmla="*/ 1722233 w 2226072"/>
                <a:gd name="connsiteY4-38" fmla="*/ 503839 h 3840656"/>
                <a:gd name="connsiteX5-39" fmla="*/ 1900071 w 2226072"/>
                <a:gd name="connsiteY5-40" fmla="*/ 326001 h 3840656"/>
                <a:gd name="connsiteX6-41" fmla="*/ 326001 w 2226072"/>
                <a:gd name="connsiteY6-42" fmla="*/ 326001 h 3840656"/>
                <a:gd name="connsiteX7-43" fmla="*/ 326001 w 2226072"/>
                <a:gd name="connsiteY7-44" fmla="*/ 1900071 h 3840656"/>
                <a:gd name="connsiteX8-45" fmla="*/ 848926 w 2226072"/>
                <a:gd name="connsiteY8-46" fmla="*/ 2193117 h 3840656"/>
                <a:gd name="connsiteX9-47" fmla="*/ 876619 w 2226072"/>
                <a:gd name="connsiteY9-48" fmla="*/ 3835117 h 3840656"/>
                <a:gd name="connsiteX10-49" fmla="*/ 1366069 w 2226072"/>
                <a:gd name="connsiteY10-50" fmla="*/ 3840656 h 3840656"/>
                <a:gd name="connsiteX11-51" fmla="*/ 1377146 w 2226072"/>
                <a:gd name="connsiteY11-52" fmla="*/ 2193116 h 3840656"/>
                <a:gd name="connsiteX12-53" fmla="*/ 1900071 w 2226072"/>
                <a:gd name="connsiteY12-54" fmla="*/ 1900071 h 3840656"/>
                <a:gd name="connsiteX13-55" fmla="*/ 1900071 w 2226072"/>
                <a:gd name="connsiteY13-56" fmla="*/ 326001 h 3840656"/>
                <a:gd name="connsiteX0-57" fmla="*/ 1722233 w 2226072"/>
                <a:gd name="connsiteY0-58" fmla="*/ 503839 h 3851734"/>
                <a:gd name="connsiteX1-59" fmla="*/ 1722233 w 2226072"/>
                <a:gd name="connsiteY1-60" fmla="*/ 1722233 h 3851734"/>
                <a:gd name="connsiteX2-61" fmla="*/ 503840 w 2226072"/>
                <a:gd name="connsiteY2-62" fmla="*/ 1722233 h 3851734"/>
                <a:gd name="connsiteX3-63" fmla="*/ 503840 w 2226072"/>
                <a:gd name="connsiteY3-64" fmla="*/ 503839 h 3851734"/>
                <a:gd name="connsiteX4-65" fmla="*/ 1722233 w 2226072"/>
                <a:gd name="connsiteY4-66" fmla="*/ 503839 h 3851734"/>
                <a:gd name="connsiteX5-67" fmla="*/ 1900071 w 2226072"/>
                <a:gd name="connsiteY5-68" fmla="*/ 326001 h 3851734"/>
                <a:gd name="connsiteX6-69" fmla="*/ 326001 w 2226072"/>
                <a:gd name="connsiteY6-70" fmla="*/ 326001 h 3851734"/>
                <a:gd name="connsiteX7-71" fmla="*/ 326001 w 2226072"/>
                <a:gd name="connsiteY7-72" fmla="*/ 1900071 h 3851734"/>
                <a:gd name="connsiteX8-73" fmla="*/ 848926 w 2226072"/>
                <a:gd name="connsiteY8-74" fmla="*/ 2193117 h 3851734"/>
                <a:gd name="connsiteX9-75" fmla="*/ 876619 w 2226072"/>
                <a:gd name="connsiteY9-76" fmla="*/ 3835117 h 3851734"/>
                <a:gd name="connsiteX10-77" fmla="*/ 1388224 w 2226072"/>
                <a:gd name="connsiteY10-78" fmla="*/ 3851734 h 3851734"/>
                <a:gd name="connsiteX11-79" fmla="*/ 1377146 w 2226072"/>
                <a:gd name="connsiteY11-80" fmla="*/ 2193116 h 3851734"/>
                <a:gd name="connsiteX12-81" fmla="*/ 1900071 w 2226072"/>
                <a:gd name="connsiteY12-82" fmla="*/ 1900071 h 3851734"/>
                <a:gd name="connsiteX13-83" fmla="*/ 1900071 w 2226072"/>
                <a:gd name="connsiteY13-84" fmla="*/ 326001 h 385173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2226072" h="3851734">
                  <a:moveTo>
                    <a:pt x="1722233" y="503839"/>
                  </a:moveTo>
                  <a:cubicBezTo>
                    <a:pt x="2058683" y="840289"/>
                    <a:pt x="2058683" y="1385783"/>
                    <a:pt x="1722233" y="1722233"/>
                  </a:cubicBezTo>
                  <a:cubicBezTo>
                    <a:pt x="1385783" y="2058682"/>
                    <a:pt x="840290" y="2058682"/>
                    <a:pt x="503840" y="1722233"/>
                  </a:cubicBezTo>
                  <a:cubicBezTo>
                    <a:pt x="167390" y="1385783"/>
                    <a:pt x="167390" y="840289"/>
                    <a:pt x="503840" y="503839"/>
                  </a:cubicBezTo>
                  <a:cubicBezTo>
                    <a:pt x="840290" y="167390"/>
                    <a:pt x="1385783" y="167390"/>
                    <a:pt x="1722233" y="503839"/>
                  </a:cubicBezTo>
                  <a:close/>
                  <a:moveTo>
                    <a:pt x="1900071" y="326001"/>
                  </a:moveTo>
                  <a:cubicBezTo>
                    <a:pt x="1465404" y="-108667"/>
                    <a:pt x="760669" y="-108667"/>
                    <a:pt x="326001" y="326001"/>
                  </a:cubicBezTo>
                  <a:cubicBezTo>
                    <a:pt x="-108667" y="760668"/>
                    <a:pt x="-108667" y="1465404"/>
                    <a:pt x="326001" y="1900071"/>
                  </a:cubicBezTo>
                  <a:cubicBezTo>
                    <a:pt x="475566" y="2049637"/>
                    <a:pt x="657108" y="2147738"/>
                    <a:pt x="848926" y="2193117"/>
                  </a:cubicBezTo>
                  <a:lnTo>
                    <a:pt x="876619" y="3835117"/>
                  </a:lnTo>
                  <a:lnTo>
                    <a:pt x="1388224" y="3851734"/>
                  </a:lnTo>
                  <a:cubicBezTo>
                    <a:pt x="1391916" y="3302554"/>
                    <a:pt x="1373454" y="2742296"/>
                    <a:pt x="1377146" y="2193116"/>
                  </a:cubicBezTo>
                  <a:cubicBezTo>
                    <a:pt x="1568965" y="2147738"/>
                    <a:pt x="1750506" y="2049637"/>
                    <a:pt x="1900071" y="1900071"/>
                  </a:cubicBezTo>
                  <a:cubicBezTo>
                    <a:pt x="2334739" y="1465404"/>
                    <a:pt x="2334739" y="760668"/>
                    <a:pt x="1900071" y="3260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1" name="Round Same Side Corner Rectangle 13"/>
            <p:cNvSpPr/>
            <p:nvPr/>
          </p:nvSpPr>
          <p:spPr>
            <a:xfrm rot="13500000" flipH="1">
              <a:off x="16425" y="4549029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4" name="Donut 3"/>
          <p:cNvSpPr/>
          <p:nvPr/>
        </p:nvSpPr>
        <p:spPr>
          <a:xfrm>
            <a:off x="875209" y="1194073"/>
            <a:ext cx="2930624" cy="2930624"/>
          </a:xfrm>
          <a:prstGeom prst="donut">
            <a:avLst>
              <a:gd name="adj" fmla="val 126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5" name="Oval 4"/>
          <p:cNvSpPr/>
          <p:nvPr/>
        </p:nvSpPr>
        <p:spPr>
          <a:xfrm>
            <a:off x="717948" y="1859398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2412468" y="97197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1797" y="2442705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129880" y="3773971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0" y="1221660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6363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2587460" y="1120307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6"/>
          <p:cNvSpPr/>
          <p:nvPr/>
        </p:nvSpPr>
        <p:spPr>
          <a:xfrm rot="2700000">
            <a:off x="3692916" y="2564303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Pie 24"/>
          <p:cNvSpPr/>
          <p:nvPr/>
        </p:nvSpPr>
        <p:spPr>
          <a:xfrm>
            <a:off x="843032" y="2016287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/>
          <p:nvPr/>
        </p:nvSpPr>
        <p:spPr>
          <a:xfrm>
            <a:off x="2302906" y="3946997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97127" y="3295335"/>
            <a:ext cx="528800" cy="5288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6"/>
          <p:cNvSpPr/>
          <p:nvPr/>
        </p:nvSpPr>
        <p:spPr>
          <a:xfrm rot="2700000">
            <a:off x="4769392" y="3384003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Oval 18"/>
          <p:cNvSpPr/>
          <p:nvPr/>
        </p:nvSpPr>
        <p:spPr>
          <a:xfrm>
            <a:off x="4597127" y="2684677"/>
            <a:ext cx="528800" cy="528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4739914" y="2833035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597127" y="2074019"/>
            <a:ext cx="528800" cy="52880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Pie 24"/>
          <p:cNvSpPr/>
          <p:nvPr/>
        </p:nvSpPr>
        <p:spPr>
          <a:xfrm>
            <a:off x="4724383" y="2202034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97127" y="3905994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Frame 17"/>
          <p:cNvSpPr/>
          <p:nvPr/>
        </p:nvSpPr>
        <p:spPr>
          <a:xfrm>
            <a:off x="4738310" y="4037652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7461" y="2077724"/>
            <a:ext cx="3036948" cy="494026"/>
            <a:chOff x="803640" y="3362835"/>
            <a:chExt cx="2059657" cy="49402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07461" y="2689768"/>
            <a:ext cx="3036948" cy="494026"/>
            <a:chOff x="803640" y="3362835"/>
            <a:chExt cx="2059657" cy="49402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07461" y="3301812"/>
            <a:ext cx="3036948" cy="494026"/>
            <a:chOff x="803640" y="3362835"/>
            <a:chExt cx="2059657" cy="49402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7461" y="3913856"/>
            <a:ext cx="3036948" cy="494026"/>
            <a:chOff x="803640" y="3362835"/>
            <a:chExt cx="2059657" cy="49402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8" name="Block Arc 14"/>
          <p:cNvSpPr/>
          <p:nvPr/>
        </p:nvSpPr>
        <p:spPr>
          <a:xfrm rot="16200000">
            <a:off x="2033118" y="2334070"/>
            <a:ext cx="614804" cy="61520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그룹 304"/>
          <p:cNvGrpSpPr/>
          <p:nvPr/>
        </p:nvGrpSpPr>
        <p:grpSpPr>
          <a:xfrm>
            <a:off x="1412691" y="1059348"/>
            <a:ext cx="6365477" cy="3713519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7" name="Freeform 9"/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8" name="Freeform 10"/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09" name="Freeform 11"/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solidFill>
                <a:schemeClr val="accent2">
                  <a:lumMod val="20000"/>
                  <a:lumOff val="8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Worldmap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10" name="Group 9"/>
          <p:cNvGrpSpPr/>
          <p:nvPr/>
        </p:nvGrpSpPr>
        <p:grpSpPr>
          <a:xfrm>
            <a:off x="2123728" y="1932944"/>
            <a:ext cx="1200917" cy="1200917"/>
            <a:chOff x="971599" y="2533402"/>
            <a:chExt cx="974451" cy="974451"/>
          </a:xfrm>
        </p:grpSpPr>
        <p:sp>
          <p:nvSpPr>
            <p:cNvPr id="4" name="Oval 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04267" y="3363838"/>
            <a:ext cx="783704" cy="783704"/>
            <a:chOff x="971599" y="2533402"/>
            <a:chExt cx="974451" cy="974451"/>
          </a:xfrm>
        </p:grpSpPr>
        <p:sp>
          <p:nvSpPr>
            <p:cNvPr id="14" name="Oval 13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65583" y="3526935"/>
            <a:ext cx="995281" cy="995281"/>
            <a:chOff x="971599" y="2533402"/>
            <a:chExt cx="974451" cy="974451"/>
          </a:xfrm>
        </p:grpSpPr>
        <p:sp>
          <p:nvSpPr>
            <p:cNvPr id="17" name="Oval 16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96136" y="1972929"/>
            <a:ext cx="995281" cy="995281"/>
            <a:chOff x="971599" y="2533402"/>
            <a:chExt cx="974451" cy="974451"/>
          </a:xfrm>
        </p:grpSpPr>
        <p:sp>
          <p:nvSpPr>
            <p:cNvPr id="20" name="Oval 19"/>
            <p:cNvSpPr/>
            <p:nvPr/>
          </p:nvSpPr>
          <p:spPr>
            <a:xfrm>
              <a:off x="971599" y="2533402"/>
              <a:ext cx="974451" cy="974451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106011" y="2667814"/>
              <a:ext cx="705626" cy="705626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49828" y="2213894"/>
            <a:ext cx="948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2868" y="3747576"/>
            <a:ext cx="719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0693" y="2218473"/>
            <a:ext cx="746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5091" y="3498360"/>
            <a:ext cx="682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Text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16"/>
          <p:cNvSpPr/>
          <p:nvPr/>
        </p:nvSpPr>
        <p:spPr>
          <a:xfrm rot="2700000">
            <a:off x="4829170" y="3751459"/>
            <a:ext cx="133898" cy="24005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Rectangle 9"/>
          <p:cNvSpPr/>
          <p:nvPr/>
        </p:nvSpPr>
        <p:spPr>
          <a:xfrm>
            <a:off x="6189639" y="2516570"/>
            <a:ext cx="225526" cy="2111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Pie 24"/>
          <p:cNvSpPr/>
          <p:nvPr/>
        </p:nvSpPr>
        <p:spPr>
          <a:xfrm>
            <a:off x="2587042" y="2511702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Frame 17"/>
          <p:cNvSpPr/>
          <p:nvPr/>
        </p:nvSpPr>
        <p:spPr>
          <a:xfrm>
            <a:off x="6985124" y="4015287"/>
            <a:ext cx="220291" cy="2202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/>
          <p:nvPr/>
        </p:nvSpPr>
        <p:spPr>
          <a:xfrm>
            <a:off x="1312590" y="3983335"/>
            <a:ext cx="3600400" cy="50430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2000" b="1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Portfolio Presentation</a:t>
            </a:r>
            <a:endParaRPr lang="en-US" altLang="ko-KR" sz="2000" b="1" dirty="0">
              <a:solidFill>
                <a:schemeClr val="accent1"/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/>
          <p:nvPr/>
        </p:nvSpPr>
        <p:spPr>
          <a:xfrm>
            <a:off x="5004048" y="699294"/>
            <a:ext cx="3456384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rPr>
              <a:t>Portfolio </a:t>
            </a:r>
            <a:endParaRPr lang="en-US" altLang="ko-KR" b="1" dirty="0">
              <a:solidFill>
                <a:schemeClr val="accent1"/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Presentation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643758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7"/>
          <p:cNvGraphicFramePr/>
          <p:nvPr/>
        </p:nvGraphicFramePr>
        <p:xfrm>
          <a:off x="5484091" y="3056825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6" name="Chart 7"/>
          <p:cNvGraphicFramePr/>
          <p:nvPr/>
        </p:nvGraphicFramePr>
        <p:xfrm>
          <a:off x="7227977" y="1399849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7"/>
          <p:cNvGraphicFramePr/>
          <p:nvPr/>
        </p:nvGraphicFramePr>
        <p:xfrm>
          <a:off x="5468538" y="1402567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380824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anose="020B0604020202020204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50265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anose="020B0604020202020204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19706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anose="020B0604020202020204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89147"/>
            <a:ext cx="11117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anose="020B0604020202020204" pitchFamily="34" charset="0"/>
              </a:rPr>
              <a:t>04</a:t>
            </a:r>
            <a:endParaRPr lang="ko-KR" altLang="en-US" sz="44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5485" y="153471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5485" y="230415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5485" y="307359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35485" y="38430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523695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>
            <a:off x="5764257" y="1679602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810166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9604" y="1865830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1" name="Chart 7"/>
          <p:cNvGraphicFramePr/>
          <p:nvPr/>
        </p:nvGraphicFramePr>
        <p:xfrm>
          <a:off x="7236296" y="3056826"/>
          <a:ext cx="1298376" cy="134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val 21"/>
          <p:cNvSpPr/>
          <p:nvPr/>
        </p:nvSpPr>
        <p:spPr>
          <a:xfrm>
            <a:off x="5754829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7523695" y="3336579"/>
            <a:ext cx="714923" cy="71492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7569604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40%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10165" y="3522807"/>
            <a:ext cx="6462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80%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46048" y="1256537"/>
            <a:ext cx="423065" cy="423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7520838" y="1263488"/>
            <a:ext cx="423065" cy="423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746048" y="2919706"/>
            <a:ext cx="423065" cy="423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7520838" y="2946346"/>
            <a:ext cx="423065" cy="423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673740" y="1284928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48530" y="1298792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73740" y="296196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48530" y="2988601"/>
            <a:ext cx="5676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/>
          <p:nvPr/>
        </p:nvSpPr>
        <p:spPr>
          <a:xfrm>
            <a:off x="251520" y="467746"/>
            <a:ext cx="3240360" cy="19444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12210"/>
            <a:ext cx="2767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 Placeholder 1"/>
          <p:cNvSpPr txBox="1"/>
          <p:nvPr/>
        </p:nvSpPr>
        <p:spPr>
          <a:xfrm>
            <a:off x="6291735" y="2761888"/>
            <a:ext cx="2448272" cy="71053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000" b="1" dirty="0">
                <a:solidFill>
                  <a:schemeClr val="bg1"/>
                </a:solidFill>
                <a:cs typeface="Arial" panose="020B0604020202020204" pitchFamily="34" charset="0"/>
              </a:rPr>
              <a:t>Portfolio Presentation</a:t>
            </a:r>
            <a:endParaRPr lang="en-US" altLang="ko-KR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6819" y="3423319"/>
            <a:ext cx="221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2" y="1322793"/>
            <a:ext cx="1045400" cy="108941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6" name="Group 5"/>
          <p:cNvGrpSpPr/>
          <p:nvPr/>
        </p:nvGrpSpPr>
        <p:grpSpPr>
          <a:xfrm>
            <a:off x="5122934" y="1431140"/>
            <a:ext cx="1120794" cy="2951890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Round Same Side Corner Rectangle 8"/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Round Same Side Corner Rectangle 8"/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03401" y="1433382"/>
            <a:ext cx="1383787" cy="2947406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20"/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20"/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20"/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223880" y="261413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VS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0029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4248" y="1995686"/>
            <a:ext cx="1847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anose="020B0604020202020204" pitchFamily="34" charset="0"/>
              </a:rPr>
              <a:t>70</a:t>
            </a:r>
            <a:r>
              <a:rPr lang="en-US" altLang="ko-KR" sz="2800" b="1" dirty="0">
                <a:solidFill>
                  <a:schemeClr val="accent1"/>
                </a:solidFill>
                <a:cs typeface="Arial" panose="020B0604020202020204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2322" y="116323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50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/>
          <p:cNvSpPr>
            <a:spLocks noGrp="1"/>
          </p:cNvSpPr>
          <p:nvPr>
            <p:ph type="pic" idx="12"/>
          </p:nvPr>
        </p:nvSpPr>
        <p:spPr/>
      </p:sp>
      <p:sp>
        <p:nvSpPr>
          <p:cNvPr id="6" name="Flowchart: Process 5"/>
          <p:cNvSpPr/>
          <p:nvPr/>
        </p:nvSpPr>
        <p:spPr>
          <a:xfrm>
            <a:off x="2843808" y="1668413"/>
            <a:ext cx="3456384" cy="1800200"/>
          </a:xfrm>
          <a:prstGeom prst="flowChartProcess">
            <a:avLst/>
          </a:prstGeom>
          <a:solidFill>
            <a:srgbClr val="D15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/>
          <p:nvPr/>
        </p:nvSpPr>
        <p:spPr>
          <a:xfrm>
            <a:off x="2771800" y="1961778"/>
            <a:ext cx="3600400" cy="116016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Portfolio Presentation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59832" y="329977"/>
            <a:ext cx="5832648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661" y="1832511"/>
            <a:ext cx="4576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7661" y="1467247"/>
            <a:ext cx="4576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112" y="627534"/>
            <a:ext cx="720080" cy="75039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Columns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59832" y="329977"/>
            <a:ext cx="2736304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661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7661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6084472" y="329977"/>
            <a:ext cx="2736000" cy="4536504"/>
          </a:xfrm>
          <a:prstGeom prst="frame">
            <a:avLst>
              <a:gd name="adj1" fmla="val 742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259" y="1832511"/>
            <a:ext cx="16764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259" y="1467247"/>
            <a:ext cx="16764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553567"/>
            <a:ext cx="720080" cy="750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7944" y="553567"/>
            <a:ext cx="720080" cy="750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</a:t>
            </a:r>
            <a:endParaRPr lang="en-US" altLang="ko-KR" dirty="0"/>
          </a:p>
          <a:p>
            <a:pPr lvl="0"/>
            <a:r>
              <a:rPr lang="en-US" altLang="ko-KR" dirty="0"/>
              <a:t>of your subtitle Here</a:t>
            </a:r>
            <a:endParaRPr lang="en-US" altLang="ko-K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335485" y="826164"/>
            <a:ext cx="3343980" cy="2226540"/>
            <a:chOff x="1588571" y="1212890"/>
            <a:chExt cx="5920374" cy="3941993"/>
          </a:xfrm>
        </p:grpSpPr>
        <p:cxnSp>
          <p:nvCxnSpPr>
            <p:cNvPr id="4" name="Straight Arrow Connector 3"/>
            <p:cNvCxnSpPr/>
            <p:nvPr/>
          </p:nvCxnSpPr>
          <p:spPr>
            <a:xfrm flipH="1" flipV="1">
              <a:off x="4534796" y="1919138"/>
              <a:ext cx="2" cy="563405"/>
            </a:xfrm>
            <a:prstGeom prst="straightConnector1">
              <a:avLst/>
            </a:prstGeom>
            <a:ln w="25400">
              <a:solidFill>
                <a:schemeClr val="accent5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4746076" y="2200841"/>
              <a:ext cx="1026818" cy="339449"/>
            </a:xfrm>
            <a:prstGeom prst="straightConnector1">
              <a:avLst/>
            </a:prstGeom>
            <a:ln w="25400">
              <a:solidFill>
                <a:schemeClr val="accent4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3394782" y="2224462"/>
              <a:ext cx="955232" cy="31459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4" idx="0"/>
            </p:cNvCxnSpPr>
            <p:nvPr/>
          </p:nvCxnSpPr>
          <p:spPr>
            <a:xfrm flipH="1">
              <a:off x="2820566" y="2600898"/>
              <a:ext cx="1714906" cy="1004776"/>
            </a:xfrm>
            <a:prstGeom prst="straightConnector1">
              <a:avLst/>
            </a:prstGeom>
            <a:ln w="25400">
              <a:solidFill>
                <a:schemeClr val="accent1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4" idx="0"/>
            </p:cNvCxnSpPr>
            <p:nvPr/>
          </p:nvCxnSpPr>
          <p:spPr>
            <a:xfrm>
              <a:off x="4535472" y="2600898"/>
              <a:ext cx="1741478" cy="902159"/>
            </a:xfrm>
            <a:prstGeom prst="straightConnector1">
              <a:avLst/>
            </a:prstGeom>
            <a:ln w="25400">
              <a:solidFill>
                <a:schemeClr val="accent3"/>
              </a:solidFill>
              <a:prstDash val="sysDot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476976" y="2974568"/>
              <a:ext cx="1992232" cy="2180315"/>
              <a:chOff x="3572226" y="2727415"/>
              <a:chExt cx="1992232" cy="2180315"/>
            </a:xfrm>
            <a:solidFill>
              <a:schemeClr val="accent6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ounded Rectangle 9"/>
              <p:cNvSpPr/>
              <p:nvPr/>
            </p:nvSpPr>
            <p:spPr>
              <a:xfrm rot="2939061">
                <a:off x="4640832" y="2121239"/>
                <a:ext cx="282462" cy="156479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572226" y="2727415"/>
                <a:ext cx="1746077" cy="2180315"/>
              </a:xfrm>
              <a:custGeom>
                <a:avLst/>
                <a:gdLst>
                  <a:gd name="connsiteX0" fmla="*/ 409651 w 1762963"/>
                  <a:gd name="connsiteY0" fmla="*/ 7315 h 1931212"/>
                  <a:gd name="connsiteX1" fmla="*/ 234086 w 1762963"/>
                  <a:gd name="connsiteY1" fmla="*/ 665683 h 1931212"/>
                  <a:gd name="connsiteX2" fmla="*/ 292608 w 1762963"/>
                  <a:gd name="connsiteY2" fmla="*/ 1382572 h 1931212"/>
                  <a:gd name="connsiteX3" fmla="*/ 0 w 1762963"/>
                  <a:gd name="connsiteY3" fmla="*/ 1931212 h 1931212"/>
                  <a:gd name="connsiteX4" fmla="*/ 1060704 w 1762963"/>
                  <a:gd name="connsiteY4" fmla="*/ 1923897 h 1931212"/>
                  <a:gd name="connsiteX5" fmla="*/ 1316736 w 1762963"/>
                  <a:gd name="connsiteY5" fmla="*/ 1419148 h 1931212"/>
                  <a:gd name="connsiteX6" fmla="*/ 1762963 w 1762963"/>
                  <a:gd name="connsiteY6" fmla="*/ 672998 h 1931212"/>
                  <a:gd name="connsiteX7" fmla="*/ 1236268 w 1762963"/>
                  <a:gd name="connsiteY7" fmla="*/ 0 h 1931212"/>
                  <a:gd name="connsiteX8" fmla="*/ 651052 w 1762963"/>
                  <a:gd name="connsiteY8" fmla="*/ 526694 h 1931212"/>
                  <a:gd name="connsiteX9" fmla="*/ 409651 w 1762963"/>
                  <a:gd name="connsiteY9" fmla="*/ 7315 h 1931212"/>
                  <a:gd name="connsiteX0-1" fmla="*/ 409651 w 1762963"/>
                  <a:gd name="connsiteY0-2" fmla="*/ 7315 h 1931212"/>
                  <a:gd name="connsiteX1-3" fmla="*/ 234086 w 1762963"/>
                  <a:gd name="connsiteY1-4" fmla="*/ 665683 h 1931212"/>
                  <a:gd name="connsiteX2-5" fmla="*/ 292608 w 1762963"/>
                  <a:gd name="connsiteY2-6" fmla="*/ 1382572 h 1931212"/>
                  <a:gd name="connsiteX3-7" fmla="*/ 0 w 1762963"/>
                  <a:gd name="connsiteY3-8" fmla="*/ 1931212 h 1931212"/>
                  <a:gd name="connsiteX4-9" fmla="*/ 1060704 w 1762963"/>
                  <a:gd name="connsiteY4-10" fmla="*/ 1923897 h 1931212"/>
                  <a:gd name="connsiteX5-11" fmla="*/ 1316736 w 1762963"/>
                  <a:gd name="connsiteY5-12" fmla="*/ 1419148 h 1931212"/>
                  <a:gd name="connsiteX6-13" fmla="*/ 1762963 w 1762963"/>
                  <a:gd name="connsiteY6-14" fmla="*/ 672998 h 1931212"/>
                  <a:gd name="connsiteX7-15" fmla="*/ 1236268 w 1762963"/>
                  <a:gd name="connsiteY7-16" fmla="*/ 0 h 1931212"/>
                  <a:gd name="connsiteX8-17" fmla="*/ 651052 w 1762963"/>
                  <a:gd name="connsiteY8-18" fmla="*/ 526694 h 1931212"/>
                  <a:gd name="connsiteX9-19" fmla="*/ 409651 w 1762963"/>
                  <a:gd name="connsiteY9-20" fmla="*/ 7315 h 1931212"/>
                  <a:gd name="connsiteX0-21" fmla="*/ 409651 w 1762963"/>
                  <a:gd name="connsiteY0-22" fmla="*/ 7315 h 1931212"/>
                  <a:gd name="connsiteX1-23" fmla="*/ 234086 w 1762963"/>
                  <a:gd name="connsiteY1-24" fmla="*/ 665683 h 1931212"/>
                  <a:gd name="connsiteX2-25" fmla="*/ 292608 w 1762963"/>
                  <a:gd name="connsiteY2-26" fmla="*/ 1382572 h 1931212"/>
                  <a:gd name="connsiteX3-27" fmla="*/ 0 w 1762963"/>
                  <a:gd name="connsiteY3-28" fmla="*/ 1931212 h 1931212"/>
                  <a:gd name="connsiteX4-29" fmla="*/ 1060704 w 1762963"/>
                  <a:gd name="connsiteY4-30" fmla="*/ 1923897 h 1931212"/>
                  <a:gd name="connsiteX5-31" fmla="*/ 1316736 w 1762963"/>
                  <a:gd name="connsiteY5-32" fmla="*/ 1419148 h 1931212"/>
                  <a:gd name="connsiteX6-33" fmla="*/ 1762963 w 1762963"/>
                  <a:gd name="connsiteY6-34" fmla="*/ 672998 h 1931212"/>
                  <a:gd name="connsiteX7-35" fmla="*/ 1236268 w 1762963"/>
                  <a:gd name="connsiteY7-36" fmla="*/ 0 h 1931212"/>
                  <a:gd name="connsiteX8-37" fmla="*/ 651052 w 1762963"/>
                  <a:gd name="connsiteY8-38" fmla="*/ 526694 h 1931212"/>
                  <a:gd name="connsiteX9-39" fmla="*/ 409651 w 1762963"/>
                  <a:gd name="connsiteY9-40" fmla="*/ 7315 h 1931212"/>
                  <a:gd name="connsiteX0-41" fmla="*/ 409651 w 1762963"/>
                  <a:gd name="connsiteY0-42" fmla="*/ 7315 h 1931212"/>
                  <a:gd name="connsiteX1-43" fmla="*/ 234086 w 1762963"/>
                  <a:gd name="connsiteY1-44" fmla="*/ 665683 h 1931212"/>
                  <a:gd name="connsiteX2-45" fmla="*/ 292608 w 1762963"/>
                  <a:gd name="connsiteY2-46" fmla="*/ 1382572 h 1931212"/>
                  <a:gd name="connsiteX3-47" fmla="*/ 0 w 1762963"/>
                  <a:gd name="connsiteY3-48" fmla="*/ 1931212 h 1931212"/>
                  <a:gd name="connsiteX4-49" fmla="*/ 1060704 w 1762963"/>
                  <a:gd name="connsiteY4-50" fmla="*/ 1923897 h 1931212"/>
                  <a:gd name="connsiteX5-51" fmla="*/ 1316736 w 1762963"/>
                  <a:gd name="connsiteY5-52" fmla="*/ 1419148 h 1931212"/>
                  <a:gd name="connsiteX6-53" fmla="*/ 1762963 w 1762963"/>
                  <a:gd name="connsiteY6-54" fmla="*/ 672998 h 1931212"/>
                  <a:gd name="connsiteX7-55" fmla="*/ 1236268 w 1762963"/>
                  <a:gd name="connsiteY7-56" fmla="*/ 0 h 1931212"/>
                  <a:gd name="connsiteX8-57" fmla="*/ 651052 w 1762963"/>
                  <a:gd name="connsiteY8-58" fmla="*/ 526694 h 1931212"/>
                  <a:gd name="connsiteX9-59" fmla="*/ 409651 w 1762963"/>
                  <a:gd name="connsiteY9-60" fmla="*/ 7315 h 1931212"/>
                  <a:gd name="connsiteX0-61" fmla="*/ 409651 w 1762963"/>
                  <a:gd name="connsiteY0-62" fmla="*/ 7315 h 1931212"/>
                  <a:gd name="connsiteX1-63" fmla="*/ 234086 w 1762963"/>
                  <a:gd name="connsiteY1-64" fmla="*/ 665683 h 1931212"/>
                  <a:gd name="connsiteX2-65" fmla="*/ 292608 w 1762963"/>
                  <a:gd name="connsiteY2-66" fmla="*/ 1382572 h 1931212"/>
                  <a:gd name="connsiteX3-67" fmla="*/ 0 w 1762963"/>
                  <a:gd name="connsiteY3-68" fmla="*/ 1931212 h 1931212"/>
                  <a:gd name="connsiteX4-69" fmla="*/ 1060704 w 1762963"/>
                  <a:gd name="connsiteY4-70" fmla="*/ 1923897 h 1931212"/>
                  <a:gd name="connsiteX5-71" fmla="*/ 1228953 w 1762963"/>
                  <a:gd name="connsiteY5-72" fmla="*/ 1499615 h 1931212"/>
                  <a:gd name="connsiteX6-73" fmla="*/ 1762963 w 1762963"/>
                  <a:gd name="connsiteY6-74" fmla="*/ 672998 h 1931212"/>
                  <a:gd name="connsiteX7-75" fmla="*/ 1236268 w 1762963"/>
                  <a:gd name="connsiteY7-76" fmla="*/ 0 h 1931212"/>
                  <a:gd name="connsiteX8-77" fmla="*/ 651052 w 1762963"/>
                  <a:gd name="connsiteY8-78" fmla="*/ 526694 h 1931212"/>
                  <a:gd name="connsiteX9-79" fmla="*/ 409651 w 1762963"/>
                  <a:gd name="connsiteY9-80" fmla="*/ 7315 h 1931212"/>
                  <a:gd name="connsiteX0-81" fmla="*/ 409651 w 1762963"/>
                  <a:gd name="connsiteY0-82" fmla="*/ 7315 h 1931212"/>
                  <a:gd name="connsiteX1-83" fmla="*/ 234086 w 1762963"/>
                  <a:gd name="connsiteY1-84" fmla="*/ 665683 h 1931212"/>
                  <a:gd name="connsiteX2-85" fmla="*/ 292608 w 1762963"/>
                  <a:gd name="connsiteY2-86" fmla="*/ 1382572 h 1931212"/>
                  <a:gd name="connsiteX3-87" fmla="*/ 0 w 1762963"/>
                  <a:gd name="connsiteY3-88" fmla="*/ 1931212 h 1931212"/>
                  <a:gd name="connsiteX4-89" fmla="*/ 1060704 w 1762963"/>
                  <a:gd name="connsiteY4-90" fmla="*/ 1923897 h 1931212"/>
                  <a:gd name="connsiteX5-91" fmla="*/ 1250899 w 1762963"/>
                  <a:gd name="connsiteY5-92" fmla="*/ 1484985 h 1931212"/>
                  <a:gd name="connsiteX6-93" fmla="*/ 1762963 w 1762963"/>
                  <a:gd name="connsiteY6-94" fmla="*/ 672998 h 1931212"/>
                  <a:gd name="connsiteX7-95" fmla="*/ 1236268 w 1762963"/>
                  <a:gd name="connsiteY7-96" fmla="*/ 0 h 1931212"/>
                  <a:gd name="connsiteX8-97" fmla="*/ 651052 w 1762963"/>
                  <a:gd name="connsiteY8-98" fmla="*/ 526694 h 1931212"/>
                  <a:gd name="connsiteX9-99" fmla="*/ 409651 w 1762963"/>
                  <a:gd name="connsiteY9-100" fmla="*/ 7315 h 1931212"/>
                  <a:gd name="connsiteX0-101" fmla="*/ 409651 w 1762963"/>
                  <a:gd name="connsiteY0-102" fmla="*/ 7315 h 1931213"/>
                  <a:gd name="connsiteX1-103" fmla="*/ 234086 w 1762963"/>
                  <a:gd name="connsiteY1-104" fmla="*/ 665683 h 1931213"/>
                  <a:gd name="connsiteX2-105" fmla="*/ 292608 w 1762963"/>
                  <a:gd name="connsiteY2-106" fmla="*/ 1382572 h 1931213"/>
                  <a:gd name="connsiteX3-107" fmla="*/ 0 w 1762963"/>
                  <a:gd name="connsiteY3-108" fmla="*/ 1931212 h 1931213"/>
                  <a:gd name="connsiteX4-109" fmla="*/ 1089965 w 1762963"/>
                  <a:gd name="connsiteY4-110" fmla="*/ 1931213 h 1931213"/>
                  <a:gd name="connsiteX5-111" fmla="*/ 1250899 w 1762963"/>
                  <a:gd name="connsiteY5-112" fmla="*/ 1484985 h 1931213"/>
                  <a:gd name="connsiteX6-113" fmla="*/ 1762963 w 1762963"/>
                  <a:gd name="connsiteY6-114" fmla="*/ 672998 h 1931213"/>
                  <a:gd name="connsiteX7-115" fmla="*/ 1236268 w 1762963"/>
                  <a:gd name="connsiteY7-116" fmla="*/ 0 h 1931213"/>
                  <a:gd name="connsiteX8-117" fmla="*/ 651052 w 1762963"/>
                  <a:gd name="connsiteY8-118" fmla="*/ 526694 h 1931213"/>
                  <a:gd name="connsiteX9-119" fmla="*/ 409651 w 1762963"/>
                  <a:gd name="connsiteY9-120" fmla="*/ 7315 h 1931213"/>
                  <a:gd name="connsiteX0-121" fmla="*/ 277978 w 1631290"/>
                  <a:gd name="connsiteY0-122" fmla="*/ 7315 h 1931213"/>
                  <a:gd name="connsiteX1-123" fmla="*/ 102413 w 1631290"/>
                  <a:gd name="connsiteY1-124" fmla="*/ 665683 h 1931213"/>
                  <a:gd name="connsiteX2-125" fmla="*/ 160935 w 1631290"/>
                  <a:gd name="connsiteY2-126" fmla="*/ 1382572 h 1931213"/>
                  <a:gd name="connsiteX3-127" fmla="*/ 0 w 1631290"/>
                  <a:gd name="connsiteY3-128" fmla="*/ 1923896 h 1931213"/>
                  <a:gd name="connsiteX4-129" fmla="*/ 958292 w 1631290"/>
                  <a:gd name="connsiteY4-130" fmla="*/ 1931213 h 1931213"/>
                  <a:gd name="connsiteX5-131" fmla="*/ 1119226 w 1631290"/>
                  <a:gd name="connsiteY5-132" fmla="*/ 1484985 h 1931213"/>
                  <a:gd name="connsiteX6-133" fmla="*/ 1631290 w 1631290"/>
                  <a:gd name="connsiteY6-134" fmla="*/ 672998 h 1931213"/>
                  <a:gd name="connsiteX7-135" fmla="*/ 1104595 w 1631290"/>
                  <a:gd name="connsiteY7-136" fmla="*/ 0 h 1931213"/>
                  <a:gd name="connsiteX8-137" fmla="*/ 519379 w 1631290"/>
                  <a:gd name="connsiteY8-138" fmla="*/ 526694 h 1931213"/>
                  <a:gd name="connsiteX9-139" fmla="*/ 277978 w 1631290"/>
                  <a:gd name="connsiteY9-140" fmla="*/ 7315 h 1931213"/>
                  <a:gd name="connsiteX0-141" fmla="*/ 277978 w 1631290"/>
                  <a:gd name="connsiteY0-142" fmla="*/ 7315 h 1953159"/>
                  <a:gd name="connsiteX1-143" fmla="*/ 102413 w 1631290"/>
                  <a:gd name="connsiteY1-144" fmla="*/ 665683 h 1953159"/>
                  <a:gd name="connsiteX2-145" fmla="*/ 160935 w 1631290"/>
                  <a:gd name="connsiteY2-146" fmla="*/ 1382572 h 1953159"/>
                  <a:gd name="connsiteX3-147" fmla="*/ 0 w 1631290"/>
                  <a:gd name="connsiteY3-148" fmla="*/ 1923896 h 1953159"/>
                  <a:gd name="connsiteX4-149" fmla="*/ 1016814 w 1631290"/>
                  <a:gd name="connsiteY4-150" fmla="*/ 1953159 h 1953159"/>
                  <a:gd name="connsiteX5-151" fmla="*/ 1119226 w 1631290"/>
                  <a:gd name="connsiteY5-152" fmla="*/ 1484985 h 1953159"/>
                  <a:gd name="connsiteX6-153" fmla="*/ 1631290 w 1631290"/>
                  <a:gd name="connsiteY6-154" fmla="*/ 672998 h 1953159"/>
                  <a:gd name="connsiteX7-155" fmla="*/ 1104595 w 1631290"/>
                  <a:gd name="connsiteY7-156" fmla="*/ 0 h 1953159"/>
                  <a:gd name="connsiteX8-157" fmla="*/ 519379 w 1631290"/>
                  <a:gd name="connsiteY8-158" fmla="*/ 526694 h 1953159"/>
                  <a:gd name="connsiteX9-159" fmla="*/ 277978 w 1631290"/>
                  <a:gd name="connsiteY9-160" fmla="*/ 7315 h 1953159"/>
                  <a:gd name="connsiteX0-161" fmla="*/ 277978 w 1631290"/>
                  <a:gd name="connsiteY0-162" fmla="*/ 7315 h 1953159"/>
                  <a:gd name="connsiteX1-163" fmla="*/ 102413 w 1631290"/>
                  <a:gd name="connsiteY1-164" fmla="*/ 665683 h 1953159"/>
                  <a:gd name="connsiteX2-165" fmla="*/ 160935 w 1631290"/>
                  <a:gd name="connsiteY2-166" fmla="*/ 1382572 h 1953159"/>
                  <a:gd name="connsiteX3-167" fmla="*/ 0 w 1631290"/>
                  <a:gd name="connsiteY3-168" fmla="*/ 1923896 h 1953159"/>
                  <a:gd name="connsiteX4-169" fmla="*/ 1016814 w 1631290"/>
                  <a:gd name="connsiteY4-170" fmla="*/ 1953159 h 1953159"/>
                  <a:gd name="connsiteX5-171" fmla="*/ 1082649 w 1631290"/>
                  <a:gd name="connsiteY5-172" fmla="*/ 1499616 h 1953159"/>
                  <a:gd name="connsiteX6-173" fmla="*/ 1119226 w 1631290"/>
                  <a:gd name="connsiteY6-174" fmla="*/ 1484985 h 1953159"/>
                  <a:gd name="connsiteX7-175" fmla="*/ 1631290 w 1631290"/>
                  <a:gd name="connsiteY7-176" fmla="*/ 672998 h 1953159"/>
                  <a:gd name="connsiteX8-177" fmla="*/ 1104595 w 1631290"/>
                  <a:gd name="connsiteY8-178" fmla="*/ 0 h 1953159"/>
                  <a:gd name="connsiteX9-179" fmla="*/ 519379 w 1631290"/>
                  <a:gd name="connsiteY9-180" fmla="*/ 526694 h 1953159"/>
                  <a:gd name="connsiteX10" fmla="*/ 277978 w 1631290"/>
                  <a:gd name="connsiteY10" fmla="*/ 7315 h 1953159"/>
                  <a:gd name="connsiteX0-181" fmla="*/ 277978 w 1631290"/>
                  <a:gd name="connsiteY0-182" fmla="*/ 7315 h 1953159"/>
                  <a:gd name="connsiteX1-183" fmla="*/ 102413 w 1631290"/>
                  <a:gd name="connsiteY1-184" fmla="*/ 665683 h 1953159"/>
                  <a:gd name="connsiteX2-185" fmla="*/ 160935 w 1631290"/>
                  <a:gd name="connsiteY2-186" fmla="*/ 1382572 h 1953159"/>
                  <a:gd name="connsiteX3-187" fmla="*/ 0 w 1631290"/>
                  <a:gd name="connsiteY3-188" fmla="*/ 1923896 h 1953159"/>
                  <a:gd name="connsiteX4-189" fmla="*/ 1016814 w 1631290"/>
                  <a:gd name="connsiteY4-190" fmla="*/ 1953159 h 1953159"/>
                  <a:gd name="connsiteX5-191" fmla="*/ 1082649 w 1631290"/>
                  <a:gd name="connsiteY5-192" fmla="*/ 1499616 h 1953159"/>
                  <a:gd name="connsiteX6-193" fmla="*/ 1631290 w 1631290"/>
                  <a:gd name="connsiteY6-194" fmla="*/ 672998 h 1953159"/>
                  <a:gd name="connsiteX7-195" fmla="*/ 1104595 w 1631290"/>
                  <a:gd name="connsiteY7-196" fmla="*/ 0 h 1953159"/>
                  <a:gd name="connsiteX8-197" fmla="*/ 519379 w 1631290"/>
                  <a:gd name="connsiteY8-198" fmla="*/ 526694 h 1953159"/>
                  <a:gd name="connsiteX9-199" fmla="*/ 277978 w 1631290"/>
                  <a:gd name="connsiteY9-200" fmla="*/ 7315 h 1953159"/>
                  <a:gd name="connsiteX0-201" fmla="*/ 277978 w 1631290"/>
                  <a:gd name="connsiteY0-202" fmla="*/ 7315 h 1953159"/>
                  <a:gd name="connsiteX1-203" fmla="*/ 102413 w 1631290"/>
                  <a:gd name="connsiteY1-204" fmla="*/ 665683 h 1953159"/>
                  <a:gd name="connsiteX2-205" fmla="*/ 160935 w 1631290"/>
                  <a:gd name="connsiteY2-206" fmla="*/ 1382572 h 1953159"/>
                  <a:gd name="connsiteX3-207" fmla="*/ 0 w 1631290"/>
                  <a:gd name="connsiteY3-208" fmla="*/ 1923896 h 1953159"/>
                  <a:gd name="connsiteX4-209" fmla="*/ 1016814 w 1631290"/>
                  <a:gd name="connsiteY4-210" fmla="*/ 1953159 h 1953159"/>
                  <a:gd name="connsiteX5-211" fmla="*/ 1082649 w 1631290"/>
                  <a:gd name="connsiteY5-212" fmla="*/ 1499616 h 1953159"/>
                  <a:gd name="connsiteX6-213" fmla="*/ 1631290 w 1631290"/>
                  <a:gd name="connsiteY6-214" fmla="*/ 672998 h 1953159"/>
                  <a:gd name="connsiteX7-215" fmla="*/ 1104595 w 1631290"/>
                  <a:gd name="connsiteY7-216" fmla="*/ 0 h 1953159"/>
                  <a:gd name="connsiteX8-217" fmla="*/ 519379 w 1631290"/>
                  <a:gd name="connsiteY8-218" fmla="*/ 526694 h 1953159"/>
                  <a:gd name="connsiteX9-219" fmla="*/ 277978 w 1631290"/>
                  <a:gd name="connsiteY9-220" fmla="*/ 7315 h 1953159"/>
                  <a:gd name="connsiteX0-221" fmla="*/ 277978 w 1631290"/>
                  <a:gd name="connsiteY0-222" fmla="*/ 7315 h 1953159"/>
                  <a:gd name="connsiteX1-223" fmla="*/ 102413 w 1631290"/>
                  <a:gd name="connsiteY1-224" fmla="*/ 665683 h 1953159"/>
                  <a:gd name="connsiteX2-225" fmla="*/ 160935 w 1631290"/>
                  <a:gd name="connsiteY2-226" fmla="*/ 1382572 h 1953159"/>
                  <a:gd name="connsiteX3-227" fmla="*/ 0 w 1631290"/>
                  <a:gd name="connsiteY3-228" fmla="*/ 1923896 h 1953159"/>
                  <a:gd name="connsiteX4-229" fmla="*/ 1016814 w 1631290"/>
                  <a:gd name="connsiteY4-230" fmla="*/ 1953159 h 1953159"/>
                  <a:gd name="connsiteX5-231" fmla="*/ 1082649 w 1631290"/>
                  <a:gd name="connsiteY5-232" fmla="*/ 1499616 h 1953159"/>
                  <a:gd name="connsiteX6-233" fmla="*/ 1631290 w 1631290"/>
                  <a:gd name="connsiteY6-234" fmla="*/ 672998 h 1953159"/>
                  <a:gd name="connsiteX7-235" fmla="*/ 1104595 w 1631290"/>
                  <a:gd name="connsiteY7-236" fmla="*/ 0 h 1953159"/>
                  <a:gd name="connsiteX8-237" fmla="*/ 519379 w 1631290"/>
                  <a:gd name="connsiteY8-238" fmla="*/ 526694 h 1953159"/>
                  <a:gd name="connsiteX9-239" fmla="*/ 277978 w 1631290"/>
                  <a:gd name="connsiteY9-240" fmla="*/ 7315 h 1953159"/>
                  <a:gd name="connsiteX0-241" fmla="*/ 277978 w 1631290"/>
                  <a:gd name="connsiteY0-242" fmla="*/ 0 h 2033626"/>
                  <a:gd name="connsiteX1-243" fmla="*/ 102413 w 1631290"/>
                  <a:gd name="connsiteY1-244" fmla="*/ 746150 h 2033626"/>
                  <a:gd name="connsiteX2-245" fmla="*/ 160935 w 1631290"/>
                  <a:gd name="connsiteY2-246" fmla="*/ 1463039 h 2033626"/>
                  <a:gd name="connsiteX3-247" fmla="*/ 0 w 1631290"/>
                  <a:gd name="connsiteY3-248" fmla="*/ 2004363 h 2033626"/>
                  <a:gd name="connsiteX4-249" fmla="*/ 1016814 w 1631290"/>
                  <a:gd name="connsiteY4-250" fmla="*/ 2033626 h 2033626"/>
                  <a:gd name="connsiteX5-251" fmla="*/ 1082649 w 1631290"/>
                  <a:gd name="connsiteY5-252" fmla="*/ 1580083 h 2033626"/>
                  <a:gd name="connsiteX6-253" fmla="*/ 1631290 w 1631290"/>
                  <a:gd name="connsiteY6-254" fmla="*/ 753465 h 2033626"/>
                  <a:gd name="connsiteX7-255" fmla="*/ 1104595 w 1631290"/>
                  <a:gd name="connsiteY7-256" fmla="*/ 80467 h 2033626"/>
                  <a:gd name="connsiteX8-257" fmla="*/ 519379 w 1631290"/>
                  <a:gd name="connsiteY8-258" fmla="*/ 607161 h 2033626"/>
                  <a:gd name="connsiteX9-259" fmla="*/ 277978 w 1631290"/>
                  <a:gd name="connsiteY9-260" fmla="*/ 0 h 2033626"/>
                  <a:gd name="connsiteX0-261" fmla="*/ 277978 w 1631290"/>
                  <a:gd name="connsiteY0-262" fmla="*/ 10 h 2033636"/>
                  <a:gd name="connsiteX1-263" fmla="*/ 102413 w 1631290"/>
                  <a:gd name="connsiteY1-264" fmla="*/ 746160 h 2033636"/>
                  <a:gd name="connsiteX2-265" fmla="*/ 160935 w 1631290"/>
                  <a:gd name="connsiteY2-266" fmla="*/ 1463049 h 2033636"/>
                  <a:gd name="connsiteX3-267" fmla="*/ 0 w 1631290"/>
                  <a:gd name="connsiteY3-268" fmla="*/ 2004373 h 2033636"/>
                  <a:gd name="connsiteX4-269" fmla="*/ 1016814 w 1631290"/>
                  <a:gd name="connsiteY4-270" fmla="*/ 2033636 h 2033636"/>
                  <a:gd name="connsiteX5-271" fmla="*/ 1082649 w 1631290"/>
                  <a:gd name="connsiteY5-272" fmla="*/ 1580093 h 2033636"/>
                  <a:gd name="connsiteX6-273" fmla="*/ 1631290 w 1631290"/>
                  <a:gd name="connsiteY6-274" fmla="*/ 753475 h 2033636"/>
                  <a:gd name="connsiteX7-275" fmla="*/ 1104595 w 1631290"/>
                  <a:gd name="connsiteY7-276" fmla="*/ 80477 h 2033636"/>
                  <a:gd name="connsiteX8-277" fmla="*/ 519379 w 1631290"/>
                  <a:gd name="connsiteY8-278" fmla="*/ 607171 h 2033636"/>
                  <a:gd name="connsiteX9-279" fmla="*/ 277978 w 1631290"/>
                  <a:gd name="connsiteY9-280" fmla="*/ 10 h 2033636"/>
                  <a:gd name="connsiteX0-281" fmla="*/ 277978 w 1631290"/>
                  <a:gd name="connsiteY0-282" fmla="*/ 10 h 2033636"/>
                  <a:gd name="connsiteX1-283" fmla="*/ 102413 w 1631290"/>
                  <a:gd name="connsiteY1-284" fmla="*/ 746160 h 2033636"/>
                  <a:gd name="connsiteX2-285" fmla="*/ 160935 w 1631290"/>
                  <a:gd name="connsiteY2-286" fmla="*/ 1463049 h 2033636"/>
                  <a:gd name="connsiteX3-287" fmla="*/ 0 w 1631290"/>
                  <a:gd name="connsiteY3-288" fmla="*/ 2004373 h 2033636"/>
                  <a:gd name="connsiteX4-289" fmla="*/ 1016814 w 1631290"/>
                  <a:gd name="connsiteY4-290" fmla="*/ 2033636 h 2033636"/>
                  <a:gd name="connsiteX5-291" fmla="*/ 1082649 w 1631290"/>
                  <a:gd name="connsiteY5-292" fmla="*/ 1580093 h 2033636"/>
                  <a:gd name="connsiteX6-293" fmla="*/ 1631290 w 1631290"/>
                  <a:gd name="connsiteY6-294" fmla="*/ 753475 h 2033636"/>
                  <a:gd name="connsiteX7-295" fmla="*/ 1104595 w 1631290"/>
                  <a:gd name="connsiteY7-296" fmla="*/ 80477 h 2033636"/>
                  <a:gd name="connsiteX8-297" fmla="*/ 490118 w 1631290"/>
                  <a:gd name="connsiteY8-298" fmla="*/ 680323 h 2033636"/>
                  <a:gd name="connsiteX9-299" fmla="*/ 277978 w 1631290"/>
                  <a:gd name="connsiteY9-300" fmla="*/ 10 h 2033636"/>
                  <a:gd name="connsiteX0-301" fmla="*/ 284841 w 1638153"/>
                  <a:gd name="connsiteY0-302" fmla="*/ 10 h 2045551"/>
                  <a:gd name="connsiteX1-303" fmla="*/ 109276 w 1638153"/>
                  <a:gd name="connsiteY1-304" fmla="*/ 746160 h 2045551"/>
                  <a:gd name="connsiteX2-305" fmla="*/ 167798 w 1638153"/>
                  <a:gd name="connsiteY2-306" fmla="*/ 1463049 h 2045551"/>
                  <a:gd name="connsiteX3-307" fmla="*/ 0 w 1638153"/>
                  <a:gd name="connsiteY3-308" fmla="*/ 2045551 h 2045551"/>
                  <a:gd name="connsiteX4-309" fmla="*/ 1023677 w 1638153"/>
                  <a:gd name="connsiteY4-310" fmla="*/ 2033636 h 2045551"/>
                  <a:gd name="connsiteX5-311" fmla="*/ 1089512 w 1638153"/>
                  <a:gd name="connsiteY5-312" fmla="*/ 1580093 h 2045551"/>
                  <a:gd name="connsiteX6-313" fmla="*/ 1638153 w 1638153"/>
                  <a:gd name="connsiteY6-314" fmla="*/ 753475 h 2045551"/>
                  <a:gd name="connsiteX7-315" fmla="*/ 1111458 w 1638153"/>
                  <a:gd name="connsiteY7-316" fmla="*/ 80477 h 2045551"/>
                  <a:gd name="connsiteX8-317" fmla="*/ 496981 w 1638153"/>
                  <a:gd name="connsiteY8-318" fmla="*/ 680323 h 2045551"/>
                  <a:gd name="connsiteX9-319" fmla="*/ 284841 w 1638153"/>
                  <a:gd name="connsiteY9-320" fmla="*/ 10 h 2045551"/>
                  <a:gd name="connsiteX0-321" fmla="*/ 284841 w 1638153"/>
                  <a:gd name="connsiteY0-322" fmla="*/ 10 h 2045551"/>
                  <a:gd name="connsiteX1-323" fmla="*/ 109276 w 1638153"/>
                  <a:gd name="connsiteY1-324" fmla="*/ 746160 h 2045551"/>
                  <a:gd name="connsiteX2-325" fmla="*/ 167798 w 1638153"/>
                  <a:gd name="connsiteY2-326" fmla="*/ 1463049 h 2045551"/>
                  <a:gd name="connsiteX3-327" fmla="*/ 0 w 1638153"/>
                  <a:gd name="connsiteY3-328" fmla="*/ 2045551 h 2045551"/>
                  <a:gd name="connsiteX4-329" fmla="*/ 1023677 w 1638153"/>
                  <a:gd name="connsiteY4-330" fmla="*/ 2033636 h 2045551"/>
                  <a:gd name="connsiteX5-331" fmla="*/ 1089512 w 1638153"/>
                  <a:gd name="connsiteY5-332" fmla="*/ 1580093 h 2045551"/>
                  <a:gd name="connsiteX6-333" fmla="*/ 1638153 w 1638153"/>
                  <a:gd name="connsiteY6-334" fmla="*/ 753475 h 2045551"/>
                  <a:gd name="connsiteX7-335" fmla="*/ 1111458 w 1638153"/>
                  <a:gd name="connsiteY7-336" fmla="*/ 80477 h 2045551"/>
                  <a:gd name="connsiteX8-337" fmla="*/ 496981 w 1638153"/>
                  <a:gd name="connsiteY8-338" fmla="*/ 680323 h 2045551"/>
                  <a:gd name="connsiteX9-339" fmla="*/ 284841 w 1638153"/>
                  <a:gd name="connsiteY9-340" fmla="*/ 10 h 20455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1638153" h="2045551">
                    <a:moveTo>
                      <a:pt x="284841" y="10"/>
                    </a:moveTo>
                    <a:cubicBezTo>
                      <a:pt x="292156" y="285302"/>
                      <a:pt x="101961" y="643747"/>
                      <a:pt x="109276" y="746160"/>
                    </a:cubicBezTo>
                    <a:cubicBezTo>
                      <a:pt x="99522" y="1014384"/>
                      <a:pt x="148291" y="1224086"/>
                      <a:pt x="167798" y="1463049"/>
                    </a:cubicBezTo>
                    <a:lnTo>
                      <a:pt x="0" y="2045551"/>
                    </a:lnTo>
                    <a:lnTo>
                      <a:pt x="1023677" y="2033636"/>
                    </a:lnTo>
                    <a:cubicBezTo>
                      <a:pt x="1055376" y="1884893"/>
                      <a:pt x="1057813" y="1728836"/>
                      <a:pt x="1089512" y="1580093"/>
                    </a:cubicBezTo>
                    <a:cubicBezTo>
                      <a:pt x="1440642" y="1333815"/>
                      <a:pt x="1535740" y="1153373"/>
                      <a:pt x="1638153" y="753475"/>
                    </a:cubicBezTo>
                    <a:lnTo>
                      <a:pt x="1111458" y="80477"/>
                    </a:lnTo>
                    <a:lnTo>
                      <a:pt x="496981" y="680323"/>
                    </a:lnTo>
                    <a:cubicBezTo>
                      <a:pt x="416514" y="477936"/>
                      <a:pt x="599395" y="-2428"/>
                      <a:pt x="284841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635903" y="2482543"/>
              <a:ext cx="1666119" cy="2017638"/>
              <a:chOff x="3731153" y="2225865"/>
              <a:chExt cx="1666119" cy="2017638"/>
            </a:xfrm>
          </p:grpSpPr>
          <p:pic>
            <p:nvPicPr>
              <p:cNvPr id="13" name="Picture 2" descr="D:\KBM-정애\014-Fullppt\PNG이미지\핸드폰2.png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1153" y="2225865"/>
                <a:ext cx="1666119" cy="2017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4177052" y="2344220"/>
                <a:ext cx="907339" cy="143565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722759" y="3079004"/>
              <a:ext cx="543317" cy="824717"/>
              <a:chOff x="4661983" y="2106581"/>
              <a:chExt cx="509735" cy="77374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6" name="Rounded Rectangle 15"/>
              <p:cNvSpPr/>
              <p:nvPr/>
            </p:nvSpPr>
            <p:spPr>
              <a:xfrm rot="3148397">
                <a:off x="4756549" y="2012015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 rot="3148397">
                <a:off x="4786261" y="226638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 rot="3148397">
                <a:off x="4812149" y="2520754"/>
                <a:ext cx="265003" cy="4541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Rectangle 23"/>
            <p:cNvSpPr/>
            <p:nvPr/>
          </p:nvSpPr>
          <p:spPr>
            <a:xfrm>
              <a:off x="3919952" y="1212890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Rectangle 23"/>
            <p:cNvSpPr/>
            <p:nvPr/>
          </p:nvSpPr>
          <p:spPr>
            <a:xfrm>
              <a:off x="2388518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Rectangle 23"/>
            <p:cNvSpPr/>
            <p:nvPr/>
          </p:nvSpPr>
          <p:spPr>
            <a:xfrm>
              <a:off x="1588571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3"/>
            <p:cNvSpPr/>
            <p:nvPr/>
          </p:nvSpPr>
          <p:spPr>
            <a:xfrm>
              <a:off x="6276950" y="324332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3"/>
            <p:cNvSpPr/>
            <p:nvPr/>
          </p:nvSpPr>
          <p:spPr>
            <a:xfrm>
              <a:off x="5549011" y="2127049"/>
              <a:ext cx="1231995" cy="724691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noFill/>
            <a:ln w="3810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Block Arc 14"/>
            <p:cNvSpPr/>
            <p:nvPr/>
          </p:nvSpPr>
          <p:spPr>
            <a:xfrm rot="16200000">
              <a:off x="1988943" y="3442422"/>
              <a:ext cx="448947" cy="449242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ectangle 36"/>
            <p:cNvSpPr/>
            <p:nvPr/>
          </p:nvSpPr>
          <p:spPr>
            <a:xfrm>
              <a:off x="2781802" y="2365867"/>
              <a:ext cx="476822" cy="398586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ardrop 6"/>
            <p:cNvSpPr/>
            <p:nvPr/>
          </p:nvSpPr>
          <p:spPr>
            <a:xfrm rot="8100000">
              <a:off x="4333779" y="1371167"/>
              <a:ext cx="402035" cy="402036"/>
            </a:xfrm>
            <a:custGeom>
              <a:avLst/>
              <a:gdLst/>
              <a:ahLst/>
              <a:cxnLst/>
              <a:rect l="l" t="t" r="r" b="b"/>
              <a:pathLst>
                <a:path w="2483832" h="2483835">
                  <a:moveTo>
                    <a:pt x="657616" y="1826218"/>
                  </a:moveTo>
                  <a:cubicBezTo>
                    <a:pt x="806520" y="1975122"/>
                    <a:pt x="1047940" y="1975122"/>
                    <a:pt x="1196844" y="1826218"/>
                  </a:cubicBezTo>
                  <a:cubicBezTo>
                    <a:pt x="1345748" y="1677314"/>
                    <a:pt x="1345748" y="1435894"/>
                    <a:pt x="1196844" y="1286990"/>
                  </a:cubicBezTo>
                  <a:cubicBezTo>
                    <a:pt x="1047940" y="1138086"/>
                    <a:pt x="806520" y="1138086"/>
                    <a:pt x="657616" y="1286990"/>
                  </a:cubicBezTo>
                  <a:cubicBezTo>
                    <a:pt x="508712" y="1435894"/>
                    <a:pt x="508712" y="1677314"/>
                    <a:pt x="657616" y="1826218"/>
                  </a:cubicBezTo>
                  <a:close/>
                  <a:moveTo>
                    <a:pt x="293335" y="2190500"/>
                  </a:moveTo>
                  <a:cubicBezTo>
                    <a:pt x="112098" y="2009262"/>
                    <a:pt x="0" y="1758885"/>
                    <a:pt x="0" y="1482325"/>
                  </a:cubicBezTo>
                  <a:cubicBezTo>
                    <a:pt x="0" y="929206"/>
                    <a:pt x="459290" y="590078"/>
                    <a:pt x="1001509" y="480815"/>
                  </a:cubicBezTo>
                  <a:cubicBezTo>
                    <a:pt x="1569704" y="366317"/>
                    <a:pt x="1861757" y="259925"/>
                    <a:pt x="2483832" y="0"/>
                  </a:cubicBezTo>
                  <a:cubicBezTo>
                    <a:pt x="2230640" y="682694"/>
                    <a:pt x="2130986" y="873716"/>
                    <a:pt x="2003018" y="1482325"/>
                  </a:cubicBezTo>
                  <a:cubicBezTo>
                    <a:pt x="1901990" y="2042180"/>
                    <a:pt x="1554627" y="2483835"/>
                    <a:pt x="1001509" y="2483835"/>
                  </a:cubicBezTo>
                  <a:cubicBezTo>
                    <a:pt x="724950" y="2483835"/>
                    <a:pt x="474573" y="2371737"/>
                    <a:pt x="293335" y="2190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Rectangle 16"/>
            <p:cNvSpPr/>
            <p:nvPr/>
          </p:nvSpPr>
          <p:spPr>
            <a:xfrm rot="2700000">
              <a:off x="6027427" y="2247432"/>
              <a:ext cx="306558" cy="5832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683096" y="3493792"/>
              <a:ext cx="451098" cy="346504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0" name="텍스트 개체 틀 2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  <a:endParaRPr lang="en-US" altLang="ko-KR" dirty="0"/>
          </a:p>
        </p:txBody>
      </p:sp>
      <p:grpSp>
        <p:nvGrpSpPr>
          <p:cNvPr id="31" name="Group 5"/>
          <p:cNvGrpSpPr/>
          <p:nvPr/>
        </p:nvGrpSpPr>
        <p:grpSpPr>
          <a:xfrm>
            <a:off x="7948162" y="726552"/>
            <a:ext cx="716948" cy="1888261"/>
            <a:chOff x="7223079" y="2883091"/>
            <a:chExt cx="1366873" cy="3600000"/>
          </a:xfrm>
          <a:solidFill>
            <a:schemeClr val="bg1">
              <a:lumMod val="50000"/>
            </a:schemeClr>
          </a:solidFill>
        </p:grpSpPr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597032" y="2883091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359870" y="3243091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7223079" y="360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7223079" y="3963091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7223080" y="432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7223080" y="4683091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Round Same Side Corner Rectangle 8"/>
            <p:cNvSpPr>
              <a:spLocks noChangeAspect="1"/>
            </p:cNvSpPr>
            <p:nvPr/>
          </p:nvSpPr>
          <p:spPr>
            <a:xfrm>
              <a:off x="7522951" y="504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7521875" y="5403091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7520798" y="5763091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520216" y="6123091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7886079" y="2906339"/>
            <a:ext cx="885179" cy="1885393"/>
            <a:chOff x="6588223" y="1088557"/>
            <a:chExt cx="1687608" cy="3594532"/>
          </a:xfrm>
          <a:solidFill>
            <a:schemeClr val="bg1">
              <a:lumMod val="50000"/>
            </a:schemeClr>
          </a:solidFill>
        </p:grpSpPr>
        <p:sp>
          <p:nvSpPr>
            <p:cNvPr id="43" name="Rectangle 17"/>
            <p:cNvSpPr/>
            <p:nvPr/>
          </p:nvSpPr>
          <p:spPr>
            <a:xfrm>
              <a:off x="7089708" y="396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Rectangle 18"/>
            <p:cNvSpPr/>
            <p:nvPr/>
          </p:nvSpPr>
          <p:spPr>
            <a:xfrm>
              <a:off x="7089708" y="3608557"/>
              <a:ext cx="684492" cy="360000"/>
            </a:xfrm>
            <a:custGeom>
              <a:avLst/>
              <a:gdLst/>
              <a:ahLst/>
              <a:cxnLst/>
              <a:rect l="l" t="t" r="r" b="b"/>
              <a:pathLst>
                <a:path w="684492" h="360000">
                  <a:moveTo>
                    <a:pt x="378422" y="0"/>
                  </a:moveTo>
                  <a:lnTo>
                    <a:pt x="684492" y="0"/>
                  </a:lnTo>
                  <a:lnTo>
                    <a:pt x="684492" y="360000"/>
                  </a:lnTo>
                  <a:lnTo>
                    <a:pt x="378422" y="360000"/>
                  </a:lnTo>
                  <a:close/>
                  <a:moveTo>
                    <a:pt x="0" y="0"/>
                  </a:moveTo>
                  <a:lnTo>
                    <a:pt x="306070" y="0"/>
                  </a:lnTo>
                  <a:lnTo>
                    <a:pt x="3060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Rectangle 19"/>
            <p:cNvSpPr/>
            <p:nvPr/>
          </p:nvSpPr>
          <p:spPr>
            <a:xfrm>
              <a:off x="6792541" y="3248557"/>
              <a:ext cx="1277561" cy="360000"/>
            </a:xfrm>
            <a:custGeom>
              <a:avLst/>
              <a:gdLst/>
              <a:ahLst/>
              <a:cxnLst/>
              <a:rect l="l" t="t" r="r" b="b"/>
              <a:pathLst>
                <a:path w="1277561" h="360000">
                  <a:moveTo>
                    <a:pt x="82969" y="0"/>
                  </a:moveTo>
                  <a:lnTo>
                    <a:pt x="1194592" y="0"/>
                  </a:lnTo>
                  <a:lnTo>
                    <a:pt x="1277561" y="334133"/>
                  </a:lnTo>
                  <a:lnTo>
                    <a:pt x="981660" y="334133"/>
                  </a:lnTo>
                  <a:lnTo>
                    <a:pt x="981660" y="360000"/>
                  </a:lnTo>
                  <a:lnTo>
                    <a:pt x="675590" y="360000"/>
                  </a:lnTo>
                  <a:lnTo>
                    <a:pt x="675590" y="334133"/>
                  </a:lnTo>
                  <a:lnTo>
                    <a:pt x="603238" y="334133"/>
                  </a:lnTo>
                  <a:lnTo>
                    <a:pt x="603238" y="360000"/>
                  </a:lnTo>
                  <a:lnTo>
                    <a:pt x="297168" y="360000"/>
                  </a:lnTo>
                  <a:lnTo>
                    <a:pt x="297168" y="334133"/>
                  </a:lnTo>
                  <a:lnTo>
                    <a:pt x="0" y="334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Rectangle 20"/>
            <p:cNvSpPr/>
            <p:nvPr/>
          </p:nvSpPr>
          <p:spPr>
            <a:xfrm>
              <a:off x="6588223" y="2888557"/>
              <a:ext cx="1687608" cy="360000"/>
            </a:xfrm>
            <a:custGeom>
              <a:avLst/>
              <a:gdLst/>
              <a:ahLst/>
              <a:cxnLst/>
              <a:rect l="l" t="t" r="r" b="b"/>
              <a:pathLst>
                <a:path w="1687608" h="360000">
                  <a:moveTo>
                    <a:pt x="1423821" y="0"/>
                  </a:moveTo>
                  <a:lnTo>
                    <a:pt x="1669008" y="0"/>
                  </a:lnTo>
                  <a:lnTo>
                    <a:pt x="1680060" y="28981"/>
                  </a:lnTo>
                  <a:cubicBezTo>
                    <a:pt x="1702600" y="88092"/>
                    <a:pt x="1672955" y="154284"/>
                    <a:pt x="1613844" y="176826"/>
                  </a:cubicBezTo>
                  <a:cubicBezTo>
                    <a:pt x="1554733" y="199366"/>
                    <a:pt x="1488541" y="169721"/>
                    <a:pt x="1466000" y="110610"/>
                  </a:cubicBezTo>
                  <a:close/>
                  <a:moveTo>
                    <a:pt x="376677" y="0"/>
                  </a:moveTo>
                  <a:lnTo>
                    <a:pt x="1309518" y="0"/>
                  </a:lnTo>
                  <a:lnTo>
                    <a:pt x="1398909" y="360000"/>
                  </a:lnTo>
                  <a:lnTo>
                    <a:pt x="287286" y="360000"/>
                  </a:lnTo>
                  <a:close/>
                  <a:moveTo>
                    <a:pt x="18601" y="0"/>
                  </a:moveTo>
                  <a:lnTo>
                    <a:pt x="263788" y="0"/>
                  </a:lnTo>
                  <a:lnTo>
                    <a:pt x="221609" y="110610"/>
                  </a:lnTo>
                  <a:cubicBezTo>
                    <a:pt x="199069" y="169721"/>
                    <a:pt x="132876" y="199366"/>
                    <a:pt x="73765" y="176826"/>
                  </a:cubicBezTo>
                  <a:cubicBezTo>
                    <a:pt x="14654" y="154284"/>
                    <a:pt x="-14991" y="88092"/>
                    <a:pt x="7549" y="289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Rectangle 21"/>
            <p:cNvSpPr/>
            <p:nvPr/>
          </p:nvSpPr>
          <p:spPr>
            <a:xfrm>
              <a:off x="6606825" y="2528557"/>
              <a:ext cx="1650407" cy="360000"/>
            </a:xfrm>
            <a:custGeom>
              <a:avLst/>
              <a:gdLst/>
              <a:ahLst/>
              <a:cxnLst/>
              <a:rect l="l" t="t" r="r" b="b"/>
              <a:pathLst>
                <a:path w="1650407" h="360000">
                  <a:moveTo>
                    <a:pt x="1267940" y="0"/>
                  </a:moveTo>
                  <a:lnTo>
                    <a:pt x="1513127" y="0"/>
                  </a:lnTo>
                  <a:lnTo>
                    <a:pt x="1650407" y="360000"/>
                  </a:lnTo>
                  <a:lnTo>
                    <a:pt x="1405220" y="360000"/>
                  </a:lnTo>
                  <a:close/>
                  <a:moveTo>
                    <a:pt x="447467" y="0"/>
                  </a:moveTo>
                  <a:lnTo>
                    <a:pt x="1201526" y="0"/>
                  </a:lnTo>
                  <a:lnTo>
                    <a:pt x="1290917" y="360000"/>
                  </a:lnTo>
                  <a:lnTo>
                    <a:pt x="358076" y="360000"/>
                  </a:lnTo>
                  <a:close/>
                  <a:moveTo>
                    <a:pt x="137280" y="0"/>
                  </a:moveTo>
                  <a:lnTo>
                    <a:pt x="382467" y="0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Rectangle 22"/>
            <p:cNvSpPr/>
            <p:nvPr/>
          </p:nvSpPr>
          <p:spPr>
            <a:xfrm>
              <a:off x="6744105" y="2168557"/>
              <a:ext cx="1375847" cy="360000"/>
            </a:xfrm>
            <a:custGeom>
              <a:avLst/>
              <a:gdLst/>
              <a:ahLst/>
              <a:cxnLst/>
              <a:rect l="l" t="t" r="r" b="b"/>
              <a:pathLst>
                <a:path w="1375847" h="360000">
                  <a:moveTo>
                    <a:pt x="137281" y="0"/>
                  </a:moveTo>
                  <a:lnTo>
                    <a:pt x="1238567" y="0"/>
                  </a:lnTo>
                  <a:lnTo>
                    <a:pt x="1375847" y="360000"/>
                  </a:lnTo>
                  <a:lnTo>
                    <a:pt x="1130660" y="360000"/>
                  </a:lnTo>
                  <a:lnTo>
                    <a:pt x="1072837" y="208365"/>
                  </a:lnTo>
                  <a:lnTo>
                    <a:pt x="1026593" y="208365"/>
                  </a:lnTo>
                  <a:lnTo>
                    <a:pt x="1064246" y="360000"/>
                  </a:lnTo>
                  <a:lnTo>
                    <a:pt x="310187" y="360000"/>
                  </a:lnTo>
                  <a:lnTo>
                    <a:pt x="347840" y="208365"/>
                  </a:lnTo>
                  <a:lnTo>
                    <a:pt x="303011" y="208365"/>
                  </a:lnTo>
                  <a:lnTo>
                    <a:pt x="245187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Rectangle 23"/>
            <p:cNvSpPr/>
            <p:nvPr/>
          </p:nvSpPr>
          <p:spPr>
            <a:xfrm>
              <a:off x="6881385" y="1808557"/>
              <a:ext cx="1101286" cy="360000"/>
            </a:xfrm>
            <a:custGeom>
              <a:avLst/>
              <a:gdLst/>
              <a:ahLst/>
              <a:cxnLst/>
              <a:rect l="l" t="t" r="r" b="b"/>
              <a:pathLst>
                <a:path w="1101286" h="360000">
                  <a:moveTo>
                    <a:pt x="139434" y="0"/>
                  </a:moveTo>
                  <a:lnTo>
                    <a:pt x="963091" y="0"/>
                  </a:lnTo>
                  <a:cubicBezTo>
                    <a:pt x="965342" y="4777"/>
                    <a:pt x="967637" y="10158"/>
                    <a:pt x="970168" y="16161"/>
                  </a:cubicBezTo>
                  <a:lnTo>
                    <a:pt x="1101286" y="360000"/>
                  </a:lnTo>
                  <a:lnTo>
                    <a:pt x="0" y="360000"/>
                  </a:lnTo>
                  <a:lnTo>
                    <a:pt x="131117" y="1616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Round Same Side Corner Rectangle 20"/>
            <p:cNvSpPr>
              <a:spLocks noChangeAspect="1"/>
            </p:cNvSpPr>
            <p:nvPr/>
          </p:nvSpPr>
          <p:spPr>
            <a:xfrm rot="10800000">
              <a:off x="7020819" y="1448557"/>
              <a:ext cx="823657" cy="360000"/>
            </a:xfrm>
            <a:custGeom>
              <a:avLst/>
              <a:gdLst/>
              <a:ahLst/>
              <a:cxnLst/>
              <a:rect l="l" t="t" r="r" b="b"/>
              <a:pathLst>
                <a:path w="823657" h="360000">
                  <a:moveTo>
                    <a:pt x="685544" y="47954"/>
                  </a:moveTo>
                  <a:lnTo>
                    <a:pt x="134730" y="47954"/>
                  </a:lnTo>
                  <a:cubicBezTo>
                    <a:pt x="28649" y="38134"/>
                    <a:pt x="24162" y="54767"/>
                    <a:pt x="0" y="0"/>
                  </a:cubicBezTo>
                  <a:lnTo>
                    <a:pt x="823657" y="0"/>
                  </a:lnTo>
                  <a:cubicBezTo>
                    <a:pt x="795302" y="54766"/>
                    <a:pt x="792331" y="38135"/>
                    <a:pt x="685544" y="47954"/>
                  </a:cubicBezTo>
                  <a:close/>
                  <a:moveTo>
                    <a:pt x="695118" y="360000"/>
                  </a:moveTo>
                  <a:lnTo>
                    <a:pt x="125156" y="360000"/>
                  </a:lnTo>
                  <a:cubicBezTo>
                    <a:pt x="156058" y="231467"/>
                    <a:pt x="271992" y="136365"/>
                    <a:pt x="410137" y="136365"/>
                  </a:cubicBezTo>
                  <a:cubicBezTo>
                    <a:pt x="548282" y="136365"/>
                    <a:pt x="664216" y="231467"/>
                    <a:pt x="695118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Round Same Side Corner Rectangle 20"/>
            <p:cNvSpPr>
              <a:spLocks noChangeAspect="1"/>
            </p:cNvSpPr>
            <p:nvPr/>
          </p:nvSpPr>
          <p:spPr>
            <a:xfrm rot="10800000">
              <a:off x="7139787" y="1088557"/>
              <a:ext cx="589102" cy="360000"/>
            </a:xfrm>
            <a:custGeom>
              <a:avLst/>
              <a:gdLst/>
              <a:ahLst/>
              <a:cxnLst/>
              <a:rect l="l" t="t" r="r" b="b"/>
              <a:pathLst>
                <a:path w="589102" h="360000">
                  <a:moveTo>
                    <a:pt x="348782" y="360000"/>
                  </a:moveTo>
                  <a:lnTo>
                    <a:pt x="240319" y="360000"/>
                  </a:lnTo>
                  <a:cubicBezTo>
                    <a:pt x="103504" y="334979"/>
                    <a:pt x="0" y="215035"/>
                    <a:pt x="0" y="70916"/>
                  </a:cubicBezTo>
                  <a:cubicBezTo>
                    <a:pt x="0" y="46385"/>
                    <a:pt x="2998" y="22555"/>
                    <a:pt x="9570" y="0"/>
                  </a:cubicBezTo>
                  <a:lnTo>
                    <a:pt x="579532" y="0"/>
                  </a:lnTo>
                  <a:cubicBezTo>
                    <a:pt x="586104" y="22555"/>
                    <a:pt x="589102" y="46385"/>
                    <a:pt x="589102" y="70916"/>
                  </a:cubicBezTo>
                  <a:cubicBezTo>
                    <a:pt x="589102" y="215035"/>
                    <a:pt x="485598" y="334979"/>
                    <a:pt x="348782" y="36000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Round Same Side Corner Rectangle 20"/>
            <p:cNvSpPr>
              <a:spLocks noChangeAspect="1"/>
            </p:cNvSpPr>
            <p:nvPr/>
          </p:nvSpPr>
          <p:spPr>
            <a:xfrm rot="10800000">
              <a:off x="7089708" y="4328557"/>
              <a:ext cx="684491" cy="354532"/>
            </a:xfrm>
            <a:custGeom>
              <a:avLst/>
              <a:gdLst/>
              <a:ahLst/>
              <a:cxnLst/>
              <a:rect l="l" t="t" r="r" b="b"/>
              <a:pathLst>
                <a:path w="684491" h="354532">
                  <a:moveTo>
                    <a:pt x="306069" y="354532"/>
                  </a:moveTo>
                  <a:lnTo>
                    <a:pt x="0" y="354532"/>
                  </a:lnTo>
                  <a:lnTo>
                    <a:pt x="0" y="153035"/>
                  </a:lnTo>
                  <a:cubicBezTo>
                    <a:pt x="0" y="68516"/>
                    <a:pt x="68516" y="0"/>
                    <a:pt x="153034" y="0"/>
                  </a:cubicBezTo>
                  <a:cubicBezTo>
                    <a:pt x="237553" y="0"/>
                    <a:pt x="306069" y="68516"/>
                    <a:pt x="306069" y="153035"/>
                  </a:cubicBezTo>
                  <a:close/>
                  <a:moveTo>
                    <a:pt x="684491" y="354532"/>
                  </a:moveTo>
                  <a:lnTo>
                    <a:pt x="378422" y="354532"/>
                  </a:lnTo>
                  <a:lnTo>
                    <a:pt x="378422" y="153035"/>
                  </a:lnTo>
                  <a:cubicBezTo>
                    <a:pt x="378422" y="68516"/>
                    <a:pt x="446937" y="0"/>
                    <a:pt x="531456" y="0"/>
                  </a:cubicBezTo>
                  <a:cubicBezTo>
                    <a:pt x="615975" y="0"/>
                    <a:pt x="684491" y="68516"/>
                    <a:pt x="684491" y="1530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2121309" y="3037720"/>
            <a:ext cx="2236682" cy="1800972"/>
            <a:chOff x="5343748" y="1625471"/>
            <a:chExt cx="3487729" cy="2808312"/>
          </a:xfrm>
        </p:grpSpPr>
        <p:grpSp>
          <p:nvGrpSpPr>
            <p:cNvPr id="54" name="Group 3"/>
            <p:cNvGrpSpPr/>
            <p:nvPr/>
          </p:nvGrpSpPr>
          <p:grpSpPr>
            <a:xfrm>
              <a:off x="5343748" y="1625471"/>
              <a:ext cx="2808312" cy="2808312"/>
              <a:chOff x="5076056" y="1563638"/>
              <a:chExt cx="3060000" cy="30600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Donut 4"/>
              <p:cNvSpPr/>
              <p:nvPr/>
            </p:nvSpPr>
            <p:spPr>
              <a:xfrm>
                <a:off x="5076056" y="1563638"/>
                <a:ext cx="3060000" cy="3060000"/>
              </a:xfrm>
              <a:prstGeom prst="donut">
                <a:avLst>
                  <a:gd name="adj" fmla="val 8425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6" name="Donut 5"/>
              <p:cNvSpPr/>
              <p:nvPr/>
            </p:nvSpPr>
            <p:spPr>
              <a:xfrm>
                <a:off x="5526056" y="2013638"/>
                <a:ext cx="2160000" cy="2160000"/>
              </a:xfrm>
              <a:prstGeom prst="donut">
                <a:avLst>
                  <a:gd name="adj" fmla="val 12941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7" name="Donut 6"/>
              <p:cNvSpPr/>
              <p:nvPr/>
            </p:nvSpPr>
            <p:spPr>
              <a:xfrm>
                <a:off x="5976056" y="2463638"/>
                <a:ext cx="1260000" cy="1260000"/>
              </a:xfrm>
              <a:prstGeom prst="donut">
                <a:avLst>
                  <a:gd name="adj" fmla="val 1951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  <p:sp>
            <p:nvSpPr>
              <p:cNvPr id="58" name="Oval 7"/>
              <p:cNvSpPr/>
              <p:nvPr/>
            </p:nvSpPr>
            <p:spPr>
              <a:xfrm>
                <a:off x="6426056" y="2913638"/>
                <a:ext cx="360000" cy="360000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rgbClr val="D15A12"/>
                  </a:solidFill>
                </a:endParaRPr>
              </a:p>
            </p:txBody>
          </p:sp>
        </p:grpSp>
        <p:grpSp>
          <p:nvGrpSpPr>
            <p:cNvPr id="59" name="Group 8"/>
            <p:cNvGrpSpPr/>
            <p:nvPr/>
          </p:nvGrpSpPr>
          <p:grpSpPr>
            <a:xfrm rot="2735218">
              <a:off x="7404512" y="969276"/>
              <a:ext cx="421380" cy="2432550"/>
              <a:chOff x="3233928" y="1334772"/>
              <a:chExt cx="361471" cy="2086706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Left Arrow 9"/>
              <p:cNvSpPr/>
              <p:nvPr/>
            </p:nvSpPr>
            <p:spPr>
              <a:xfrm rot="16200000">
                <a:off x="2485786" y="2376930"/>
                <a:ext cx="1857841" cy="231256"/>
              </a:xfrm>
              <a:prstGeom prst="leftArrow">
                <a:avLst>
                  <a:gd name="adj1" fmla="val 50000"/>
                  <a:gd name="adj2" fmla="val 12065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hevron 10"/>
              <p:cNvSpPr/>
              <p:nvPr/>
            </p:nvSpPr>
            <p:spPr>
              <a:xfrm rot="5400000">
                <a:off x="3258072" y="166004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hevron 11"/>
              <p:cNvSpPr/>
              <p:nvPr/>
            </p:nvSpPr>
            <p:spPr>
              <a:xfrm rot="5400000">
                <a:off x="3256309" y="1487099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Chevron 12"/>
              <p:cNvSpPr/>
              <p:nvPr/>
            </p:nvSpPr>
            <p:spPr>
              <a:xfrm rot="5400000">
                <a:off x="3254546" y="1314154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Chevron 10"/>
              <p:cNvSpPr/>
              <p:nvPr/>
            </p:nvSpPr>
            <p:spPr>
              <a:xfrm rot="5400000">
                <a:off x="3254947" y="1837978"/>
                <a:ext cx="316710" cy="357945"/>
              </a:xfrm>
              <a:prstGeom prst="chevron">
                <a:avLst>
                  <a:gd name="adj" fmla="val 6095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4" name="그룹 83"/>
          <p:cNvGrpSpPr/>
          <p:nvPr/>
        </p:nvGrpSpPr>
        <p:grpSpPr>
          <a:xfrm>
            <a:off x="4491306" y="1225071"/>
            <a:ext cx="2707394" cy="3404037"/>
            <a:chOff x="3068227" y="1060571"/>
            <a:chExt cx="3053992" cy="3839818"/>
          </a:xfrm>
        </p:grpSpPr>
        <p:grpSp>
          <p:nvGrpSpPr>
            <p:cNvPr id="66" name="Group 5"/>
            <p:cNvGrpSpPr/>
            <p:nvPr/>
          </p:nvGrpSpPr>
          <p:grpSpPr>
            <a:xfrm>
              <a:off x="4211960" y="1216575"/>
              <a:ext cx="434302" cy="3683814"/>
              <a:chOff x="4211960" y="1264200"/>
              <a:chExt cx="434302" cy="3683814"/>
            </a:xfrm>
          </p:grpSpPr>
          <p:sp>
            <p:nvSpPr>
              <p:cNvPr id="67" name="Rectangle 3"/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8" name="Rounded Rectangle 3"/>
              <p:cNvSpPr/>
              <p:nvPr/>
            </p:nvSpPr>
            <p:spPr>
              <a:xfrm rot="10800000">
                <a:off x="4211960" y="1272212"/>
                <a:ext cx="434302" cy="3675802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9" name="Group 7"/>
            <p:cNvGrpSpPr/>
            <p:nvPr/>
          </p:nvGrpSpPr>
          <p:grpSpPr>
            <a:xfrm>
              <a:off x="3808487" y="1060571"/>
              <a:ext cx="972000" cy="200950"/>
              <a:chOff x="4264755" y="1264200"/>
              <a:chExt cx="381507" cy="3683814"/>
            </a:xfrm>
          </p:grpSpPr>
          <p:sp>
            <p:nvSpPr>
              <p:cNvPr id="70" name="Rectangle 8"/>
              <p:cNvSpPr/>
              <p:nvPr/>
            </p:nvSpPr>
            <p:spPr>
              <a:xfrm>
                <a:off x="4466262" y="1264200"/>
                <a:ext cx="180000" cy="3600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71" name="Rounded Rectangle 3"/>
              <p:cNvSpPr/>
              <p:nvPr/>
            </p:nvSpPr>
            <p:spPr>
              <a:xfrm rot="10800000">
                <a:off x="4264755" y="1272211"/>
                <a:ext cx="381507" cy="3675803"/>
              </a:xfrm>
              <a:custGeom>
                <a:avLst/>
                <a:gdLst/>
                <a:ahLst/>
                <a:cxnLst/>
                <a:rect l="l" t="t" r="r" b="b"/>
                <a:pathLst>
                  <a:path w="727470" h="5112569">
                    <a:moveTo>
                      <a:pt x="727470" y="3816423"/>
                    </a:moveTo>
                    <a:lnTo>
                      <a:pt x="727470" y="5112569"/>
                    </a:lnTo>
                    <a:lnTo>
                      <a:pt x="6695" y="5112569"/>
                    </a:lnTo>
                    <a:lnTo>
                      <a:pt x="6695" y="3816425"/>
                    </a:lnTo>
                    <a:lnTo>
                      <a:pt x="1" y="3816425"/>
                    </a:lnTo>
                    <a:lnTo>
                      <a:pt x="1" y="2520281"/>
                    </a:lnTo>
                    <a:lnTo>
                      <a:pt x="0" y="2520281"/>
                    </a:lnTo>
                    <a:lnTo>
                      <a:pt x="0" y="1224135"/>
                    </a:lnTo>
                    <a:lnTo>
                      <a:pt x="0" y="768850"/>
                    </a:lnTo>
                    <a:lnTo>
                      <a:pt x="0" y="120129"/>
                    </a:lnTo>
                    <a:cubicBezTo>
                      <a:pt x="0" y="53784"/>
                      <a:pt x="53784" y="0"/>
                      <a:pt x="120129" y="0"/>
                    </a:cubicBezTo>
                    <a:cubicBezTo>
                      <a:pt x="186474" y="0"/>
                      <a:pt x="240258" y="53784"/>
                      <a:pt x="240258" y="120129"/>
                    </a:cubicBezTo>
                    <a:lnTo>
                      <a:pt x="240258" y="120152"/>
                    </a:lnTo>
                    <a:cubicBezTo>
                      <a:pt x="240258" y="53807"/>
                      <a:pt x="294042" y="23"/>
                      <a:pt x="360387" y="23"/>
                    </a:cubicBezTo>
                    <a:cubicBezTo>
                      <a:pt x="426733" y="23"/>
                      <a:pt x="480516" y="53807"/>
                      <a:pt x="480516" y="120152"/>
                    </a:cubicBezTo>
                    <a:lnTo>
                      <a:pt x="480516" y="120175"/>
                    </a:lnTo>
                    <a:cubicBezTo>
                      <a:pt x="480516" y="53829"/>
                      <a:pt x="534300" y="45"/>
                      <a:pt x="600645" y="45"/>
                    </a:cubicBezTo>
                    <a:cubicBezTo>
                      <a:pt x="666991" y="45"/>
                      <a:pt x="720775" y="53829"/>
                      <a:pt x="720775" y="120175"/>
                    </a:cubicBezTo>
                    <a:lnTo>
                      <a:pt x="720775" y="768849"/>
                    </a:lnTo>
                    <a:lnTo>
                      <a:pt x="720775" y="1224135"/>
                    </a:lnTo>
                    <a:lnTo>
                      <a:pt x="720775" y="2520279"/>
                    </a:lnTo>
                    <a:lnTo>
                      <a:pt x="720776" y="2520279"/>
                    </a:lnTo>
                    <a:lnTo>
                      <a:pt x="720776" y="3816423"/>
                    </a:lnTo>
                    <a:close/>
                  </a:path>
                </a:pathLst>
              </a:custGeom>
              <a:gradFill>
                <a:gsLst>
                  <a:gs pos="48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72" name="Pentagon 6"/>
            <p:cNvSpPr/>
            <p:nvPr/>
          </p:nvSpPr>
          <p:spPr>
            <a:xfrm>
              <a:off x="3782219" y="1347614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3" name="Pentagon 11"/>
            <p:cNvSpPr/>
            <p:nvPr/>
          </p:nvSpPr>
          <p:spPr>
            <a:xfrm rot="10800000">
              <a:off x="3068227" y="2064660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4" name="Pentagon 12"/>
            <p:cNvSpPr/>
            <p:nvPr/>
          </p:nvSpPr>
          <p:spPr>
            <a:xfrm>
              <a:off x="3782219" y="2781706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5" name="Pentagon 13"/>
            <p:cNvSpPr/>
            <p:nvPr/>
          </p:nvSpPr>
          <p:spPr>
            <a:xfrm rot="10800000">
              <a:off x="3068227" y="3498752"/>
              <a:ext cx="2340000" cy="576064"/>
            </a:xfrm>
            <a:prstGeom prst="homePlate">
              <a:avLst>
                <a:gd name="adj" fmla="val 35119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"/>
            <p:cNvSpPr/>
            <p:nvPr/>
          </p:nvSpPr>
          <p:spPr>
            <a:xfrm>
              <a:off x="4964535" y="2213173"/>
              <a:ext cx="298087" cy="2790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-1" fmla="*/ 833935 w 3239999"/>
                <a:gd name="connsiteY0-2" fmla="*/ 22 h 3032924"/>
                <a:gd name="connsiteX1-3" fmla="*/ 1576606 w 3239999"/>
                <a:gd name="connsiteY1-4" fmla="*/ 402054 h 3032924"/>
                <a:gd name="connsiteX2-5" fmla="*/ 1576606 w 3239999"/>
                <a:gd name="connsiteY2-6" fmla="*/ 430441 h 3032924"/>
                <a:gd name="connsiteX3-7" fmla="*/ 1576606 w 3239999"/>
                <a:gd name="connsiteY3-8" fmla="*/ 526981 h 3032924"/>
                <a:gd name="connsiteX4-9" fmla="*/ 1576606 w 3239999"/>
                <a:gd name="connsiteY4-10" fmla="*/ 2765302 h 3032924"/>
                <a:gd name="connsiteX5-11" fmla="*/ 378630 w 3239999"/>
                <a:gd name="connsiteY5-12" fmla="*/ 2472117 h 3032924"/>
                <a:gd name="connsiteX6-13" fmla="*/ 384918 w 3239999"/>
                <a:gd name="connsiteY6-14" fmla="*/ 526981 h 3032924"/>
                <a:gd name="connsiteX7-15" fmla="*/ 239143 w 3239999"/>
                <a:gd name="connsiteY7-16" fmla="*/ 526981 h 3032924"/>
                <a:gd name="connsiteX8-17" fmla="*/ 239143 w 3239999"/>
                <a:gd name="connsiteY8-18" fmla="*/ 2776423 h 3032924"/>
                <a:gd name="connsiteX9-19" fmla="*/ 1576606 w 3239999"/>
                <a:gd name="connsiteY9-20" fmla="*/ 2776423 h 3032924"/>
                <a:gd name="connsiteX10-21" fmla="*/ 1576606 w 3239999"/>
                <a:gd name="connsiteY10-22" fmla="*/ 2778202 h 3032924"/>
                <a:gd name="connsiteX11-23" fmla="*/ 1663394 w 3239999"/>
                <a:gd name="connsiteY11-24" fmla="*/ 2778202 h 3032924"/>
                <a:gd name="connsiteX12-25" fmla="*/ 1663394 w 3239999"/>
                <a:gd name="connsiteY12-26" fmla="*/ 2776423 h 3032924"/>
                <a:gd name="connsiteX13-27" fmla="*/ 3000856 w 3239999"/>
                <a:gd name="connsiteY13-28" fmla="*/ 2776423 h 3032924"/>
                <a:gd name="connsiteX14-29" fmla="*/ 3000856 w 3239999"/>
                <a:gd name="connsiteY14-30" fmla="*/ 526981 h 3032924"/>
                <a:gd name="connsiteX15-31" fmla="*/ 2855082 w 3239999"/>
                <a:gd name="connsiteY15-32" fmla="*/ 526981 h 3032924"/>
                <a:gd name="connsiteX16-33" fmla="*/ 2861369 w 3239999"/>
                <a:gd name="connsiteY16-34" fmla="*/ 2472117 h 3032924"/>
                <a:gd name="connsiteX17-35" fmla="*/ 1663394 w 3239999"/>
                <a:gd name="connsiteY17-36" fmla="*/ 2765302 h 3032924"/>
                <a:gd name="connsiteX18-37" fmla="*/ 1663394 w 3239999"/>
                <a:gd name="connsiteY18-38" fmla="*/ 526981 h 3032924"/>
                <a:gd name="connsiteX19-39" fmla="*/ 1663394 w 3239999"/>
                <a:gd name="connsiteY19-40" fmla="*/ 430441 h 3032924"/>
                <a:gd name="connsiteX20-41" fmla="*/ 1663394 w 3239999"/>
                <a:gd name="connsiteY20-42" fmla="*/ 402054 h 3032924"/>
                <a:gd name="connsiteX21-43" fmla="*/ 2406065 w 3239999"/>
                <a:gd name="connsiteY21-44" fmla="*/ 22 h 3032924"/>
                <a:gd name="connsiteX22-45" fmla="*/ 2853673 w 3239999"/>
                <a:gd name="connsiteY22-46" fmla="*/ 91100 h 3032924"/>
                <a:gd name="connsiteX23-47" fmla="*/ 2854770 w 3239999"/>
                <a:gd name="connsiteY23-48" fmla="*/ 430441 h 3032924"/>
                <a:gd name="connsiteX24-49" fmla="*/ 3120669 w 3239999"/>
                <a:gd name="connsiteY24-50" fmla="*/ 428517 h 3032924"/>
                <a:gd name="connsiteX25-51" fmla="*/ 3120669 w 3239999"/>
                <a:gd name="connsiteY25-52" fmla="*/ 738345 h 3032924"/>
                <a:gd name="connsiteX26-53" fmla="*/ 3239999 w 3239999"/>
                <a:gd name="connsiteY26-54" fmla="*/ 738345 h 3032924"/>
                <a:gd name="connsiteX27-55" fmla="*/ 3239999 w 3239999"/>
                <a:gd name="connsiteY27-56" fmla="*/ 3032924 h 3032924"/>
                <a:gd name="connsiteX28-57" fmla="*/ 0 w 3239999"/>
                <a:gd name="connsiteY28-58" fmla="*/ 3032924 h 3032924"/>
                <a:gd name="connsiteX29-59" fmla="*/ 0 w 3239999"/>
                <a:gd name="connsiteY29-60" fmla="*/ 738345 h 3032924"/>
                <a:gd name="connsiteX30-61" fmla="*/ 102477 w 3239999"/>
                <a:gd name="connsiteY30-62" fmla="*/ 738345 h 3032924"/>
                <a:gd name="connsiteX31-63" fmla="*/ 102477 w 3239999"/>
                <a:gd name="connsiteY31-64" fmla="*/ 428517 h 3032924"/>
                <a:gd name="connsiteX32-65" fmla="*/ 385229 w 3239999"/>
                <a:gd name="connsiteY32-66" fmla="*/ 430441 h 3032924"/>
                <a:gd name="connsiteX33-67" fmla="*/ 386326 w 3239999"/>
                <a:gd name="connsiteY33-68" fmla="*/ 91100 h 3032924"/>
                <a:gd name="connsiteX34-69" fmla="*/ 833935 w 3239999"/>
                <a:gd name="connsiteY34-70" fmla="*/ 22 h 3032924"/>
                <a:gd name="connsiteX0-71" fmla="*/ 833935 w 3239999"/>
                <a:gd name="connsiteY0-72" fmla="*/ 22 h 3032924"/>
                <a:gd name="connsiteX1-73" fmla="*/ 1576606 w 3239999"/>
                <a:gd name="connsiteY1-74" fmla="*/ 402054 h 3032924"/>
                <a:gd name="connsiteX2-75" fmla="*/ 1576606 w 3239999"/>
                <a:gd name="connsiteY2-76" fmla="*/ 430441 h 3032924"/>
                <a:gd name="connsiteX3-77" fmla="*/ 1576606 w 3239999"/>
                <a:gd name="connsiteY3-78" fmla="*/ 526981 h 3032924"/>
                <a:gd name="connsiteX4-79" fmla="*/ 1576606 w 3239999"/>
                <a:gd name="connsiteY4-80" fmla="*/ 2765302 h 3032924"/>
                <a:gd name="connsiteX5-81" fmla="*/ 378630 w 3239999"/>
                <a:gd name="connsiteY5-82" fmla="*/ 2472117 h 3032924"/>
                <a:gd name="connsiteX6-83" fmla="*/ 384918 w 3239999"/>
                <a:gd name="connsiteY6-84" fmla="*/ 526981 h 3032924"/>
                <a:gd name="connsiteX7-85" fmla="*/ 239143 w 3239999"/>
                <a:gd name="connsiteY7-86" fmla="*/ 526981 h 3032924"/>
                <a:gd name="connsiteX8-87" fmla="*/ 239143 w 3239999"/>
                <a:gd name="connsiteY8-88" fmla="*/ 2776423 h 3032924"/>
                <a:gd name="connsiteX9-89" fmla="*/ 1576606 w 3239999"/>
                <a:gd name="connsiteY9-90" fmla="*/ 2776423 h 3032924"/>
                <a:gd name="connsiteX10-91" fmla="*/ 1576606 w 3239999"/>
                <a:gd name="connsiteY10-92" fmla="*/ 2778202 h 3032924"/>
                <a:gd name="connsiteX11-93" fmla="*/ 1663394 w 3239999"/>
                <a:gd name="connsiteY11-94" fmla="*/ 2778202 h 3032924"/>
                <a:gd name="connsiteX12-95" fmla="*/ 1663394 w 3239999"/>
                <a:gd name="connsiteY12-96" fmla="*/ 2776423 h 3032924"/>
                <a:gd name="connsiteX13-97" fmla="*/ 3000856 w 3239999"/>
                <a:gd name="connsiteY13-98" fmla="*/ 2776423 h 3032924"/>
                <a:gd name="connsiteX14-99" fmla="*/ 3000856 w 3239999"/>
                <a:gd name="connsiteY14-100" fmla="*/ 526981 h 3032924"/>
                <a:gd name="connsiteX15-101" fmla="*/ 2855082 w 3239999"/>
                <a:gd name="connsiteY15-102" fmla="*/ 526981 h 3032924"/>
                <a:gd name="connsiteX16-103" fmla="*/ 2861369 w 3239999"/>
                <a:gd name="connsiteY16-104" fmla="*/ 2472117 h 3032924"/>
                <a:gd name="connsiteX17-105" fmla="*/ 1663394 w 3239999"/>
                <a:gd name="connsiteY17-106" fmla="*/ 2765302 h 3032924"/>
                <a:gd name="connsiteX18-107" fmla="*/ 1663394 w 3239999"/>
                <a:gd name="connsiteY18-108" fmla="*/ 526981 h 3032924"/>
                <a:gd name="connsiteX19-109" fmla="*/ 1663394 w 3239999"/>
                <a:gd name="connsiteY19-110" fmla="*/ 430441 h 3032924"/>
                <a:gd name="connsiteX20-111" fmla="*/ 1663394 w 3239999"/>
                <a:gd name="connsiteY20-112" fmla="*/ 402054 h 3032924"/>
                <a:gd name="connsiteX21-113" fmla="*/ 2406065 w 3239999"/>
                <a:gd name="connsiteY21-114" fmla="*/ 22 h 3032924"/>
                <a:gd name="connsiteX22-115" fmla="*/ 2853673 w 3239999"/>
                <a:gd name="connsiteY22-116" fmla="*/ 91100 h 3032924"/>
                <a:gd name="connsiteX23-117" fmla="*/ 2854770 w 3239999"/>
                <a:gd name="connsiteY23-118" fmla="*/ 430441 h 3032924"/>
                <a:gd name="connsiteX24-119" fmla="*/ 3120669 w 3239999"/>
                <a:gd name="connsiteY24-120" fmla="*/ 428517 h 3032924"/>
                <a:gd name="connsiteX25-121" fmla="*/ 3120669 w 3239999"/>
                <a:gd name="connsiteY25-122" fmla="*/ 738345 h 3032924"/>
                <a:gd name="connsiteX26-123" fmla="*/ 3239999 w 3239999"/>
                <a:gd name="connsiteY26-124" fmla="*/ 738345 h 3032924"/>
                <a:gd name="connsiteX27-125" fmla="*/ 3239999 w 3239999"/>
                <a:gd name="connsiteY27-126" fmla="*/ 3032924 h 3032924"/>
                <a:gd name="connsiteX28-127" fmla="*/ 0 w 3239999"/>
                <a:gd name="connsiteY28-128" fmla="*/ 3032924 h 3032924"/>
                <a:gd name="connsiteX29-129" fmla="*/ 0 w 3239999"/>
                <a:gd name="connsiteY29-130" fmla="*/ 738345 h 3032924"/>
                <a:gd name="connsiteX30-131" fmla="*/ 102477 w 3239999"/>
                <a:gd name="connsiteY30-132" fmla="*/ 738345 h 3032924"/>
                <a:gd name="connsiteX31-133" fmla="*/ 102477 w 3239999"/>
                <a:gd name="connsiteY31-134" fmla="*/ 428517 h 3032924"/>
                <a:gd name="connsiteX32-135" fmla="*/ 385229 w 3239999"/>
                <a:gd name="connsiteY32-136" fmla="*/ 430441 h 3032924"/>
                <a:gd name="connsiteX33-137" fmla="*/ 386326 w 3239999"/>
                <a:gd name="connsiteY33-138" fmla="*/ 91100 h 3032924"/>
                <a:gd name="connsiteX34-139" fmla="*/ 833935 w 3239999"/>
                <a:gd name="connsiteY34-140" fmla="*/ 22 h 3032924"/>
                <a:gd name="connsiteX0-141" fmla="*/ 1576606 w 3239999"/>
                <a:gd name="connsiteY0-142" fmla="*/ 2778202 h 3032924"/>
                <a:gd name="connsiteX1-143" fmla="*/ 1663394 w 3239999"/>
                <a:gd name="connsiteY1-144" fmla="*/ 2778202 h 3032924"/>
                <a:gd name="connsiteX2-145" fmla="*/ 1663394 w 3239999"/>
                <a:gd name="connsiteY2-146" fmla="*/ 2776423 h 3032924"/>
                <a:gd name="connsiteX3-147" fmla="*/ 3000856 w 3239999"/>
                <a:gd name="connsiteY3-148" fmla="*/ 2776423 h 3032924"/>
                <a:gd name="connsiteX4-149" fmla="*/ 3000856 w 3239999"/>
                <a:gd name="connsiteY4-150" fmla="*/ 526981 h 3032924"/>
                <a:gd name="connsiteX5-151" fmla="*/ 2855082 w 3239999"/>
                <a:gd name="connsiteY5-152" fmla="*/ 526981 h 3032924"/>
                <a:gd name="connsiteX6-153" fmla="*/ 2861369 w 3239999"/>
                <a:gd name="connsiteY6-154" fmla="*/ 2472117 h 3032924"/>
                <a:gd name="connsiteX7-155" fmla="*/ 1663394 w 3239999"/>
                <a:gd name="connsiteY7-156" fmla="*/ 2765302 h 3032924"/>
                <a:gd name="connsiteX8-157" fmla="*/ 1663394 w 3239999"/>
                <a:gd name="connsiteY8-158" fmla="*/ 526981 h 3032924"/>
                <a:gd name="connsiteX9-159" fmla="*/ 1663394 w 3239999"/>
                <a:gd name="connsiteY9-160" fmla="*/ 430441 h 3032924"/>
                <a:gd name="connsiteX10-161" fmla="*/ 1663394 w 3239999"/>
                <a:gd name="connsiteY10-162" fmla="*/ 402054 h 3032924"/>
                <a:gd name="connsiteX11-163" fmla="*/ 2406065 w 3239999"/>
                <a:gd name="connsiteY11-164" fmla="*/ 22 h 3032924"/>
                <a:gd name="connsiteX12-165" fmla="*/ 2853673 w 3239999"/>
                <a:gd name="connsiteY12-166" fmla="*/ 91100 h 3032924"/>
                <a:gd name="connsiteX13-167" fmla="*/ 2854770 w 3239999"/>
                <a:gd name="connsiteY13-168" fmla="*/ 430441 h 3032924"/>
                <a:gd name="connsiteX14-169" fmla="*/ 3120669 w 3239999"/>
                <a:gd name="connsiteY14-170" fmla="*/ 428517 h 3032924"/>
                <a:gd name="connsiteX15-171" fmla="*/ 3120669 w 3239999"/>
                <a:gd name="connsiteY15-172" fmla="*/ 738345 h 3032924"/>
                <a:gd name="connsiteX16-173" fmla="*/ 3239999 w 3239999"/>
                <a:gd name="connsiteY16-174" fmla="*/ 738345 h 3032924"/>
                <a:gd name="connsiteX17-175" fmla="*/ 3239999 w 3239999"/>
                <a:gd name="connsiteY17-176" fmla="*/ 3032924 h 3032924"/>
                <a:gd name="connsiteX18-177" fmla="*/ 0 w 3239999"/>
                <a:gd name="connsiteY18-178" fmla="*/ 3032924 h 3032924"/>
                <a:gd name="connsiteX19-179" fmla="*/ 0 w 3239999"/>
                <a:gd name="connsiteY19-180" fmla="*/ 738345 h 3032924"/>
                <a:gd name="connsiteX20-181" fmla="*/ 102477 w 3239999"/>
                <a:gd name="connsiteY20-182" fmla="*/ 738345 h 3032924"/>
                <a:gd name="connsiteX21-183" fmla="*/ 102477 w 3239999"/>
                <a:gd name="connsiteY21-184" fmla="*/ 428517 h 3032924"/>
                <a:gd name="connsiteX22-185" fmla="*/ 385229 w 3239999"/>
                <a:gd name="connsiteY22-186" fmla="*/ 430441 h 3032924"/>
                <a:gd name="connsiteX23-187" fmla="*/ 386326 w 3239999"/>
                <a:gd name="connsiteY23-188" fmla="*/ 91100 h 3032924"/>
                <a:gd name="connsiteX24-189" fmla="*/ 833935 w 3239999"/>
                <a:gd name="connsiteY24-190" fmla="*/ 22 h 3032924"/>
                <a:gd name="connsiteX25-191" fmla="*/ 1576606 w 3239999"/>
                <a:gd name="connsiteY25-192" fmla="*/ 402054 h 3032924"/>
                <a:gd name="connsiteX26-193" fmla="*/ 1576606 w 3239999"/>
                <a:gd name="connsiteY26-194" fmla="*/ 430441 h 3032924"/>
                <a:gd name="connsiteX27-195" fmla="*/ 1576606 w 3239999"/>
                <a:gd name="connsiteY27-196" fmla="*/ 526981 h 3032924"/>
                <a:gd name="connsiteX28-197" fmla="*/ 1576606 w 3239999"/>
                <a:gd name="connsiteY28-198" fmla="*/ 2765302 h 3032924"/>
                <a:gd name="connsiteX29-199" fmla="*/ 378630 w 3239999"/>
                <a:gd name="connsiteY29-200" fmla="*/ 2472117 h 3032924"/>
                <a:gd name="connsiteX30-201" fmla="*/ 384918 w 3239999"/>
                <a:gd name="connsiteY30-202" fmla="*/ 526981 h 3032924"/>
                <a:gd name="connsiteX31-203" fmla="*/ 239143 w 3239999"/>
                <a:gd name="connsiteY31-204" fmla="*/ 526981 h 3032924"/>
                <a:gd name="connsiteX32-205" fmla="*/ 239143 w 3239999"/>
                <a:gd name="connsiteY32-206" fmla="*/ 2776423 h 3032924"/>
                <a:gd name="connsiteX33-207" fmla="*/ 1576606 w 3239999"/>
                <a:gd name="connsiteY33-208" fmla="*/ 2776423 h 3032924"/>
                <a:gd name="connsiteX34-209" fmla="*/ 1668046 w 3239999"/>
                <a:gd name="connsiteY34-210" fmla="*/ 2869642 h 3032924"/>
                <a:gd name="connsiteX0-211" fmla="*/ 1576606 w 3239999"/>
                <a:gd name="connsiteY0-212" fmla="*/ 2778202 h 3032924"/>
                <a:gd name="connsiteX1-213" fmla="*/ 1663394 w 3239999"/>
                <a:gd name="connsiteY1-214" fmla="*/ 2778202 h 3032924"/>
                <a:gd name="connsiteX2-215" fmla="*/ 1663394 w 3239999"/>
                <a:gd name="connsiteY2-216" fmla="*/ 2776423 h 3032924"/>
                <a:gd name="connsiteX3-217" fmla="*/ 3000856 w 3239999"/>
                <a:gd name="connsiteY3-218" fmla="*/ 2776423 h 3032924"/>
                <a:gd name="connsiteX4-219" fmla="*/ 3000856 w 3239999"/>
                <a:gd name="connsiteY4-220" fmla="*/ 526981 h 3032924"/>
                <a:gd name="connsiteX5-221" fmla="*/ 2855082 w 3239999"/>
                <a:gd name="connsiteY5-222" fmla="*/ 526981 h 3032924"/>
                <a:gd name="connsiteX6-223" fmla="*/ 2861369 w 3239999"/>
                <a:gd name="connsiteY6-224" fmla="*/ 2472117 h 3032924"/>
                <a:gd name="connsiteX7-225" fmla="*/ 1663394 w 3239999"/>
                <a:gd name="connsiteY7-226" fmla="*/ 2765302 h 3032924"/>
                <a:gd name="connsiteX8-227" fmla="*/ 1663394 w 3239999"/>
                <a:gd name="connsiteY8-228" fmla="*/ 526981 h 3032924"/>
                <a:gd name="connsiteX9-229" fmla="*/ 1663394 w 3239999"/>
                <a:gd name="connsiteY9-230" fmla="*/ 430441 h 3032924"/>
                <a:gd name="connsiteX10-231" fmla="*/ 1663394 w 3239999"/>
                <a:gd name="connsiteY10-232" fmla="*/ 402054 h 3032924"/>
                <a:gd name="connsiteX11-233" fmla="*/ 2406065 w 3239999"/>
                <a:gd name="connsiteY11-234" fmla="*/ 22 h 3032924"/>
                <a:gd name="connsiteX12-235" fmla="*/ 2853673 w 3239999"/>
                <a:gd name="connsiteY12-236" fmla="*/ 91100 h 3032924"/>
                <a:gd name="connsiteX13-237" fmla="*/ 2854770 w 3239999"/>
                <a:gd name="connsiteY13-238" fmla="*/ 430441 h 3032924"/>
                <a:gd name="connsiteX14-239" fmla="*/ 3120669 w 3239999"/>
                <a:gd name="connsiteY14-240" fmla="*/ 428517 h 3032924"/>
                <a:gd name="connsiteX15-241" fmla="*/ 3120669 w 3239999"/>
                <a:gd name="connsiteY15-242" fmla="*/ 738345 h 3032924"/>
                <a:gd name="connsiteX16-243" fmla="*/ 3239999 w 3239999"/>
                <a:gd name="connsiteY16-244" fmla="*/ 738345 h 3032924"/>
                <a:gd name="connsiteX17-245" fmla="*/ 3239999 w 3239999"/>
                <a:gd name="connsiteY17-246" fmla="*/ 3032924 h 3032924"/>
                <a:gd name="connsiteX18-247" fmla="*/ 0 w 3239999"/>
                <a:gd name="connsiteY18-248" fmla="*/ 3032924 h 3032924"/>
                <a:gd name="connsiteX19-249" fmla="*/ 0 w 3239999"/>
                <a:gd name="connsiteY19-250" fmla="*/ 738345 h 3032924"/>
                <a:gd name="connsiteX20-251" fmla="*/ 102477 w 3239999"/>
                <a:gd name="connsiteY20-252" fmla="*/ 738345 h 3032924"/>
                <a:gd name="connsiteX21-253" fmla="*/ 102477 w 3239999"/>
                <a:gd name="connsiteY21-254" fmla="*/ 428517 h 3032924"/>
                <a:gd name="connsiteX22-255" fmla="*/ 385229 w 3239999"/>
                <a:gd name="connsiteY22-256" fmla="*/ 430441 h 3032924"/>
                <a:gd name="connsiteX23-257" fmla="*/ 386326 w 3239999"/>
                <a:gd name="connsiteY23-258" fmla="*/ 91100 h 3032924"/>
                <a:gd name="connsiteX24-259" fmla="*/ 833935 w 3239999"/>
                <a:gd name="connsiteY24-260" fmla="*/ 22 h 3032924"/>
                <a:gd name="connsiteX25-261" fmla="*/ 1576606 w 3239999"/>
                <a:gd name="connsiteY25-262" fmla="*/ 402054 h 3032924"/>
                <a:gd name="connsiteX26-263" fmla="*/ 1576606 w 3239999"/>
                <a:gd name="connsiteY26-264" fmla="*/ 430441 h 3032924"/>
                <a:gd name="connsiteX27-265" fmla="*/ 1576606 w 3239999"/>
                <a:gd name="connsiteY27-266" fmla="*/ 526981 h 3032924"/>
                <a:gd name="connsiteX28-267" fmla="*/ 1576606 w 3239999"/>
                <a:gd name="connsiteY28-268" fmla="*/ 2765302 h 3032924"/>
                <a:gd name="connsiteX29-269" fmla="*/ 378630 w 3239999"/>
                <a:gd name="connsiteY29-270" fmla="*/ 2472117 h 3032924"/>
                <a:gd name="connsiteX30-271" fmla="*/ 384918 w 3239999"/>
                <a:gd name="connsiteY30-272" fmla="*/ 526981 h 3032924"/>
                <a:gd name="connsiteX31-273" fmla="*/ 239143 w 3239999"/>
                <a:gd name="connsiteY31-274" fmla="*/ 526981 h 3032924"/>
                <a:gd name="connsiteX32-275" fmla="*/ 239143 w 3239999"/>
                <a:gd name="connsiteY32-276" fmla="*/ 2776423 h 3032924"/>
                <a:gd name="connsiteX33-277" fmla="*/ 1576606 w 3239999"/>
                <a:gd name="connsiteY33-278" fmla="*/ 2776423 h 3032924"/>
                <a:gd name="connsiteX34-279" fmla="*/ 1668046 w 3239999"/>
                <a:gd name="connsiteY34-280" fmla="*/ 2869642 h 3032924"/>
                <a:gd name="connsiteX0-281" fmla="*/ 1576606 w 3239999"/>
                <a:gd name="connsiteY0-282" fmla="*/ 2778202 h 3032924"/>
                <a:gd name="connsiteX1-283" fmla="*/ 1663394 w 3239999"/>
                <a:gd name="connsiteY1-284" fmla="*/ 2778202 h 3032924"/>
                <a:gd name="connsiteX2-285" fmla="*/ 1663394 w 3239999"/>
                <a:gd name="connsiteY2-286" fmla="*/ 2776423 h 3032924"/>
                <a:gd name="connsiteX3-287" fmla="*/ 3000856 w 3239999"/>
                <a:gd name="connsiteY3-288" fmla="*/ 2776423 h 3032924"/>
                <a:gd name="connsiteX4-289" fmla="*/ 3000856 w 3239999"/>
                <a:gd name="connsiteY4-290" fmla="*/ 526981 h 3032924"/>
                <a:gd name="connsiteX5-291" fmla="*/ 2855082 w 3239999"/>
                <a:gd name="connsiteY5-292" fmla="*/ 526981 h 3032924"/>
                <a:gd name="connsiteX6-293" fmla="*/ 2861369 w 3239999"/>
                <a:gd name="connsiteY6-294" fmla="*/ 2472117 h 3032924"/>
                <a:gd name="connsiteX7-295" fmla="*/ 1663394 w 3239999"/>
                <a:gd name="connsiteY7-296" fmla="*/ 2765302 h 3032924"/>
                <a:gd name="connsiteX8-297" fmla="*/ 1663394 w 3239999"/>
                <a:gd name="connsiteY8-298" fmla="*/ 526981 h 3032924"/>
                <a:gd name="connsiteX9-299" fmla="*/ 1663394 w 3239999"/>
                <a:gd name="connsiteY9-300" fmla="*/ 430441 h 3032924"/>
                <a:gd name="connsiteX10-301" fmla="*/ 1663394 w 3239999"/>
                <a:gd name="connsiteY10-302" fmla="*/ 402054 h 3032924"/>
                <a:gd name="connsiteX11-303" fmla="*/ 2406065 w 3239999"/>
                <a:gd name="connsiteY11-304" fmla="*/ 22 h 3032924"/>
                <a:gd name="connsiteX12-305" fmla="*/ 2853673 w 3239999"/>
                <a:gd name="connsiteY12-306" fmla="*/ 91100 h 3032924"/>
                <a:gd name="connsiteX13-307" fmla="*/ 2854770 w 3239999"/>
                <a:gd name="connsiteY13-308" fmla="*/ 430441 h 3032924"/>
                <a:gd name="connsiteX14-309" fmla="*/ 3120669 w 3239999"/>
                <a:gd name="connsiteY14-310" fmla="*/ 428517 h 3032924"/>
                <a:gd name="connsiteX15-311" fmla="*/ 3120669 w 3239999"/>
                <a:gd name="connsiteY15-312" fmla="*/ 738345 h 3032924"/>
                <a:gd name="connsiteX16-313" fmla="*/ 3239999 w 3239999"/>
                <a:gd name="connsiteY16-314" fmla="*/ 738345 h 3032924"/>
                <a:gd name="connsiteX17-315" fmla="*/ 3239999 w 3239999"/>
                <a:gd name="connsiteY17-316" fmla="*/ 3032924 h 3032924"/>
                <a:gd name="connsiteX18-317" fmla="*/ 0 w 3239999"/>
                <a:gd name="connsiteY18-318" fmla="*/ 3032924 h 3032924"/>
                <a:gd name="connsiteX19-319" fmla="*/ 0 w 3239999"/>
                <a:gd name="connsiteY19-320" fmla="*/ 738345 h 3032924"/>
                <a:gd name="connsiteX20-321" fmla="*/ 102477 w 3239999"/>
                <a:gd name="connsiteY20-322" fmla="*/ 738345 h 3032924"/>
                <a:gd name="connsiteX21-323" fmla="*/ 102477 w 3239999"/>
                <a:gd name="connsiteY21-324" fmla="*/ 428517 h 3032924"/>
                <a:gd name="connsiteX22-325" fmla="*/ 385229 w 3239999"/>
                <a:gd name="connsiteY22-326" fmla="*/ 430441 h 3032924"/>
                <a:gd name="connsiteX23-327" fmla="*/ 386326 w 3239999"/>
                <a:gd name="connsiteY23-328" fmla="*/ 91100 h 3032924"/>
                <a:gd name="connsiteX24-329" fmla="*/ 833935 w 3239999"/>
                <a:gd name="connsiteY24-330" fmla="*/ 22 h 3032924"/>
                <a:gd name="connsiteX25-331" fmla="*/ 1576606 w 3239999"/>
                <a:gd name="connsiteY25-332" fmla="*/ 402054 h 3032924"/>
                <a:gd name="connsiteX26-333" fmla="*/ 1576606 w 3239999"/>
                <a:gd name="connsiteY26-334" fmla="*/ 430441 h 3032924"/>
                <a:gd name="connsiteX27-335" fmla="*/ 1576606 w 3239999"/>
                <a:gd name="connsiteY27-336" fmla="*/ 526981 h 3032924"/>
                <a:gd name="connsiteX28-337" fmla="*/ 1576606 w 3239999"/>
                <a:gd name="connsiteY28-338" fmla="*/ 2765302 h 3032924"/>
                <a:gd name="connsiteX29-339" fmla="*/ 378630 w 3239999"/>
                <a:gd name="connsiteY29-340" fmla="*/ 2472117 h 3032924"/>
                <a:gd name="connsiteX30-341" fmla="*/ 384918 w 3239999"/>
                <a:gd name="connsiteY30-342" fmla="*/ 526981 h 3032924"/>
                <a:gd name="connsiteX31-343" fmla="*/ 239143 w 3239999"/>
                <a:gd name="connsiteY31-344" fmla="*/ 526981 h 3032924"/>
                <a:gd name="connsiteX32-345" fmla="*/ 239143 w 3239999"/>
                <a:gd name="connsiteY32-346" fmla="*/ 2776423 h 3032924"/>
                <a:gd name="connsiteX33-347" fmla="*/ 1576606 w 3239999"/>
                <a:gd name="connsiteY33-348" fmla="*/ 2776423 h 3032924"/>
                <a:gd name="connsiteX34-349" fmla="*/ 1668046 w 3239999"/>
                <a:gd name="connsiteY34-350" fmla="*/ 2869642 h 3032924"/>
                <a:gd name="connsiteX0-351" fmla="*/ 1576606 w 3239999"/>
                <a:gd name="connsiteY0-352" fmla="*/ 2778202 h 3032924"/>
                <a:gd name="connsiteX1-353" fmla="*/ 1663394 w 3239999"/>
                <a:gd name="connsiteY1-354" fmla="*/ 2778202 h 3032924"/>
                <a:gd name="connsiteX2-355" fmla="*/ 1663394 w 3239999"/>
                <a:gd name="connsiteY2-356" fmla="*/ 2776423 h 3032924"/>
                <a:gd name="connsiteX3-357" fmla="*/ 3000856 w 3239999"/>
                <a:gd name="connsiteY3-358" fmla="*/ 2776423 h 3032924"/>
                <a:gd name="connsiteX4-359" fmla="*/ 3000856 w 3239999"/>
                <a:gd name="connsiteY4-360" fmla="*/ 526981 h 3032924"/>
                <a:gd name="connsiteX5-361" fmla="*/ 2855082 w 3239999"/>
                <a:gd name="connsiteY5-362" fmla="*/ 526981 h 3032924"/>
                <a:gd name="connsiteX6-363" fmla="*/ 2861369 w 3239999"/>
                <a:gd name="connsiteY6-364" fmla="*/ 2472117 h 3032924"/>
                <a:gd name="connsiteX7-365" fmla="*/ 1663394 w 3239999"/>
                <a:gd name="connsiteY7-366" fmla="*/ 2765302 h 3032924"/>
                <a:gd name="connsiteX8-367" fmla="*/ 1663394 w 3239999"/>
                <a:gd name="connsiteY8-368" fmla="*/ 526981 h 3032924"/>
                <a:gd name="connsiteX9-369" fmla="*/ 1663394 w 3239999"/>
                <a:gd name="connsiteY9-370" fmla="*/ 430441 h 3032924"/>
                <a:gd name="connsiteX10-371" fmla="*/ 1663394 w 3239999"/>
                <a:gd name="connsiteY10-372" fmla="*/ 402054 h 3032924"/>
                <a:gd name="connsiteX11-373" fmla="*/ 2406065 w 3239999"/>
                <a:gd name="connsiteY11-374" fmla="*/ 22 h 3032924"/>
                <a:gd name="connsiteX12-375" fmla="*/ 2853673 w 3239999"/>
                <a:gd name="connsiteY12-376" fmla="*/ 91100 h 3032924"/>
                <a:gd name="connsiteX13-377" fmla="*/ 2854770 w 3239999"/>
                <a:gd name="connsiteY13-378" fmla="*/ 430441 h 3032924"/>
                <a:gd name="connsiteX14-379" fmla="*/ 3120669 w 3239999"/>
                <a:gd name="connsiteY14-380" fmla="*/ 428517 h 3032924"/>
                <a:gd name="connsiteX15-381" fmla="*/ 3120669 w 3239999"/>
                <a:gd name="connsiteY15-382" fmla="*/ 738345 h 3032924"/>
                <a:gd name="connsiteX16-383" fmla="*/ 3239999 w 3239999"/>
                <a:gd name="connsiteY16-384" fmla="*/ 738345 h 3032924"/>
                <a:gd name="connsiteX17-385" fmla="*/ 3239999 w 3239999"/>
                <a:gd name="connsiteY17-386" fmla="*/ 3032924 h 3032924"/>
                <a:gd name="connsiteX18-387" fmla="*/ 0 w 3239999"/>
                <a:gd name="connsiteY18-388" fmla="*/ 3032924 h 3032924"/>
                <a:gd name="connsiteX19-389" fmla="*/ 0 w 3239999"/>
                <a:gd name="connsiteY19-390" fmla="*/ 738345 h 3032924"/>
                <a:gd name="connsiteX20-391" fmla="*/ 102477 w 3239999"/>
                <a:gd name="connsiteY20-392" fmla="*/ 738345 h 3032924"/>
                <a:gd name="connsiteX21-393" fmla="*/ 102477 w 3239999"/>
                <a:gd name="connsiteY21-394" fmla="*/ 428517 h 3032924"/>
                <a:gd name="connsiteX22-395" fmla="*/ 385229 w 3239999"/>
                <a:gd name="connsiteY22-396" fmla="*/ 430441 h 3032924"/>
                <a:gd name="connsiteX23-397" fmla="*/ 386326 w 3239999"/>
                <a:gd name="connsiteY23-398" fmla="*/ 91100 h 3032924"/>
                <a:gd name="connsiteX24-399" fmla="*/ 833935 w 3239999"/>
                <a:gd name="connsiteY24-400" fmla="*/ 22 h 3032924"/>
                <a:gd name="connsiteX25-401" fmla="*/ 1576606 w 3239999"/>
                <a:gd name="connsiteY25-402" fmla="*/ 402054 h 3032924"/>
                <a:gd name="connsiteX26-403" fmla="*/ 1576606 w 3239999"/>
                <a:gd name="connsiteY26-404" fmla="*/ 430441 h 3032924"/>
                <a:gd name="connsiteX27-405" fmla="*/ 1576606 w 3239999"/>
                <a:gd name="connsiteY27-406" fmla="*/ 526981 h 3032924"/>
                <a:gd name="connsiteX28-407" fmla="*/ 1576606 w 3239999"/>
                <a:gd name="connsiteY28-408" fmla="*/ 2765302 h 3032924"/>
                <a:gd name="connsiteX29-409" fmla="*/ 378630 w 3239999"/>
                <a:gd name="connsiteY29-410" fmla="*/ 2472117 h 3032924"/>
                <a:gd name="connsiteX30-411" fmla="*/ 384918 w 3239999"/>
                <a:gd name="connsiteY30-412" fmla="*/ 526981 h 3032924"/>
                <a:gd name="connsiteX31-413" fmla="*/ 239143 w 3239999"/>
                <a:gd name="connsiteY31-414" fmla="*/ 526981 h 3032924"/>
                <a:gd name="connsiteX32-415" fmla="*/ 239143 w 3239999"/>
                <a:gd name="connsiteY32-416" fmla="*/ 2776423 h 3032924"/>
                <a:gd name="connsiteX33-417" fmla="*/ 1576606 w 3239999"/>
                <a:gd name="connsiteY33-418" fmla="*/ 2776423 h 3032924"/>
                <a:gd name="connsiteX34-419" fmla="*/ 1668046 w 3239999"/>
                <a:gd name="connsiteY34-420" fmla="*/ 2869642 h 3032924"/>
                <a:gd name="connsiteX0-421" fmla="*/ 1576606 w 3239999"/>
                <a:gd name="connsiteY0-422" fmla="*/ 2778202 h 3032924"/>
                <a:gd name="connsiteX1-423" fmla="*/ 1663394 w 3239999"/>
                <a:gd name="connsiteY1-424" fmla="*/ 2778202 h 3032924"/>
                <a:gd name="connsiteX2-425" fmla="*/ 1663394 w 3239999"/>
                <a:gd name="connsiteY2-426" fmla="*/ 2776423 h 3032924"/>
                <a:gd name="connsiteX3-427" fmla="*/ 3000856 w 3239999"/>
                <a:gd name="connsiteY3-428" fmla="*/ 2776423 h 3032924"/>
                <a:gd name="connsiteX4-429" fmla="*/ 3000856 w 3239999"/>
                <a:gd name="connsiteY4-430" fmla="*/ 526981 h 3032924"/>
                <a:gd name="connsiteX5-431" fmla="*/ 2855082 w 3239999"/>
                <a:gd name="connsiteY5-432" fmla="*/ 526981 h 3032924"/>
                <a:gd name="connsiteX6-433" fmla="*/ 2861369 w 3239999"/>
                <a:gd name="connsiteY6-434" fmla="*/ 2472117 h 3032924"/>
                <a:gd name="connsiteX7-435" fmla="*/ 1663394 w 3239999"/>
                <a:gd name="connsiteY7-436" fmla="*/ 2765302 h 3032924"/>
                <a:gd name="connsiteX8-437" fmla="*/ 1663394 w 3239999"/>
                <a:gd name="connsiteY8-438" fmla="*/ 526981 h 3032924"/>
                <a:gd name="connsiteX9-439" fmla="*/ 1663394 w 3239999"/>
                <a:gd name="connsiteY9-440" fmla="*/ 430441 h 3032924"/>
                <a:gd name="connsiteX10-441" fmla="*/ 1663394 w 3239999"/>
                <a:gd name="connsiteY10-442" fmla="*/ 402054 h 3032924"/>
                <a:gd name="connsiteX11-443" fmla="*/ 2406065 w 3239999"/>
                <a:gd name="connsiteY11-444" fmla="*/ 22 h 3032924"/>
                <a:gd name="connsiteX12-445" fmla="*/ 2853673 w 3239999"/>
                <a:gd name="connsiteY12-446" fmla="*/ 91100 h 3032924"/>
                <a:gd name="connsiteX13-447" fmla="*/ 2854770 w 3239999"/>
                <a:gd name="connsiteY13-448" fmla="*/ 430441 h 3032924"/>
                <a:gd name="connsiteX14-449" fmla="*/ 3120669 w 3239999"/>
                <a:gd name="connsiteY14-450" fmla="*/ 428517 h 3032924"/>
                <a:gd name="connsiteX15-451" fmla="*/ 3120669 w 3239999"/>
                <a:gd name="connsiteY15-452" fmla="*/ 738345 h 3032924"/>
                <a:gd name="connsiteX16-453" fmla="*/ 3239999 w 3239999"/>
                <a:gd name="connsiteY16-454" fmla="*/ 738345 h 3032924"/>
                <a:gd name="connsiteX17-455" fmla="*/ 3239999 w 3239999"/>
                <a:gd name="connsiteY17-456" fmla="*/ 3032924 h 3032924"/>
                <a:gd name="connsiteX18-457" fmla="*/ 0 w 3239999"/>
                <a:gd name="connsiteY18-458" fmla="*/ 3032924 h 3032924"/>
                <a:gd name="connsiteX19-459" fmla="*/ 0 w 3239999"/>
                <a:gd name="connsiteY19-460" fmla="*/ 738345 h 3032924"/>
                <a:gd name="connsiteX20-461" fmla="*/ 102477 w 3239999"/>
                <a:gd name="connsiteY20-462" fmla="*/ 738345 h 3032924"/>
                <a:gd name="connsiteX21-463" fmla="*/ 102477 w 3239999"/>
                <a:gd name="connsiteY21-464" fmla="*/ 428517 h 3032924"/>
                <a:gd name="connsiteX22-465" fmla="*/ 385229 w 3239999"/>
                <a:gd name="connsiteY22-466" fmla="*/ 430441 h 3032924"/>
                <a:gd name="connsiteX23-467" fmla="*/ 386326 w 3239999"/>
                <a:gd name="connsiteY23-468" fmla="*/ 91100 h 3032924"/>
                <a:gd name="connsiteX24-469" fmla="*/ 833935 w 3239999"/>
                <a:gd name="connsiteY24-470" fmla="*/ 22 h 3032924"/>
                <a:gd name="connsiteX25-471" fmla="*/ 1576606 w 3239999"/>
                <a:gd name="connsiteY25-472" fmla="*/ 402054 h 3032924"/>
                <a:gd name="connsiteX26-473" fmla="*/ 1576606 w 3239999"/>
                <a:gd name="connsiteY26-474" fmla="*/ 430441 h 3032924"/>
                <a:gd name="connsiteX27-475" fmla="*/ 1576606 w 3239999"/>
                <a:gd name="connsiteY27-476" fmla="*/ 526981 h 3032924"/>
                <a:gd name="connsiteX28-477" fmla="*/ 1576606 w 3239999"/>
                <a:gd name="connsiteY28-478" fmla="*/ 2765302 h 3032924"/>
                <a:gd name="connsiteX29-479" fmla="*/ 378630 w 3239999"/>
                <a:gd name="connsiteY29-480" fmla="*/ 2472117 h 3032924"/>
                <a:gd name="connsiteX30-481" fmla="*/ 384918 w 3239999"/>
                <a:gd name="connsiteY30-482" fmla="*/ 526981 h 3032924"/>
                <a:gd name="connsiteX31-483" fmla="*/ 239143 w 3239999"/>
                <a:gd name="connsiteY31-484" fmla="*/ 526981 h 3032924"/>
                <a:gd name="connsiteX32-485" fmla="*/ 239143 w 3239999"/>
                <a:gd name="connsiteY32-486" fmla="*/ 2776423 h 3032924"/>
                <a:gd name="connsiteX33-487" fmla="*/ 1576606 w 3239999"/>
                <a:gd name="connsiteY33-488" fmla="*/ 2776423 h 3032924"/>
                <a:gd name="connsiteX34-489" fmla="*/ 1668046 w 3239999"/>
                <a:gd name="connsiteY34-490" fmla="*/ 2869642 h 3032924"/>
                <a:gd name="connsiteX0-491" fmla="*/ 1576606 w 3239999"/>
                <a:gd name="connsiteY0-492" fmla="*/ 2778202 h 3032924"/>
                <a:gd name="connsiteX1-493" fmla="*/ 1663394 w 3239999"/>
                <a:gd name="connsiteY1-494" fmla="*/ 2778202 h 3032924"/>
                <a:gd name="connsiteX2-495" fmla="*/ 1663394 w 3239999"/>
                <a:gd name="connsiteY2-496" fmla="*/ 2776423 h 3032924"/>
                <a:gd name="connsiteX3-497" fmla="*/ 3000856 w 3239999"/>
                <a:gd name="connsiteY3-498" fmla="*/ 2776423 h 3032924"/>
                <a:gd name="connsiteX4-499" fmla="*/ 3000856 w 3239999"/>
                <a:gd name="connsiteY4-500" fmla="*/ 526981 h 3032924"/>
                <a:gd name="connsiteX5-501" fmla="*/ 2855082 w 3239999"/>
                <a:gd name="connsiteY5-502" fmla="*/ 526981 h 3032924"/>
                <a:gd name="connsiteX6-503" fmla="*/ 2861369 w 3239999"/>
                <a:gd name="connsiteY6-504" fmla="*/ 2472117 h 3032924"/>
                <a:gd name="connsiteX7-505" fmla="*/ 1663394 w 3239999"/>
                <a:gd name="connsiteY7-506" fmla="*/ 2765302 h 3032924"/>
                <a:gd name="connsiteX8-507" fmla="*/ 1663394 w 3239999"/>
                <a:gd name="connsiteY8-508" fmla="*/ 526981 h 3032924"/>
                <a:gd name="connsiteX9-509" fmla="*/ 1663394 w 3239999"/>
                <a:gd name="connsiteY9-510" fmla="*/ 430441 h 3032924"/>
                <a:gd name="connsiteX10-511" fmla="*/ 1663394 w 3239999"/>
                <a:gd name="connsiteY10-512" fmla="*/ 402054 h 3032924"/>
                <a:gd name="connsiteX11-513" fmla="*/ 2406065 w 3239999"/>
                <a:gd name="connsiteY11-514" fmla="*/ 22 h 3032924"/>
                <a:gd name="connsiteX12-515" fmla="*/ 2853673 w 3239999"/>
                <a:gd name="connsiteY12-516" fmla="*/ 91100 h 3032924"/>
                <a:gd name="connsiteX13-517" fmla="*/ 2854770 w 3239999"/>
                <a:gd name="connsiteY13-518" fmla="*/ 430441 h 3032924"/>
                <a:gd name="connsiteX14-519" fmla="*/ 3120669 w 3239999"/>
                <a:gd name="connsiteY14-520" fmla="*/ 428517 h 3032924"/>
                <a:gd name="connsiteX15-521" fmla="*/ 3120669 w 3239999"/>
                <a:gd name="connsiteY15-522" fmla="*/ 738345 h 3032924"/>
                <a:gd name="connsiteX16-523" fmla="*/ 3239999 w 3239999"/>
                <a:gd name="connsiteY16-524" fmla="*/ 738345 h 3032924"/>
                <a:gd name="connsiteX17-525" fmla="*/ 3239999 w 3239999"/>
                <a:gd name="connsiteY17-526" fmla="*/ 3032924 h 3032924"/>
                <a:gd name="connsiteX18-527" fmla="*/ 0 w 3239999"/>
                <a:gd name="connsiteY18-528" fmla="*/ 3032924 h 3032924"/>
                <a:gd name="connsiteX19-529" fmla="*/ 0 w 3239999"/>
                <a:gd name="connsiteY19-530" fmla="*/ 738345 h 3032924"/>
                <a:gd name="connsiteX20-531" fmla="*/ 102477 w 3239999"/>
                <a:gd name="connsiteY20-532" fmla="*/ 738345 h 3032924"/>
                <a:gd name="connsiteX21-533" fmla="*/ 102477 w 3239999"/>
                <a:gd name="connsiteY21-534" fmla="*/ 428517 h 3032924"/>
                <a:gd name="connsiteX22-535" fmla="*/ 385229 w 3239999"/>
                <a:gd name="connsiteY22-536" fmla="*/ 430441 h 3032924"/>
                <a:gd name="connsiteX23-537" fmla="*/ 386326 w 3239999"/>
                <a:gd name="connsiteY23-538" fmla="*/ 91100 h 3032924"/>
                <a:gd name="connsiteX24-539" fmla="*/ 833935 w 3239999"/>
                <a:gd name="connsiteY24-540" fmla="*/ 22 h 3032924"/>
                <a:gd name="connsiteX25-541" fmla="*/ 1576606 w 3239999"/>
                <a:gd name="connsiteY25-542" fmla="*/ 402054 h 3032924"/>
                <a:gd name="connsiteX26-543" fmla="*/ 1576606 w 3239999"/>
                <a:gd name="connsiteY26-544" fmla="*/ 430441 h 3032924"/>
                <a:gd name="connsiteX27-545" fmla="*/ 1576606 w 3239999"/>
                <a:gd name="connsiteY27-546" fmla="*/ 526981 h 3032924"/>
                <a:gd name="connsiteX28-547" fmla="*/ 1576606 w 3239999"/>
                <a:gd name="connsiteY28-548" fmla="*/ 2765302 h 3032924"/>
                <a:gd name="connsiteX29-549" fmla="*/ 378630 w 3239999"/>
                <a:gd name="connsiteY29-550" fmla="*/ 2472117 h 3032924"/>
                <a:gd name="connsiteX30-551" fmla="*/ 384918 w 3239999"/>
                <a:gd name="connsiteY30-552" fmla="*/ 526981 h 3032924"/>
                <a:gd name="connsiteX31-553" fmla="*/ 239143 w 3239999"/>
                <a:gd name="connsiteY31-554" fmla="*/ 526981 h 3032924"/>
                <a:gd name="connsiteX32-555" fmla="*/ 239143 w 3239999"/>
                <a:gd name="connsiteY32-556" fmla="*/ 2776423 h 3032924"/>
                <a:gd name="connsiteX33-557" fmla="*/ 1576606 w 3239999"/>
                <a:gd name="connsiteY33-558" fmla="*/ 2776423 h 3032924"/>
                <a:gd name="connsiteX34-559" fmla="*/ 1668046 w 3239999"/>
                <a:gd name="connsiteY34-560" fmla="*/ 2869642 h 3032924"/>
                <a:gd name="connsiteX0-561" fmla="*/ 1576606 w 3239999"/>
                <a:gd name="connsiteY0-562" fmla="*/ 2778202 h 3032924"/>
                <a:gd name="connsiteX1-563" fmla="*/ 1663394 w 3239999"/>
                <a:gd name="connsiteY1-564" fmla="*/ 2778202 h 3032924"/>
                <a:gd name="connsiteX2-565" fmla="*/ 1663394 w 3239999"/>
                <a:gd name="connsiteY2-566" fmla="*/ 2776423 h 3032924"/>
                <a:gd name="connsiteX3-567" fmla="*/ 3000856 w 3239999"/>
                <a:gd name="connsiteY3-568" fmla="*/ 2776423 h 3032924"/>
                <a:gd name="connsiteX4-569" fmla="*/ 3000856 w 3239999"/>
                <a:gd name="connsiteY4-570" fmla="*/ 526981 h 3032924"/>
                <a:gd name="connsiteX5-571" fmla="*/ 2855082 w 3239999"/>
                <a:gd name="connsiteY5-572" fmla="*/ 526981 h 3032924"/>
                <a:gd name="connsiteX6-573" fmla="*/ 2861369 w 3239999"/>
                <a:gd name="connsiteY6-574" fmla="*/ 2472117 h 3032924"/>
                <a:gd name="connsiteX7-575" fmla="*/ 1663394 w 3239999"/>
                <a:gd name="connsiteY7-576" fmla="*/ 2765302 h 3032924"/>
                <a:gd name="connsiteX8-577" fmla="*/ 1663394 w 3239999"/>
                <a:gd name="connsiteY8-578" fmla="*/ 526981 h 3032924"/>
                <a:gd name="connsiteX9-579" fmla="*/ 1663394 w 3239999"/>
                <a:gd name="connsiteY9-580" fmla="*/ 430441 h 3032924"/>
                <a:gd name="connsiteX10-581" fmla="*/ 1663394 w 3239999"/>
                <a:gd name="connsiteY10-582" fmla="*/ 402054 h 3032924"/>
                <a:gd name="connsiteX11-583" fmla="*/ 2406065 w 3239999"/>
                <a:gd name="connsiteY11-584" fmla="*/ 22 h 3032924"/>
                <a:gd name="connsiteX12-585" fmla="*/ 2853673 w 3239999"/>
                <a:gd name="connsiteY12-586" fmla="*/ 91100 h 3032924"/>
                <a:gd name="connsiteX13-587" fmla="*/ 2854770 w 3239999"/>
                <a:gd name="connsiteY13-588" fmla="*/ 430441 h 3032924"/>
                <a:gd name="connsiteX14-589" fmla="*/ 3120669 w 3239999"/>
                <a:gd name="connsiteY14-590" fmla="*/ 428517 h 3032924"/>
                <a:gd name="connsiteX15-591" fmla="*/ 3120669 w 3239999"/>
                <a:gd name="connsiteY15-592" fmla="*/ 738345 h 3032924"/>
                <a:gd name="connsiteX16-593" fmla="*/ 3239999 w 3239999"/>
                <a:gd name="connsiteY16-594" fmla="*/ 738345 h 3032924"/>
                <a:gd name="connsiteX17-595" fmla="*/ 3239999 w 3239999"/>
                <a:gd name="connsiteY17-596" fmla="*/ 3032924 h 3032924"/>
                <a:gd name="connsiteX18-597" fmla="*/ 0 w 3239999"/>
                <a:gd name="connsiteY18-598" fmla="*/ 3032924 h 3032924"/>
                <a:gd name="connsiteX19-599" fmla="*/ 0 w 3239999"/>
                <a:gd name="connsiteY19-600" fmla="*/ 738345 h 3032924"/>
                <a:gd name="connsiteX20-601" fmla="*/ 102477 w 3239999"/>
                <a:gd name="connsiteY20-602" fmla="*/ 738345 h 3032924"/>
                <a:gd name="connsiteX21-603" fmla="*/ 102477 w 3239999"/>
                <a:gd name="connsiteY21-604" fmla="*/ 428517 h 3032924"/>
                <a:gd name="connsiteX22-605" fmla="*/ 385229 w 3239999"/>
                <a:gd name="connsiteY22-606" fmla="*/ 430441 h 3032924"/>
                <a:gd name="connsiteX23-607" fmla="*/ 386326 w 3239999"/>
                <a:gd name="connsiteY23-608" fmla="*/ 91100 h 3032924"/>
                <a:gd name="connsiteX24-609" fmla="*/ 833935 w 3239999"/>
                <a:gd name="connsiteY24-610" fmla="*/ 22 h 3032924"/>
                <a:gd name="connsiteX25-611" fmla="*/ 1576606 w 3239999"/>
                <a:gd name="connsiteY25-612" fmla="*/ 402054 h 3032924"/>
                <a:gd name="connsiteX26-613" fmla="*/ 1576606 w 3239999"/>
                <a:gd name="connsiteY26-614" fmla="*/ 430441 h 3032924"/>
                <a:gd name="connsiteX27-615" fmla="*/ 1576606 w 3239999"/>
                <a:gd name="connsiteY27-616" fmla="*/ 526981 h 3032924"/>
                <a:gd name="connsiteX28-617" fmla="*/ 1576606 w 3239999"/>
                <a:gd name="connsiteY28-618" fmla="*/ 2765302 h 3032924"/>
                <a:gd name="connsiteX29-619" fmla="*/ 378630 w 3239999"/>
                <a:gd name="connsiteY29-620" fmla="*/ 2472117 h 3032924"/>
                <a:gd name="connsiteX30-621" fmla="*/ 384918 w 3239999"/>
                <a:gd name="connsiteY30-622" fmla="*/ 526981 h 3032924"/>
                <a:gd name="connsiteX31-623" fmla="*/ 239143 w 3239999"/>
                <a:gd name="connsiteY31-624" fmla="*/ 526981 h 3032924"/>
                <a:gd name="connsiteX32-625" fmla="*/ 239143 w 3239999"/>
                <a:gd name="connsiteY32-626" fmla="*/ 2776423 h 3032924"/>
                <a:gd name="connsiteX33-627" fmla="*/ 1576606 w 3239999"/>
                <a:gd name="connsiteY33-628" fmla="*/ 2776423 h 3032924"/>
                <a:gd name="connsiteX34-629" fmla="*/ 1668046 w 3239999"/>
                <a:gd name="connsiteY34-630" fmla="*/ 2869642 h 3032924"/>
                <a:gd name="connsiteX0-631" fmla="*/ 1576606 w 3239999"/>
                <a:gd name="connsiteY0-632" fmla="*/ 2778202 h 3032924"/>
                <a:gd name="connsiteX1-633" fmla="*/ 1663394 w 3239999"/>
                <a:gd name="connsiteY1-634" fmla="*/ 2778202 h 3032924"/>
                <a:gd name="connsiteX2-635" fmla="*/ 1663394 w 3239999"/>
                <a:gd name="connsiteY2-636" fmla="*/ 2776423 h 3032924"/>
                <a:gd name="connsiteX3-637" fmla="*/ 3000856 w 3239999"/>
                <a:gd name="connsiteY3-638" fmla="*/ 2776423 h 3032924"/>
                <a:gd name="connsiteX4-639" fmla="*/ 3000856 w 3239999"/>
                <a:gd name="connsiteY4-640" fmla="*/ 526981 h 3032924"/>
                <a:gd name="connsiteX5-641" fmla="*/ 2855082 w 3239999"/>
                <a:gd name="connsiteY5-642" fmla="*/ 526981 h 3032924"/>
                <a:gd name="connsiteX6-643" fmla="*/ 2861369 w 3239999"/>
                <a:gd name="connsiteY6-644" fmla="*/ 2472117 h 3032924"/>
                <a:gd name="connsiteX7-645" fmla="*/ 1663394 w 3239999"/>
                <a:gd name="connsiteY7-646" fmla="*/ 2765302 h 3032924"/>
                <a:gd name="connsiteX8-647" fmla="*/ 1663394 w 3239999"/>
                <a:gd name="connsiteY8-648" fmla="*/ 526981 h 3032924"/>
                <a:gd name="connsiteX9-649" fmla="*/ 1663394 w 3239999"/>
                <a:gd name="connsiteY9-650" fmla="*/ 430441 h 3032924"/>
                <a:gd name="connsiteX10-651" fmla="*/ 1663394 w 3239999"/>
                <a:gd name="connsiteY10-652" fmla="*/ 402054 h 3032924"/>
                <a:gd name="connsiteX11-653" fmla="*/ 2406065 w 3239999"/>
                <a:gd name="connsiteY11-654" fmla="*/ 22 h 3032924"/>
                <a:gd name="connsiteX12-655" fmla="*/ 2853673 w 3239999"/>
                <a:gd name="connsiteY12-656" fmla="*/ 91100 h 3032924"/>
                <a:gd name="connsiteX13-657" fmla="*/ 2854770 w 3239999"/>
                <a:gd name="connsiteY13-658" fmla="*/ 430441 h 3032924"/>
                <a:gd name="connsiteX14-659" fmla="*/ 3120669 w 3239999"/>
                <a:gd name="connsiteY14-660" fmla="*/ 428517 h 3032924"/>
                <a:gd name="connsiteX15-661" fmla="*/ 3120669 w 3239999"/>
                <a:gd name="connsiteY15-662" fmla="*/ 738345 h 3032924"/>
                <a:gd name="connsiteX16-663" fmla="*/ 3239999 w 3239999"/>
                <a:gd name="connsiteY16-664" fmla="*/ 738345 h 3032924"/>
                <a:gd name="connsiteX17-665" fmla="*/ 3239999 w 3239999"/>
                <a:gd name="connsiteY17-666" fmla="*/ 3032924 h 3032924"/>
                <a:gd name="connsiteX18-667" fmla="*/ 0 w 3239999"/>
                <a:gd name="connsiteY18-668" fmla="*/ 3032924 h 3032924"/>
                <a:gd name="connsiteX19-669" fmla="*/ 0 w 3239999"/>
                <a:gd name="connsiteY19-670" fmla="*/ 738345 h 3032924"/>
                <a:gd name="connsiteX20-671" fmla="*/ 102477 w 3239999"/>
                <a:gd name="connsiteY20-672" fmla="*/ 738345 h 3032924"/>
                <a:gd name="connsiteX21-673" fmla="*/ 102477 w 3239999"/>
                <a:gd name="connsiteY21-674" fmla="*/ 428517 h 3032924"/>
                <a:gd name="connsiteX22-675" fmla="*/ 385229 w 3239999"/>
                <a:gd name="connsiteY22-676" fmla="*/ 430441 h 3032924"/>
                <a:gd name="connsiteX23-677" fmla="*/ 386326 w 3239999"/>
                <a:gd name="connsiteY23-678" fmla="*/ 91100 h 3032924"/>
                <a:gd name="connsiteX24-679" fmla="*/ 833935 w 3239999"/>
                <a:gd name="connsiteY24-680" fmla="*/ 22 h 3032924"/>
                <a:gd name="connsiteX25-681" fmla="*/ 1576606 w 3239999"/>
                <a:gd name="connsiteY25-682" fmla="*/ 402054 h 3032924"/>
                <a:gd name="connsiteX26-683" fmla="*/ 1576606 w 3239999"/>
                <a:gd name="connsiteY26-684" fmla="*/ 430441 h 3032924"/>
                <a:gd name="connsiteX27-685" fmla="*/ 1576606 w 3239999"/>
                <a:gd name="connsiteY27-686" fmla="*/ 526981 h 3032924"/>
                <a:gd name="connsiteX28-687" fmla="*/ 1576606 w 3239999"/>
                <a:gd name="connsiteY28-688" fmla="*/ 2765302 h 3032924"/>
                <a:gd name="connsiteX29-689" fmla="*/ 378630 w 3239999"/>
                <a:gd name="connsiteY29-690" fmla="*/ 2472117 h 3032924"/>
                <a:gd name="connsiteX30-691" fmla="*/ 384918 w 3239999"/>
                <a:gd name="connsiteY30-692" fmla="*/ 526981 h 3032924"/>
                <a:gd name="connsiteX31-693" fmla="*/ 239143 w 3239999"/>
                <a:gd name="connsiteY31-694" fmla="*/ 526981 h 3032924"/>
                <a:gd name="connsiteX32-695" fmla="*/ 239143 w 3239999"/>
                <a:gd name="connsiteY32-696" fmla="*/ 2776423 h 3032924"/>
                <a:gd name="connsiteX33-697" fmla="*/ 1576606 w 3239999"/>
                <a:gd name="connsiteY33-698" fmla="*/ 2776423 h 3032924"/>
                <a:gd name="connsiteX34-699" fmla="*/ 1668046 w 3239999"/>
                <a:gd name="connsiteY34-700" fmla="*/ 2869642 h 3032924"/>
                <a:gd name="connsiteX0-701" fmla="*/ 1576606 w 3239999"/>
                <a:gd name="connsiteY0-702" fmla="*/ 2778202 h 3032924"/>
                <a:gd name="connsiteX1-703" fmla="*/ 1663394 w 3239999"/>
                <a:gd name="connsiteY1-704" fmla="*/ 2778202 h 3032924"/>
                <a:gd name="connsiteX2-705" fmla="*/ 1663394 w 3239999"/>
                <a:gd name="connsiteY2-706" fmla="*/ 2776423 h 3032924"/>
                <a:gd name="connsiteX3-707" fmla="*/ 3000856 w 3239999"/>
                <a:gd name="connsiteY3-708" fmla="*/ 2776423 h 3032924"/>
                <a:gd name="connsiteX4-709" fmla="*/ 3000856 w 3239999"/>
                <a:gd name="connsiteY4-710" fmla="*/ 526981 h 3032924"/>
                <a:gd name="connsiteX5-711" fmla="*/ 2855082 w 3239999"/>
                <a:gd name="connsiteY5-712" fmla="*/ 526981 h 3032924"/>
                <a:gd name="connsiteX6-713" fmla="*/ 2861369 w 3239999"/>
                <a:gd name="connsiteY6-714" fmla="*/ 2472117 h 3032924"/>
                <a:gd name="connsiteX7-715" fmla="*/ 1663394 w 3239999"/>
                <a:gd name="connsiteY7-716" fmla="*/ 2765302 h 3032924"/>
                <a:gd name="connsiteX8-717" fmla="*/ 1663394 w 3239999"/>
                <a:gd name="connsiteY8-718" fmla="*/ 526981 h 3032924"/>
                <a:gd name="connsiteX9-719" fmla="*/ 1663394 w 3239999"/>
                <a:gd name="connsiteY9-720" fmla="*/ 430441 h 3032924"/>
                <a:gd name="connsiteX10-721" fmla="*/ 1663394 w 3239999"/>
                <a:gd name="connsiteY10-722" fmla="*/ 402054 h 3032924"/>
                <a:gd name="connsiteX11-723" fmla="*/ 2406065 w 3239999"/>
                <a:gd name="connsiteY11-724" fmla="*/ 22 h 3032924"/>
                <a:gd name="connsiteX12-725" fmla="*/ 2853673 w 3239999"/>
                <a:gd name="connsiteY12-726" fmla="*/ 91100 h 3032924"/>
                <a:gd name="connsiteX13-727" fmla="*/ 2854770 w 3239999"/>
                <a:gd name="connsiteY13-728" fmla="*/ 430441 h 3032924"/>
                <a:gd name="connsiteX14-729" fmla="*/ 3120669 w 3239999"/>
                <a:gd name="connsiteY14-730" fmla="*/ 428517 h 3032924"/>
                <a:gd name="connsiteX15-731" fmla="*/ 3120669 w 3239999"/>
                <a:gd name="connsiteY15-732" fmla="*/ 738345 h 3032924"/>
                <a:gd name="connsiteX16-733" fmla="*/ 3239999 w 3239999"/>
                <a:gd name="connsiteY16-734" fmla="*/ 738345 h 3032924"/>
                <a:gd name="connsiteX17-735" fmla="*/ 3239999 w 3239999"/>
                <a:gd name="connsiteY17-736" fmla="*/ 3032924 h 3032924"/>
                <a:gd name="connsiteX18-737" fmla="*/ 0 w 3239999"/>
                <a:gd name="connsiteY18-738" fmla="*/ 3032924 h 3032924"/>
                <a:gd name="connsiteX19-739" fmla="*/ 0 w 3239999"/>
                <a:gd name="connsiteY19-740" fmla="*/ 738345 h 3032924"/>
                <a:gd name="connsiteX20-741" fmla="*/ 102477 w 3239999"/>
                <a:gd name="connsiteY20-742" fmla="*/ 738345 h 3032924"/>
                <a:gd name="connsiteX21-743" fmla="*/ 102477 w 3239999"/>
                <a:gd name="connsiteY21-744" fmla="*/ 428517 h 3032924"/>
                <a:gd name="connsiteX22-745" fmla="*/ 385229 w 3239999"/>
                <a:gd name="connsiteY22-746" fmla="*/ 430441 h 3032924"/>
                <a:gd name="connsiteX23-747" fmla="*/ 386326 w 3239999"/>
                <a:gd name="connsiteY23-748" fmla="*/ 91100 h 3032924"/>
                <a:gd name="connsiteX24-749" fmla="*/ 833935 w 3239999"/>
                <a:gd name="connsiteY24-750" fmla="*/ 22 h 3032924"/>
                <a:gd name="connsiteX25-751" fmla="*/ 1576606 w 3239999"/>
                <a:gd name="connsiteY25-752" fmla="*/ 402054 h 3032924"/>
                <a:gd name="connsiteX26-753" fmla="*/ 1576606 w 3239999"/>
                <a:gd name="connsiteY26-754" fmla="*/ 430441 h 3032924"/>
                <a:gd name="connsiteX27-755" fmla="*/ 1576606 w 3239999"/>
                <a:gd name="connsiteY27-756" fmla="*/ 526981 h 3032924"/>
                <a:gd name="connsiteX28-757" fmla="*/ 1576606 w 3239999"/>
                <a:gd name="connsiteY28-758" fmla="*/ 2765302 h 3032924"/>
                <a:gd name="connsiteX29-759" fmla="*/ 378630 w 3239999"/>
                <a:gd name="connsiteY29-760" fmla="*/ 2472117 h 3032924"/>
                <a:gd name="connsiteX30-761" fmla="*/ 384918 w 3239999"/>
                <a:gd name="connsiteY30-762" fmla="*/ 526981 h 3032924"/>
                <a:gd name="connsiteX31-763" fmla="*/ 239143 w 3239999"/>
                <a:gd name="connsiteY31-764" fmla="*/ 526981 h 3032924"/>
                <a:gd name="connsiteX32-765" fmla="*/ 239143 w 3239999"/>
                <a:gd name="connsiteY32-766" fmla="*/ 2776423 h 3032924"/>
                <a:gd name="connsiteX33-767" fmla="*/ 1576606 w 3239999"/>
                <a:gd name="connsiteY33-768" fmla="*/ 2776423 h 3032924"/>
                <a:gd name="connsiteX34-769" fmla="*/ 1668046 w 3239999"/>
                <a:gd name="connsiteY34-770" fmla="*/ 2869642 h 3032924"/>
                <a:gd name="connsiteX0-771" fmla="*/ 1576606 w 3239999"/>
                <a:gd name="connsiteY0-772" fmla="*/ 2778202 h 3032924"/>
                <a:gd name="connsiteX1-773" fmla="*/ 1663394 w 3239999"/>
                <a:gd name="connsiteY1-774" fmla="*/ 2778202 h 3032924"/>
                <a:gd name="connsiteX2-775" fmla="*/ 1663394 w 3239999"/>
                <a:gd name="connsiteY2-776" fmla="*/ 2776423 h 3032924"/>
                <a:gd name="connsiteX3-777" fmla="*/ 3000856 w 3239999"/>
                <a:gd name="connsiteY3-778" fmla="*/ 2776423 h 3032924"/>
                <a:gd name="connsiteX4-779" fmla="*/ 3000856 w 3239999"/>
                <a:gd name="connsiteY4-780" fmla="*/ 526981 h 3032924"/>
                <a:gd name="connsiteX5-781" fmla="*/ 2855082 w 3239999"/>
                <a:gd name="connsiteY5-782" fmla="*/ 526981 h 3032924"/>
                <a:gd name="connsiteX6-783" fmla="*/ 2861369 w 3239999"/>
                <a:gd name="connsiteY6-784" fmla="*/ 2472117 h 3032924"/>
                <a:gd name="connsiteX7-785" fmla="*/ 1663394 w 3239999"/>
                <a:gd name="connsiteY7-786" fmla="*/ 2765302 h 3032924"/>
                <a:gd name="connsiteX8-787" fmla="*/ 1663394 w 3239999"/>
                <a:gd name="connsiteY8-788" fmla="*/ 526981 h 3032924"/>
                <a:gd name="connsiteX9-789" fmla="*/ 1663394 w 3239999"/>
                <a:gd name="connsiteY9-790" fmla="*/ 430441 h 3032924"/>
                <a:gd name="connsiteX10-791" fmla="*/ 1663394 w 3239999"/>
                <a:gd name="connsiteY10-792" fmla="*/ 402054 h 3032924"/>
                <a:gd name="connsiteX11-793" fmla="*/ 2406065 w 3239999"/>
                <a:gd name="connsiteY11-794" fmla="*/ 22 h 3032924"/>
                <a:gd name="connsiteX12-795" fmla="*/ 2853673 w 3239999"/>
                <a:gd name="connsiteY12-796" fmla="*/ 91100 h 3032924"/>
                <a:gd name="connsiteX13-797" fmla="*/ 2854770 w 3239999"/>
                <a:gd name="connsiteY13-798" fmla="*/ 430441 h 3032924"/>
                <a:gd name="connsiteX14-799" fmla="*/ 3120669 w 3239999"/>
                <a:gd name="connsiteY14-800" fmla="*/ 428517 h 3032924"/>
                <a:gd name="connsiteX15-801" fmla="*/ 3120669 w 3239999"/>
                <a:gd name="connsiteY15-802" fmla="*/ 738345 h 3032924"/>
                <a:gd name="connsiteX16-803" fmla="*/ 3239999 w 3239999"/>
                <a:gd name="connsiteY16-804" fmla="*/ 738345 h 3032924"/>
                <a:gd name="connsiteX17-805" fmla="*/ 3239999 w 3239999"/>
                <a:gd name="connsiteY17-806" fmla="*/ 3032924 h 3032924"/>
                <a:gd name="connsiteX18-807" fmla="*/ 0 w 3239999"/>
                <a:gd name="connsiteY18-808" fmla="*/ 3032924 h 3032924"/>
                <a:gd name="connsiteX19-809" fmla="*/ 0 w 3239999"/>
                <a:gd name="connsiteY19-810" fmla="*/ 738345 h 3032924"/>
                <a:gd name="connsiteX20-811" fmla="*/ 102477 w 3239999"/>
                <a:gd name="connsiteY20-812" fmla="*/ 738345 h 3032924"/>
                <a:gd name="connsiteX21-813" fmla="*/ 102477 w 3239999"/>
                <a:gd name="connsiteY21-814" fmla="*/ 428517 h 3032924"/>
                <a:gd name="connsiteX22-815" fmla="*/ 385229 w 3239999"/>
                <a:gd name="connsiteY22-816" fmla="*/ 430441 h 3032924"/>
                <a:gd name="connsiteX23-817" fmla="*/ 386326 w 3239999"/>
                <a:gd name="connsiteY23-818" fmla="*/ 91100 h 3032924"/>
                <a:gd name="connsiteX24-819" fmla="*/ 833935 w 3239999"/>
                <a:gd name="connsiteY24-820" fmla="*/ 22 h 3032924"/>
                <a:gd name="connsiteX25-821" fmla="*/ 1576606 w 3239999"/>
                <a:gd name="connsiteY25-822" fmla="*/ 402054 h 3032924"/>
                <a:gd name="connsiteX26-823" fmla="*/ 1576606 w 3239999"/>
                <a:gd name="connsiteY26-824" fmla="*/ 430441 h 3032924"/>
                <a:gd name="connsiteX27-825" fmla="*/ 1576606 w 3239999"/>
                <a:gd name="connsiteY27-826" fmla="*/ 526981 h 3032924"/>
                <a:gd name="connsiteX28-827" fmla="*/ 1576606 w 3239999"/>
                <a:gd name="connsiteY28-828" fmla="*/ 2765302 h 3032924"/>
                <a:gd name="connsiteX29-829" fmla="*/ 378630 w 3239999"/>
                <a:gd name="connsiteY29-830" fmla="*/ 2472117 h 3032924"/>
                <a:gd name="connsiteX30-831" fmla="*/ 384918 w 3239999"/>
                <a:gd name="connsiteY30-832" fmla="*/ 526981 h 3032924"/>
                <a:gd name="connsiteX31-833" fmla="*/ 239143 w 3239999"/>
                <a:gd name="connsiteY31-834" fmla="*/ 526981 h 3032924"/>
                <a:gd name="connsiteX32-835" fmla="*/ 239143 w 3239999"/>
                <a:gd name="connsiteY32-836" fmla="*/ 2776423 h 3032924"/>
                <a:gd name="connsiteX33-837" fmla="*/ 1576606 w 3239999"/>
                <a:gd name="connsiteY33-838" fmla="*/ 2776423 h 3032924"/>
                <a:gd name="connsiteX34-839" fmla="*/ 1668046 w 3239999"/>
                <a:gd name="connsiteY34-840" fmla="*/ 2869642 h 3032924"/>
                <a:gd name="connsiteX0-841" fmla="*/ 1576606 w 3239999"/>
                <a:gd name="connsiteY0-842" fmla="*/ 2778202 h 3032924"/>
                <a:gd name="connsiteX1-843" fmla="*/ 1663394 w 3239999"/>
                <a:gd name="connsiteY1-844" fmla="*/ 2778202 h 3032924"/>
                <a:gd name="connsiteX2-845" fmla="*/ 1663394 w 3239999"/>
                <a:gd name="connsiteY2-846" fmla="*/ 2776423 h 3032924"/>
                <a:gd name="connsiteX3-847" fmla="*/ 3000856 w 3239999"/>
                <a:gd name="connsiteY3-848" fmla="*/ 2776423 h 3032924"/>
                <a:gd name="connsiteX4-849" fmla="*/ 3000856 w 3239999"/>
                <a:gd name="connsiteY4-850" fmla="*/ 526981 h 3032924"/>
                <a:gd name="connsiteX5-851" fmla="*/ 2855082 w 3239999"/>
                <a:gd name="connsiteY5-852" fmla="*/ 526981 h 3032924"/>
                <a:gd name="connsiteX6-853" fmla="*/ 2861369 w 3239999"/>
                <a:gd name="connsiteY6-854" fmla="*/ 2472117 h 3032924"/>
                <a:gd name="connsiteX7-855" fmla="*/ 1663394 w 3239999"/>
                <a:gd name="connsiteY7-856" fmla="*/ 2765302 h 3032924"/>
                <a:gd name="connsiteX8-857" fmla="*/ 1663394 w 3239999"/>
                <a:gd name="connsiteY8-858" fmla="*/ 526981 h 3032924"/>
                <a:gd name="connsiteX9-859" fmla="*/ 1663394 w 3239999"/>
                <a:gd name="connsiteY9-860" fmla="*/ 430441 h 3032924"/>
                <a:gd name="connsiteX10-861" fmla="*/ 1663394 w 3239999"/>
                <a:gd name="connsiteY10-862" fmla="*/ 402054 h 3032924"/>
                <a:gd name="connsiteX11-863" fmla="*/ 2406065 w 3239999"/>
                <a:gd name="connsiteY11-864" fmla="*/ 22 h 3032924"/>
                <a:gd name="connsiteX12-865" fmla="*/ 2853673 w 3239999"/>
                <a:gd name="connsiteY12-866" fmla="*/ 91100 h 3032924"/>
                <a:gd name="connsiteX13-867" fmla="*/ 2854770 w 3239999"/>
                <a:gd name="connsiteY13-868" fmla="*/ 430441 h 3032924"/>
                <a:gd name="connsiteX14-869" fmla="*/ 3120669 w 3239999"/>
                <a:gd name="connsiteY14-870" fmla="*/ 428517 h 3032924"/>
                <a:gd name="connsiteX15-871" fmla="*/ 3120669 w 3239999"/>
                <a:gd name="connsiteY15-872" fmla="*/ 738345 h 3032924"/>
                <a:gd name="connsiteX16-873" fmla="*/ 3239999 w 3239999"/>
                <a:gd name="connsiteY16-874" fmla="*/ 738345 h 3032924"/>
                <a:gd name="connsiteX17-875" fmla="*/ 3239999 w 3239999"/>
                <a:gd name="connsiteY17-876" fmla="*/ 3032924 h 3032924"/>
                <a:gd name="connsiteX18-877" fmla="*/ 0 w 3239999"/>
                <a:gd name="connsiteY18-878" fmla="*/ 3032924 h 3032924"/>
                <a:gd name="connsiteX19-879" fmla="*/ 0 w 3239999"/>
                <a:gd name="connsiteY19-880" fmla="*/ 738345 h 3032924"/>
                <a:gd name="connsiteX20-881" fmla="*/ 102477 w 3239999"/>
                <a:gd name="connsiteY20-882" fmla="*/ 738345 h 3032924"/>
                <a:gd name="connsiteX21-883" fmla="*/ 102477 w 3239999"/>
                <a:gd name="connsiteY21-884" fmla="*/ 428517 h 3032924"/>
                <a:gd name="connsiteX22-885" fmla="*/ 385229 w 3239999"/>
                <a:gd name="connsiteY22-886" fmla="*/ 430441 h 3032924"/>
                <a:gd name="connsiteX23-887" fmla="*/ 386326 w 3239999"/>
                <a:gd name="connsiteY23-888" fmla="*/ 91100 h 3032924"/>
                <a:gd name="connsiteX24-889" fmla="*/ 833935 w 3239999"/>
                <a:gd name="connsiteY24-890" fmla="*/ 22 h 3032924"/>
                <a:gd name="connsiteX25-891" fmla="*/ 1576606 w 3239999"/>
                <a:gd name="connsiteY25-892" fmla="*/ 402054 h 3032924"/>
                <a:gd name="connsiteX26-893" fmla="*/ 1576606 w 3239999"/>
                <a:gd name="connsiteY26-894" fmla="*/ 430441 h 3032924"/>
                <a:gd name="connsiteX27-895" fmla="*/ 1576606 w 3239999"/>
                <a:gd name="connsiteY27-896" fmla="*/ 526981 h 3032924"/>
                <a:gd name="connsiteX28-897" fmla="*/ 1576606 w 3239999"/>
                <a:gd name="connsiteY28-898" fmla="*/ 2765302 h 3032924"/>
                <a:gd name="connsiteX29-899" fmla="*/ 378630 w 3239999"/>
                <a:gd name="connsiteY29-900" fmla="*/ 2472117 h 3032924"/>
                <a:gd name="connsiteX30-901" fmla="*/ 384918 w 3239999"/>
                <a:gd name="connsiteY30-902" fmla="*/ 526981 h 3032924"/>
                <a:gd name="connsiteX31-903" fmla="*/ 239143 w 3239999"/>
                <a:gd name="connsiteY31-904" fmla="*/ 526981 h 3032924"/>
                <a:gd name="connsiteX32-905" fmla="*/ 239143 w 3239999"/>
                <a:gd name="connsiteY32-906" fmla="*/ 2776423 h 3032924"/>
                <a:gd name="connsiteX33-907" fmla="*/ 1576606 w 3239999"/>
                <a:gd name="connsiteY33-908" fmla="*/ 2776423 h 3032924"/>
                <a:gd name="connsiteX34-909" fmla="*/ 1668046 w 3239999"/>
                <a:gd name="connsiteY34-910" fmla="*/ 2869642 h 3032924"/>
                <a:gd name="connsiteX0-911" fmla="*/ 1576606 w 3239999"/>
                <a:gd name="connsiteY0-912" fmla="*/ 2778202 h 3032924"/>
                <a:gd name="connsiteX1-913" fmla="*/ 1663394 w 3239999"/>
                <a:gd name="connsiteY1-914" fmla="*/ 2778202 h 3032924"/>
                <a:gd name="connsiteX2-915" fmla="*/ 1663394 w 3239999"/>
                <a:gd name="connsiteY2-916" fmla="*/ 2776423 h 3032924"/>
                <a:gd name="connsiteX3-917" fmla="*/ 3000856 w 3239999"/>
                <a:gd name="connsiteY3-918" fmla="*/ 2776423 h 3032924"/>
                <a:gd name="connsiteX4-919" fmla="*/ 3000856 w 3239999"/>
                <a:gd name="connsiteY4-920" fmla="*/ 526981 h 3032924"/>
                <a:gd name="connsiteX5-921" fmla="*/ 2855082 w 3239999"/>
                <a:gd name="connsiteY5-922" fmla="*/ 526981 h 3032924"/>
                <a:gd name="connsiteX6-923" fmla="*/ 2861369 w 3239999"/>
                <a:gd name="connsiteY6-924" fmla="*/ 2472117 h 3032924"/>
                <a:gd name="connsiteX7-925" fmla="*/ 1663394 w 3239999"/>
                <a:gd name="connsiteY7-926" fmla="*/ 2765302 h 3032924"/>
                <a:gd name="connsiteX8-927" fmla="*/ 1663394 w 3239999"/>
                <a:gd name="connsiteY8-928" fmla="*/ 526981 h 3032924"/>
                <a:gd name="connsiteX9-929" fmla="*/ 1663394 w 3239999"/>
                <a:gd name="connsiteY9-930" fmla="*/ 430441 h 3032924"/>
                <a:gd name="connsiteX10-931" fmla="*/ 1663394 w 3239999"/>
                <a:gd name="connsiteY10-932" fmla="*/ 402054 h 3032924"/>
                <a:gd name="connsiteX11-933" fmla="*/ 2406065 w 3239999"/>
                <a:gd name="connsiteY11-934" fmla="*/ 22 h 3032924"/>
                <a:gd name="connsiteX12-935" fmla="*/ 2853673 w 3239999"/>
                <a:gd name="connsiteY12-936" fmla="*/ 91100 h 3032924"/>
                <a:gd name="connsiteX13-937" fmla="*/ 2854770 w 3239999"/>
                <a:gd name="connsiteY13-938" fmla="*/ 430441 h 3032924"/>
                <a:gd name="connsiteX14-939" fmla="*/ 3120669 w 3239999"/>
                <a:gd name="connsiteY14-940" fmla="*/ 428517 h 3032924"/>
                <a:gd name="connsiteX15-941" fmla="*/ 3120669 w 3239999"/>
                <a:gd name="connsiteY15-942" fmla="*/ 738345 h 3032924"/>
                <a:gd name="connsiteX16-943" fmla="*/ 3239999 w 3239999"/>
                <a:gd name="connsiteY16-944" fmla="*/ 738345 h 3032924"/>
                <a:gd name="connsiteX17-945" fmla="*/ 3239999 w 3239999"/>
                <a:gd name="connsiteY17-946" fmla="*/ 3032924 h 3032924"/>
                <a:gd name="connsiteX18-947" fmla="*/ 0 w 3239999"/>
                <a:gd name="connsiteY18-948" fmla="*/ 3032924 h 3032924"/>
                <a:gd name="connsiteX19-949" fmla="*/ 0 w 3239999"/>
                <a:gd name="connsiteY19-950" fmla="*/ 738345 h 3032924"/>
                <a:gd name="connsiteX20-951" fmla="*/ 102477 w 3239999"/>
                <a:gd name="connsiteY20-952" fmla="*/ 738345 h 3032924"/>
                <a:gd name="connsiteX21-953" fmla="*/ 102477 w 3239999"/>
                <a:gd name="connsiteY21-954" fmla="*/ 428517 h 3032924"/>
                <a:gd name="connsiteX22-955" fmla="*/ 385229 w 3239999"/>
                <a:gd name="connsiteY22-956" fmla="*/ 430441 h 3032924"/>
                <a:gd name="connsiteX23-957" fmla="*/ 386326 w 3239999"/>
                <a:gd name="connsiteY23-958" fmla="*/ 91100 h 3032924"/>
                <a:gd name="connsiteX24-959" fmla="*/ 833935 w 3239999"/>
                <a:gd name="connsiteY24-960" fmla="*/ 22 h 3032924"/>
                <a:gd name="connsiteX25-961" fmla="*/ 1576606 w 3239999"/>
                <a:gd name="connsiteY25-962" fmla="*/ 402054 h 3032924"/>
                <a:gd name="connsiteX26-963" fmla="*/ 1576606 w 3239999"/>
                <a:gd name="connsiteY26-964" fmla="*/ 430441 h 3032924"/>
                <a:gd name="connsiteX27-965" fmla="*/ 1576606 w 3239999"/>
                <a:gd name="connsiteY27-966" fmla="*/ 526981 h 3032924"/>
                <a:gd name="connsiteX28-967" fmla="*/ 1576606 w 3239999"/>
                <a:gd name="connsiteY28-968" fmla="*/ 2765302 h 3032924"/>
                <a:gd name="connsiteX29-969" fmla="*/ 378630 w 3239999"/>
                <a:gd name="connsiteY29-970" fmla="*/ 2472117 h 3032924"/>
                <a:gd name="connsiteX30-971" fmla="*/ 384918 w 3239999"/>
                <a:gd name="connsiteY30-972" fmla="*/ 526981 h 3032924"/>
                <a:gd name="connsiteX31-973" fmla="*/ 239143 w 3239999"/>
                <a:gd name="connsiteY31-974" fmla="*/ 526981 h 3032924"/>
                <a:gd name="connsiteX32-975" fmla="*/ 239143 w 3239999"/>
                <a:gd name="connsiteY32-976" fmla="*/ 2776423 h 3032924"/>
                <a:gd name="connsiteX33-977" fmla="*/ 1576606 w 3239999"/>
                <a:gd name="connsiteY33-978" fmla="*/ 2776423 h 3032924"/>
                <a:gd name="connsiteX34-979" fmla="*/ 1668046 w 3239999"/>
                <a:gd name="connsiteY34-980" fmla="*/ 2869642 h 3032924"/>
                <a:gd name="connsiteX0-981" fmla="*/ 1576606 w 3239999"/>
                <a:gd name="connsiteY0-982" fmla="*/ 2778202 h 3032924"/>
                <a:gd name="connsiteX1-983" fmla="*/ 1663394 w 3239999"/>
                <a:gd name="connsiteY1-984" fmla="*/ 2778202 h 3032924"/>
                <a:gd name="connsiteX2-985" fmla="*/ 1663394 w 3239999"/>
                <a:gd name="connsiteY2-986" fmla="*/ 2776423 h 3032924"/>
                <a:gd name="connsiteX3-987" fmla="*/ 3000856 w 3239999"/>
                <a:gd name="connsiteY3-988" fmla="*/ 2776423 h 3032924"/>
                <a:gd name="connsiteX4-989" fmla="*/ 3000856 w 3239999"/>
                <a:gd name="connsiteY4-990" fmla="*/ 526981 h 3032924"/>
                <a:gd name="connsiteX5-991" fmla="*/ 2855082 w 3239999"/>
                <a:gd name="connsiteY5-992" fmla="*/ 526981 h 3032924"/>
                <a:gd name="connsiteX6-993" fmla="*/ 2861369 w 3239999"/>
                <a:gd name="connsiteY6-994" fmla="*/ 2472117 h 3032924"/>
                <a:gd name="connsiteX7-995" fmla="*/ 1663394 w 3239999"/>
                <a:gd name="connsiteY7-996" fmla="*/ 2765302 h 3032924"/>
                <a:gd name="connsiteX8-997" fmla="*/ 1663394 w 3239999"/>
                <a:gd name="connsiteY8-998" fmla="*/ 526981 h 3032924"/>
                <a:gd name="connsiteX9-999" fmla="*/ 1663394 w 3239999"/>
                <a:gd name="connsiteY9-1000" fmla="*/ 430441 h 3032924"/>
                <a:gd name="connsiteX10-1001" fmla="*/ 1663394 w 3239999"/>
                <a:gd name="connsiteY10-1002" fmla="*/ 402054 h 3032924"/>
                <a:gd name="connsiteX11-1003" fmla="*/ 2406065 w 3239999"/>
                <a:gd name="connsiteY11-1004" fmla="*/ 22 h 3032924"/>
                <a:gd name="connsiteX12-1005" fmla="*/ 2853673 w 3239999"/>
                <a:gd name="connsiteY12-1006" fmla="*/ 91100 h 3032924"/>
                <a:gd name="connsiteX13-1007" fmla="*/ 2854770 w 3239999"/>
                <a:gd name="connsiteY13-1008" fmla="*/ 430441 h 3032924"/>
                <a:gd name="connsiteX14-1009" fmla="*/ 3120669 w 3239999"/>
                <a:gd name="connsiteY14-1010" fmla="*/ 428517 h 3032924"/>
                <a:gd name="connsiteX15-1011" fmla="*/ 3120669 w 3239999"/>
                <a:gd name="connsiteY15-1012" fmla="*/ 738345 h 3032924"/>
                <a:gd name="connsiteX16-1013" fmla="*/ 3239999 w 3239999"/>
                <a:gd name="connsiteY16-1014" fmla="*/ 738345 h 3032924"/>
                <a:gd name="connsiteX17-1015" fmla="*/ 3239999 w 3239999"/>
                <a:gd name="connsiteY17-1016" fmla="*/ 3032924 h 3032924"/>
                <a:gd name="connsiteX18-1017" fmla="*/ 0 w 3239999"/>
                <a:gd name="connsiteY18-1018" fmla="*/ 3032924 h 3032924"/>
                <a:gd name="connsiteX19-1019" fmla="*/ 0 w 3239999"/>
                <a:gd name="connsiteY19-1020" fmla="*/ 738345 h 3032924"/>
                <a:gd name="connsiteX20-1021" fmla="*/ 102477 w 3239999"/>
                <a:gd name="connsiteY20-1022" fmla="*/ 738345 h 3032924"/>
                <a:gd name="connsiteX21-1023" fmla="*/ 102477 w 3239999"/>
                <a:gd name="connsiteY21-1024" fmla="*/ 428517 h 3032924"/>
                <a:gd name="connsiteX22-1025" fmla="*/ 385229 w 3239999"/>
                <a:gd name="connsiteY22-1026" fmla="*/ 430441 h 3032924"/>
                <a:gd name="connsiteX23-1027" fmla="*/ 386326 w 3239999"/>
                <a:gd name="connsiteY23-1028" fmla="*/ 91100 h 3032924"/>
                <a:gd name="connsiteX24-1029" fmla="*/ 833935 w 3239999"/>
                <a:gd name="connsiteY24-1030" fmla="*/ 22 h 3032924"/>
                <a:gd name="connsiteX25-1031" fmla="*/ 1576606 w 3239999"/>
                <a:gd name="connsiteY25-1032" fmla="*/ 402054 h 3032924"/>
                <a:gd name="connsiteX26-1033" fmla="*/ 1576606 w 3239999"/>
                <a:gd name="connsiteY26-1034" fmla="*/ 430441 h 3032924"/>
                <a:gd name="connsiteX27-1035" fmla="*/ 1576606 w 3239999"/>
                <a:gd name="connsiteY27-1036" fmla="*/ 526981 h 3032924"/>
                <a:gd name="connsiteX28-1037" fmla="*/ 1576606 w 3239999"/>
                <a:gd name="connsiteY28-1038" fmla="*/ 2765302 h 3032924"/>
                <a:gd name="connsiteX29-1039" fmla="*/ 378630 w 3239999"/>
                <a:gd name="connsiteY29-1040" fmla="*/ 2472117 h 3032924"/>
                <a:gd name="connsiteX30-1041" fmla="*/ 384918 w 3239999"/>
                <a:gd name="connsiteY30-1042" fmla="*/ 526981 h 3032924"/>
                <a:gd name="connsiteX31-1043" fmla="*/ 239143 w 3239999"/>
                <a:gd name="connsiteY31-1044" fmla="*/ 526981 h 3032924"/>
                <a:gd name="connsiteX32-1045" fmla="*/ 239143 w 3239999"/>
                <a:gd name="connsiteY32-1046" fmla="*/ 2776423 h 3032924"/>
                <a:gd name="connsiteX33-1047" fmla="*/ 1576606 w 3239999"/>
                <a:gd name="connsiteY33-1048" fmla="*/ 2776423 h 3032924"/>
                <a:gd name="connsiteX34-1049" fmla="*/ 1668046 w 3239999"/>
                <a:gd name="connsiteY34-1050" fmla="*/ 2869642 h 3032924"/>
                <a:gd name="connsiteX0-1051" fmla="*/ 1576606 w 3239999"/>
                <a:gd name="connsiteY0-1052" fmla="*/ 2778202 h 3032924"/>
                <a:gd name="connsiteX1-1053" fmla="*/ 1663394 w 3239999"/>
                <a:gd name="connsiteY1-1054" fmla="*/ 2778202 h 3032924"/>
                <a:gd name="connsiteX2-1055" fmla="*/ 1663394 w 3239999"/>
                <a:gd name="connsiteY2-1056" fmla="*/ 2776423 h 3032924"/>
                <a:gd name="connsiteX3-1057" fmla="*/ 3000856 w 3239999"/>
                <a:gd name="connsiteY3-1058" fmla="*/ 2776423 h 3032924"/>
                <a:gd name="connsiteX4-1059" fmla="*/ 3000856 w 3239999"/>
                <a:gd name="connsiteY4-1060" fmla="*/ 526981 h 3032924"/>
                <a:gd name="connsiteX5-1061" fmla="*/ 2855082 w 3239999"/>
                <a:gd name="connsiteY5-1062" fmla="*/ 526981 h 3032924"/>
                <a:gd name="connsiteX6-1063" fmla="*/ 2861369 w 3239999"/>
                <a:gd name="connsiteY6-1064" fmla="*/ 2472117 h 3032924"/>
                <a:gd name="connsiteX7-1065" fmla="*/ 1663394 w 3239999"/>
                <a:gd name="connsiteY7-1066" fmla="*/ 2765302 h 3032924"/>
                <a:gd name="connsiteX8-1067" fmla="*/ 1663394 w 3239999"/>
                <a:gd name="connsiteY8-1068" fmla="*/ 526981 h 3032924"/>
                <a:gd name="connsiteX9-1069" fmla="*/ 1663394 w 3239999"/>
                <a:gd name="connsiteY9-1070" fmla="*/ 430441 h 3032924"/>
                <a:gd name="connsiteX10-1071" fmla="*/ 1663394 w 3239999"/>
                <a:gd name="connsiteY10-1072" fmla="*/ 402054 h 3032924"/>
                <a:gd name="connsiteX11-1073" fmla="*/ 2406065 w 3239999"/>
                <a:gd name="connsiteY11-1074" fmla="*/ 22 h 3032924"/>
                <a:gd name="connsiteX12-1075" fmla="*/ 2853673 w 3239999"/>
                <a:gd name="connsiteY12-1076" fmla="*/ 91100 h 3032924"/>
                <a:gd name="connsiteX13-1077" fmla="*/ 2854770 w 3239999"/>
                <a:gd name="connsiteY13-1078" fmla="*/ 430441 h 3032924"/>
                <a:gd name="connsiteX14-1079" fmla="*/ 3120669 w 3239999"/>
                <a:gd name="connsiteY14-1080" fmla="*/ 428517 h 3032924"/>
                <a:gd name="connsiteX15-1081" fmla="*/ 3120669 w 3239999"/>
                <a:gd name="connsiteY15-1082" fmla="*/ 738345 h 3032924"/>
                <a:gd name="connsiteX16-1083" fmla="*/ 3239999 w 3239999"/>
                <a:gd name="connsiteY16-1084" fmla="*/ 738345 h 3032924"/>
                <a:gd name="connsiteX17-1085" fmla="*/ 3239999 w 3239999"/>
                <a:gd name="connsiteY17-1086" fmla="*/ 3032924 h 3032924"/>
                <a:gd name="connsiteX18-1087" fmla="*/ 0 w 3239999"/>
                <a:gd name="connsiteY18-1088" fmla="*/ 3032924 h 3032924"/>
                <a:gd name="connsiteX19-1089" fmla="*/ 0 w 3239999"/>
                <a:gd name="connsiteY19-1090" fmla="*/ 738345 h 3032924"/>
                <a:gd name="connsiteX20-1091" fmla="*/ 102477 w 3239999"/>
                <a:gd name="connsiteY20-1092" fmla="*/ 738345 h 3032924"/>
                <a:gd name="connsiteX21-1093" fmla="*/ 102477 w 3239999"/>
                <a:gd name="connsiteY21-1094" fmla="*/ 428517 h 3032924"/>
                <a:gd name="connsiteX22-1095" fmla="*/ 385229 w 3239999"/>
                <a:gd name="connsiteY22-1096" fmla="*/ 430441 h 3032924"/>
                <a:gd name="connsiteX23-1097" fmla="*/ 386326 w 3239999"/>
                <a:gd name="connsiteY23-1098" fmla="*/ 91100 h 3032924"/>
                <a:gd name="connsiteX24-1099" fmla="*/ 833935 w 3239999"/>
                <a:gd name="connsiteY24-1100" fmla="*/ 22 h 3032924"/>
                <a:gd name="connsiteX25-1101" fmla="*/ 1576606 w 3239999"/>
                <a:gd name="connsiteY25-1102" fmla="*/ 402054 h 3032924"/>
                <a:gd name="connsiteX26-1103" fmla="*/ 1576606 w 3239999"/>
                <a:gd name="connsiteY26-1104" fmla="*/ 430441 h 3032924"/>
                <a:gd name="connsiteX27-1105" fmla="*/ 1576606 w 3239999"/>
                <a:gd name="connsiteY27-1106" fmla="*/ 526981 h 3032924"/>
                <a:gd name="connsiteX28-1107" fmla="*/ 1576606 w 3239999"/>
                <a:gd name="connsiteY28-1108" fmla="*/ 2765302 h 3032924"/>
                <a:gd name="connsiteX29-1109" fmla="*/ 378630 w 3239999"/>
                <a:gd name="connsiteY29-1110" fmla="*/ 2472117 h 3032924"/>
                <a:gd name="connsiteX30-1111" fmla="*/ 384918 w 3239999"/>
                <a:gd name="connsiteY30-1112" fmla="*/ 526981 h 3032924"/>
                <a:gd name="connsiteX31-1113" fmla="*/ 239143 w 3239999"/>
                <a:gd name="connsiteY31-1114" fmla="*/ 526981 h 3032924"/>
                <a:gd name="connsiteX32-1115" fmla="*/ 239143 w 3239999"/>
                <a:gd name="connsiteY32-1116" fmla="*/ 2776423 h 3032924"/>
                <a:gd name="connsiteX33-1117" fmla="*/ 1576606 w 3239999"/>
                <a:gd name="connsiteY33-1118" fmla="*/ 2776423 h 3032924"/>
                <a:gd name="connsiteX0-1119" fmla="*/ 1576606 w 3239999"/>
                <a:gd name="connsiteY0-1120" fmla="*/ 2778202 h 3032924"/>
                <a:gd name="connsiteX1-1121" fmla="*/ 1663394 w 3239999"/>
                <a:gd name="connsiteY1-1122" fmla="*/ 2778202 h 3032924"/>
                <a:gd name="connsiteX2-1123" fmla="*/ 1663394 w 3239999"/>
                <a:gd name="connsiteY2-1124" fmla="*/ 2776423 h 3032924"/>
                <a:gd name="connsiteX3-1125" fmla="*/ 3000856 w 3239999"/>
                <a:gd name="connsiteY3-1126" fmla="*/ 2776423 h 3032924"/>
                <a:gd name="connsiteX4-1127" fmla="*/ 3000856 w 3239999"/>
                <a:gd name="connsiteY4-1128" fmla="*/ 526981 h 3032924"/>
                <a:gd name="connsiteX5-1129" fmla="*/ 2855082 w 3239999"/>
                <a:gd name="connsiteY5-1130" fmla="*/ 526981 h 3032924"/>
                <a:gd name="connsiteX6-1131" fmla="*/ 2861369 w 3239999"/>
                <a:gd name="connsiteY6-1132" fmla="*/ 2472117 h 3032924"/>
                <a:gd name="connsiteX7-1133" fmla="*/ 1663394 w 3239999"/>
                <a:gd name="connsiteY7-1134" fmla="*/ 2765302 h 3032924"/>
                <a:gd name="connsiteX8-1135" fmla="*/ 1663394 w 3239999"/>
                <a:gd name="connsiteY8-1136" fmla="*/ 526981 h 3032924"/>
                <a:gd name="connsiteX9-1137" fmla="*/ 1663394 w 3239999"/>
                <a:gd name="connsiteY9-1138" fmla="*/ 430441 h 3032924"/>
                <a:gd name="connsiteX10-1139" fmla="*/ 1663394 w 3239999"/>
                <a:gd name="connsiteY10-1140" fmla="*/ 402054 h 3032924"/>
                <a:gd name="connsiteX11-1141" fmla="*/ 2406065 w 3239999"/>
                <a:gd name="connsiteY11-1142" fmla="*/ 22 h 3032924"/>
                <a:gd name="connsiteX12-1143" fmla="*/ 2853673 w 3239999"/>
                <a:gd name="connsiteY12-1144" fmla="*/ 91100 h 3032924"/>
                <a:gd name="connsiteX13-1145" fmla="*/ 2854770 w 3239999"/>
                <a:gd name="connsiteY13-1146" fmla="*/ 430441 h 3032924"/>
                <a:gd name="connsiteX14-1147" fmla="*/ 3120669 w 3239999"/>
                <a:gd name="connsiteY14-1148" fmla="*/ 428517 h 3032924"/>
                <a:gd name="connsiteX15-1149" fmla="*/ 3120669 w 3239999"/>
                <a:gd name="connsiteY15-1150" fmla="*/ 738345 h 3032924"/>
                <a:gd name="connsiteX16-1151" fmla="*/ 3239999 w 3239999"/>
                <a:gd name="connsiteY16-1152" fmla="*/ 738345 h 3032924"/>
                <a:gd name="connsiteX17-1153" fmla="*/ 3239999 w 3239999"/>
                <a:gd name="connsiteY17-1154" fmla="*/ 3032924 h 3032924"/>
                <a:gd name="connsiteX18-1155" fmla="*/ 0 w 3239999"/>
                <a:gd name="connsiteY18-1156" fmla="*/ 3032924 h 3032924"/>
                <a:gd name="connsiteX19-1157" fmla="*/ 0 w 3239999"/>
                <a:gd name="connsiteY19-1158" fmla="*/ 738345 h 3032924"/>
                <a:gd name="connsiteX20-1159" fmla="*/ 102477 w 3239999"/>
                <a:gd name="connsiteY20-1160" fmla="*/ 738345 h 3032924"/>
                <a:gd name="connsiteX21-1161" fmla="*/ 102477 w 3239999"/>
                <a:gd name="connsiteY21-1162" fmla="*/ 428517 h 3032924"/>
                <a:gd name="connsiteX22-1163" fmla="*/ 385229 w 3239999"/>
                <a:gd name="connsiteY22-1164" fmla="*/ 430441 h 3032924"/>
                <a:gd name="connsiteX23-1165" fmla="*/ 386326 w 3239999"/>
                <a:gd name="connsiteY23-1166" fmla="*/ 91100 h 3032924"/>
                <a:gd name="connsiteX24-1167" fmla="*/ 833935 w 3239999"/>
                <a:gd name="connsiteY24-1168" fmla="*/ 22 h 3032924"/>
                <a:gd name="connsiteX25-1169" fmla="*/ 1576606 w 3239999"/>
                <a:gd name="connsiteY25-1170" fmla="*/ 402054 h 3032924"/>
                <a:gd name="connsiteX26-1171" fmla="*/ 1576606 w 3239999"/>
                <a:gd name="connsiteY26-1172" fmla="*/ 430441 h 3032924"/>
                <a:gd name="connsiteX27-1173" fmla="*/ 1576606 w 3239999"/>
                <a:gd name="connsiteY27-1174" fmla="*/ 526981 h 3032924"/>
                <a:gd name="connsiteX28-1175" fmla="*/ 1576606 w 3239999"/>
                <a:gd name="connsiteY28-1176" fmla="*/ 2765302 h 3032924"/>
                <a:gd name="connsiteX29-1177" fmla="*/ 378630 w 3239999"/>
                <a:gd name="connsiteY29-1178" fmla="*/ 2472117 h 3032924"/>
                <a:gd name="connsiteX30-1179" fmla="*/ 384918 w 3239999"/>
                <a:gd name="connsiteY30-1180" fmla="*/ 526981 h 3032924"/>
                <a:gd name="connsiteX31-1181" fmla="*/ 239143 w 3239999"/>
                <a:gd name="connsiteY31-1182" fmla="*/ 526981 h 3032924"/>
                <a:gd name="connsiteX32-1183" fmla="*/ 239143 w 3239999"/>
                <a:gd name="connsiteY32-1184" fmla="*/ 2776423 h 3032924"/>
                <a:gd name="connsiteX33-1185" fmla="*/ 1576606 w 3239999"/>
                <a:gd name="connsiteY33-1186" fmla="*/ 2776423 h 3032924"/>
                <a:gd name="connsiteX0-1187" fmla="*/ 1576606 w 3239999"/>
                <a:gd name="connsiteY0-1188" fmla="*/ 2778202 h 3032924"/>
                <a:gd name="connsiteX1-1189" fmla="*/ 1663394 w 3239999"/>
                <a:gd name="connsiteY1-1190" fmla="*/ 2778202 h 3032924"/>
                <a:gd name="connsiteX2-1191" fmla="*/ 1663394 w 3239999"/>
                <a:gd name="connsiteY2-1192" fmla="*/ 2776423 h 3032924"/>
                <a:gd name="connsiteX3-1193" fmla="*/ 3000856 w 3239999"/>
                <a:gd name="connsiteY3-1194" fmla="*/ 2776423 h 3032924"/>
                <a:gd name="connsiteX4-1195" fmla="*/ 3000856 w 3239999"/>
                <a:gd name="connsiteY4-1196" fmla="*/ 526981 h 3032924"/>
                <a:gd name="connsiteX5-1197" fmla="*/ 2855082 w 3239999"/>
                <a:gd name="connsiteY5-1198" fmla="*/ 526981 h 3032924"/>
                <a:gd name="connsiteX6-1199" fmla="*/ 2861369 w 3239999"/>
                <a:gd name="connsiteY6-1200" fmla="*/ 2472117 h 3032924"/>
                <a:gd name="connsiteX7-1201" fmla="*/ 1663394 w 3239999"/>
                <a:gd name="connsiteY7-1202" fmla="*/ 2765302 h 3032924"/>
                <a:gd name="connsiteX8-1203" fmla="*/ 1663394 w 3239999"/>
                <a:gd name="connsiteY8-1204" fmla="*/ 526981 h 3032924"/>
                <a:gd name="connsiteX9-1205" fmla="*/ 1663394 w 3239999"/>
                <a:gd name="connsiteY9-1206" fmla="*/ 430441 h 3032924"/>
                <a:gd name="connsiteX10-1207" fmla="*/ 1663394 w 3239999"/>
                <a:gd name="connsiteY10-1208" fmla="*/ 402054 h 3032924"/>
                <a:gd name="connsiteX11-1209" fmla="*/ 2406065 w 3239999"/>
                <a:gd name="connsiteY11-1210" fmla="*/ 22 h 3032924"/>
                <a:gd name="connsiteX12-1211" fmla="*/ 2853673 w 3239999"/>
                <a:gd name="connsiteY12-1212" fmla="*/ 91100 h 3032924"/>
                <a:gd name="connsiteX13-1213" fmla="*/ 2854770 w 3239999"/>
                <a:gd name="connsiteY13-1214" fmla="*/ 430441 h 3032924"/>
                <a:gd name="connsiteX14-1215" fmla="*/ 3120669 w 3239999"/>
                <a:gd name="connsiteY14-1216" fmla="*/ 428517 h 3032924"/>
                <a:gd name="connsiteX15-1217" fmla="*/ 3120669 w 3239999"/>
                <a:gd name="connsiteY15-1218" fmla="*/ 738345 h 3032924"/>
                <a:gd name="connsiteX16-1219" fmla="*/ 3239999 w 3239999"/>
                <a:gd name="connsiteY16-1220" fmla="*/ 738345 h 3032924"/>
                <a:gd name="connsiteX17-1221" fmla="*/ 3239999 w 3239999"/>
                <a:gd name="connsiteY17-1222" fmla="*/ 3032924 h 3032924"/>
                <a:gd name="connsiteX18-1223" fmla="*/ 0 w 3239999"/>
                <a:gd name="connsiteY18-1224" fmla="*/ 3032924 h 3032924"/>
                <a:gd name="connsiteX19-1225" fmla="*/ 0 w 3239999"/>
                <a:gd name="connsiteY19-1226" fmla="*/ 738345 h 3032924"/>
                <a:gd name="connsiteX20-1227" fmla="*/ 102477 w 3239999"/>
                <a:gd name="connsiteY20-1228" fmla="*/ 738345 h 3032924"/>
                <a:gd name="connsiteX21-1229" fmla="*/ 102477 w 3239999"/>
                <a:gd name="connsiteY21-1230" fmla="*/ 428517 h 3032924"/>
                <a:gd name="connsiteX22-1231" fmla="*/ 385229 w 3239999"/>
                <a:gd name="connsiteY22-1232" fmla="*/ 430441 h 3032924"/>
                <a:gd name="connsiteX23-1233" fmla="*/ 386326 w 3239999"/>
                <a:gd name="connsiteY23-1234" fmla="*/ 91100 h 3032924"/>
                <a:gd name="connsiteX24-1235" fmla="*/ 833935 w 3239999"/>
                <a:gd name="connsiteY24-1236" fmla="*/ 22 h 3032924"/>
                <a:gd name="connsiteX25-1237" fmla="*/ 1576606 w 3239999"/>
                <a:gd name="connsiteY25-1238" fmla="*/ 402054 h 3032924"/>
                <a:gd name="connsiteX26-1239" fmla="*/ 1576606 w 3239999"/>
                <a:gd name="connsiteY26-1240" fmla="*/ 430441 h 3032924"/>
                <a:gd name="connsiteX27-1241" fmla="*/ 1576606 w 3239999"/>
                <a:gd name="connsiteY27-1242" fmla="*/ 526981 h 3032924"/>
                <a:gd name="connsiteX28-1243" fmla="*/ 1576606 w 3239999"/>
                <a:gd name="connsiteY28-1244" fmla="*/ 2765302 h 3032924"/>
                <a:gd name="connsiteX29-1245" fmla="*/ 378630 w 3239999"/>
                <a:gd name="connsiteY29-1246" fmla="*/ 2472117 h 3032924"/>
                <a:gd name="connsiteX30-1247" fmla="*/ 384918 w 3239999"/>
                <a:gd name="connsiteY30-1248" fmla="*/ 526981 h 3032924"/>
                <a:gd name="connsiteX31-1249" fmla="*/ 239143 w 3239999"/>
                <a:gd name="connsiteY31-1250" fmla="*/ 526981 h 3032924"/>
                <a:gd name="connsiteX32-1251" fmla="*/ 239143 w 3239999"/>
                <a:gd name="connsiteY32-1252" fmla="*/ 2776423 h 3032924"/>
                <a:gd name="connsiteX33-1253" fmla="*/ 1576606 w 3239999"/>
                <a:gd name="connsiteY33-1254" fmla="*/ 2776423 h 3032924"/>
                <a:gd name="connsiteX0-1255" fmla="*/ 1576606 w 3239999"/>
                <a:gd name="connsiteY0-1256" fmla="*/ 2778202 h 3032924"/>
                <a:gd name="connsiteX1-1257" fmla="*/ 1663394 w 3239999"/>
                <a:gd name="connsiteY1-1258" fmla="*/ 2778202 h 3032924"/>
                <a:gd name="connsiteX2-1259" fmla="*/ 1663394 w 3239999"/>
                <a:gd name="connsiteY2-1260" fmla="*/ 2776423 h 3032924"/>
                <a:gd name="connsiteX3-1261" fmla="*/ 3000856 w 3239999"/>
                <a:gd name="connsiteY3-1262" fmla="*/ 2776423 h 3032924"/>
                <a:gd name="connsiteX4-1263" fmla="*/ 3000856 w 3239999"/>
                <a:gd name="connsiteY4-1264" fmla="*/ 526981 h 3032924"/>
                <a:gd name="connsiteX5-1265" fmla="*/ 2855082 w 3239999"/>
                <a:gd name="connsiteY5-1266" fmla="*/ 526981 h 3032924"/>
                <a:gd name="connsiteX6-1267" fmla="*/ 2861369 w 3239999"/>
                <a:gd name="connsiteY6-1268" fmla="*/ 2472117 h 3032924"/>
                <a:gd name="connsiteX7-1269" fmla="*/ 1663394 w 3239999"/>
                <a:gd name="connsiteY7-1270" fmla="*/ 2765302 h 3032924"/>
                <a:gd name="connsiteX8-1271" fmla="*/ 1663394 w 3239999"/>
                <a:gd name="connsiteY8-1272" fmla="*/ 526981 h 3032924"/>
                <a:gd name="connsiteX9-1273" fmla="*/ 1663394 w 3239999"/>
                <a:gd name="connsiteY9-1274" fmla="*/ 430441 h 3032924"/>
                <a:gd name="connsiteX10-1275" fmla="*/ 1663394 w 3239999"/>
                <a:gd name="connsiteY10-1276" fmla="*/ 402054 h 3032924"/>
                <a:gd name="connsiteX11-1277" fmla="*/ 2406065 w 3239999"/>
                <a:gd name="connsiteY11-1278" fmla="*/ 22 h 3032924"/>
                <a:gd name="connsiteX12-1279" fmla="*/ 2853673 w 3239999"/>
                <a:gd name="connsiteY12-1280" fmla="*/ 91100 h 3032924"/>
                <a:gd name="connsiteX13-1281" fmla="*/ 2854770 w 3239999"/>
                <a:gd name="connsiteY13-1282" fmla="*/ 430441 h 3032924"/>
                <a:gd name="connsiteX14-1283" fmla="*/ 3120669 w 3239999"/>
                <a:gd name="connsiteY14-1284" fmla="*/ 428517 h 3032924"/>
                <a:gd name="connsiteX15-1285" fmla="*/ 3120669 w 3239999"/>
                <a:gd name="connsiteY15-1286" fmla="*/ 738345 h 3032924"/>
                <a:gd name="connsiteX16-1287" fmla="*/ 3239999 w 3239999"/>
                <a:gd name="connsiteY16-1288" fmla="*/ 738345 h 3032924"/>
                <a:gd name="connsiteX17-1289" fmla="*/ 3239999 w 3239999"/>
                <a:gd name="connsiteY17-1290" fmla="*/ 3032924 h 3032924"/>
                <a:gd name="connsiteX18-1291" fmla="*/ 0 w 3239999"/>
                <a:gd name="connsiteY18-1292" fmla="*/ 3032924 h 3032924"/>
                <a:gd name="connsiteX19-1293" fmla="*/ 0 w 3239999"/>
                <a:gd name="connsiteY19-1294" fmla="*/ 738345 h 3032924"/>
                <a:gd name="connsiteX20-1295" fmla="*/ 102477 w 3239999"/>
                <a:gd name="connsiteY20-1296" fmla="*/ 738345 h 3032924"/>
                <a:gd name="connsiteX21-1297" fmla="*/ 102477 w 3239999"/>
                <a:gd name="connsiteY21-1298" fmla="*/ 428517 h 3032924"/>
                <a:gd name="connsiteX22-1299" fmla="*/ 385229 w 3239999"/>
                <a:gd name="connsiteY22-1300" fmla="*/ 430441 h 3032924"/>
                <a:gd name="connsiteX23-1301" fmla="*/ 386326 w 3239999"/>
                <a:gd name="connsiteY23-1302" fmla="*/ 91100 h 3032924"/>
                <a:gd name="connsiteX24-1303" fmla="*/ 833935 w 3239999"/>
                <a:gd name="connsiteY24-1304" fmla="*/ 22 h 3032924"/>
                <a:gd name="connsiteX25-1305" fmla="*/ 1576606 w 3239999"/>
                <a:gd name="connsiteY25-1306" fmla="*/ 402054 h 3032924"/>
                <a:gd name="connsiteX26-1307" fmla="*/ 1576606 w 3239999"/>
                <a:gd name="connsiteY26-1308" fmla="*/ 430441 h 3032924"/>
                <a:gd name="connsiteX27-1309" fmla="*/ 1576606 w 3239999"/>
                <a:gd name="connsiteY27-1310" fmla="*/ 526981 h 3032924"/>
                <a:gd name="connsiteX28-1311" fmla="*/ 1576606 w 3239999"/>
                <a:gd name="connsiteY28-1312" fmla="*/ 2765302 h 3032924"/>
                <a:gd name="connsiteX29-1313" fmla="*/ 378630 w 3239999"/>
                <a:gd name="connsiteY29-1314" fmla="*/ 2472117 h 3032924"/>
                <a:gd name="connsiteX30-1315" fmla="*/ 384918 w 3239999"/>
                <a:gd name="connsiteY30-1316" fmla="*/ 526981 h 3032924"/>
                <a:gd name="connsiteX31-1317" fmla="*/ 239143 w 3239999"/>
                <a:gd name="connsiteY31-1318" fmla="*/ 526981 h 3032924"/>
                <a:gd name="connsiteX32-1319" fmla="*/ 239143 w 3239999"/>
                <a:gd name="connsiteY32-1320" fmla="*/ 2776423 h 3032924"/>
                <a:gd name="connsiteX33-1321" fmla="*/ 1576606 w 3239999"/>
                <a:gd name="connsiteY33-1322" fmla="*/ 2776423 h 3032924"/>
                <a:gd name="connsiteX0-1323" fmla="*/ 1576606 w 3239999"/>
                <a:gd name="connsiteY0-1324" fmla="*/ 2778202 h 3032924"/>
                <a:gd name="connsiteX1-1325" fmla="*/ 1663394 w 3239999"/>
                <a:gd name="connsiteY1-1326" fmla="*/ 2778202 h 3032924"/>
                <a:gd name="connsiteX2-1327" fmla="*/ 1663394 w 3239999"/>
                <a:gd name="connsiteY2-1328" fmla="*/ 2776423 h 3032924"/>
                <a:gd name="connsiteX3-1329" fmla="*/ 3000856 w 3239999"/>
                <a:gd name="connsiteY3-1330" fmla="*/ 2776423 h 3032924"/>
                <a:gd name="connsiteX4-1331" fmla="*/ 3000856 w 3239999"/>
                <a:gd name="connsiteY4-1332" fmla="*/ 526981 h 3032924"/>
                <a:gd name="connsiteX5-1333" fmla="*/ 2855082 w 3239999"/>
                <a:gd name="connsiteY5-1334" fmla="*/ 526981 h 3032924"/>
                <a:gd name="connsiteX6-1335" fmla="*/ 2861369 w 3239999"/>
                <a:gd name="connsiteY6-1336" fmla="*/ 2472117 h 3032924"/>
                <a:gd name="connsiteX7-1337" fmla="*/ 1663394 w 3239999"/>
                <a:gd name="connsiteY7-1338" fmla="*/ 2765302 h 3032924"/>
                <a:gd name="connsiteX8-1339" fmla="*/ 1663394 w 3239999"/>
                <a:gd name="connsiteY8-1340" fmla="*/ 526981 h 3032924"/>
                <a:gd name="connsiteX9-1341" fmla="*/ 1663394 w 3239999"/>
                <a:gd name="connsiteY9-1342" fmla="*/ 430441 h 3032924"/>
                <a:gd name="connsiteX10-1343" fmla="*/ 1663394 w 3239999"/>
                <a:gd name="connsiteY10-1344" fmla="*/ 402054 h 3032924"/>
                <a:gd name="connsiteX11-1345" fmla="*/ 2406065 w 3239999"/>
                <a:gd name="connsiteY11-1346" fmla="*/ 22 h 3032924"/>
                <a:gd name="connsiteX12-1347" fmla="*/ 2853673 w 3239999"/>
                <a:gd name="connsiteY12-1348" fmla="*/ 91100 h 3032924"/>
                <a:gd name="connsiteX13-1349" fmla="*/ 2854770 w 3239999"/>
                <a:gd name="connsiteY13-1350" fmla="*/ 430441 h 3032924"/>
                <a:gd name="connsiteX14-1351" fmla="*/ 3120669 w 3239999"/>
                <a:gd name="connsiteY14-1352" fmla="*/ 428517 h 3032924"/>
                <a:gd name="connsiteX15-1353" fmla="*/ 3120669 w 3239999"/>
                <a:gd name="connsiteY15-1354" fmla="*/ 738345 h 3032924"/>
                <a:gd name="connsiteX16-1355" fmla="*/ 3239999 w 3239999"/>
                <a:gd name="connsiteY16-1356" fmla="*/ 738345 h 3032924"/>
                <a:gd name="connsiteX17-1357" fmla="*/ 3239999 w 3239999"/>
                <a:gd name="connsiteY17-1358" fmla="*/ 3032924 h 3032924"/>
                <a:gd name="connsiteX18-1359" fmla="*/ 0 w 3239999"/>
                <a:gd name="connsiteY18-1360" fmla="*/ 3032924 h 3032924"/>
                <a:gd name="connsiteX19-1361" fmla="*/ 0 w 3239999"/>
                <a:gd name="connsiteY19-1362" fmla="*/ 738345 h 3032924"/>
                <a:gd name="connsiteX20-1363" fmla="*/ 102477 w 3239999"/>
                <a:gd name="connsiteY20-1364" fmla="*/ 738345 h 3032924"/>
                <a:gd name="connsiteX21-1365" fmla="*/ 102477 w 3239999"/>
                <a:gd name="connsiteY21-1366" fmla="*/ 428517 h 3032924"/>
                <a:gd name="connsiteX22-1367" fmla="*/ 385229 w 3239999"/>
                <a:gd name="connsiteY22-1368" fmla="*/ 430441 h 3032924"/>
                <a:gd name="connsiteX23-1369" fmla="*/ 386326 w 3239999"/>
                <a:gd name="connsiteY23-1370" fmla="*/ 91100 h 3032924"/>
                <a:gd name="connsiteX24-1371" fmla="*/ 833935 w 3239999"/>
                <a:gd name="connsiteY24-1372" fmla="*/ 22 h 3032924"/>
                <a:gd name="connsiteX25-1373" fmla="*/ 1576606 w 3239999"/>
                <a:gd name="connsiteY25-1374" fmla="*/ 402054 h 3032924"/>
                <a:gd name="connsiteX26-1375" fmla="*/ 1576606 w 3239999"/>
                <a:gd name="connsiteY26-1376" fmla="*/ 430441 h 3032924"/>
                <a:gd name="connsiteX27-1377" fmla="*/ 1576606 w 3239999"/>
                <a:gd name="connsiteY27-1378" fmla="*/ 526981 h 3032924"/>
                <a:gd name="connsiteX28-1379" fmla="*/ 1576606 w 3239999"/>
                <a:gd name="connsiteY28-1380" fmla="*/ 2765302 h 3032924"/>
                <a:gd name="connsiteX29-1381" fmla="*/ 378630 w 3239999"/>
                <a:gd name="connsiteY29-1382" fmla="*/ 2472117 h 3032924"/>
                <a:gd name="connsiteX30-1383" fmla="*/ 384918 w 3239999"/>
                <a:gd name="connsiteY30-1384" fmla="*/ 526981 h 3032924"/>
                <a:gd name="connsiteX31-1385" fmla="*/ 239143 w 3239999"/>
                <a:gd name="connsiteY31-1386" fmla="*/ 526981 h 3032924"/>
                <a:gd name="connsiteX32-1387" fmla="*/ 229618 w 3239999"/>
                <a:gd name="connsiteY32-1388" fmla="*/ 2690698 h 3032924"/>
                <a:gd name="connsiteX33-1389" fmla="*/ 1576606 w 3239999"/>
                <a:gd name="connsiteY33-1390" fmla="*/ 2776423 h 3032924"/>
                <a:gd name="connsiteX0-1391" fmla="*/ 1576606 w 3239999"/>
                <a:gd name="connsiteY0-1392" fmla="*/ 2778202 h 3032924"/>
                <a:gd name="connsiteX1-1393" fmla="*/ 1663394 w 3239999"/>
                <a:gd name="connsiteY1-1394" fmla="*/ 2778202 h 3032924"/>
                <a:gd name="connsiteX2-1395" fmla="*/ 1663394 w 3239999"/>
                <a:gd name="connsiteY2-1396" fmla="*/ 2776423 h 3032924"/>
                <a:gd name="connsiteX3-1397" fmla="*/ 2991331 w 3239999"/>
                <a:gd name="connsiteY3-1398" fmla="*/ 2709748 h 3032924"/>
                <a:gd name="connsiteX4-1399" fmla="*/ 3000856 w 3239999"/>
                <a:gd name="connsiteY4-1400" fmla="*/ 526981 h 3032924"/>
                <a:gd name="connsiteX5-1401" fmla="*/ 2855082 w 3239999"/>
                <a:gd name="connsiteY5-1402" fmla="*/ 526981 h 3032924"/>
                <a:gd name="connsiteX6-1403" fmla="*/ 2861369 w 3239999"/>
                <a:gd name="connsiteY6-1404" fmla="*/ 2472117 h 3032924"/>
                <a:gd name="connsiteX7-1405" fmla="*/ 1663394 w 3239999"/>
                <a:gd name="connsiteY7-1406" fmla="*/ 2765302 h 3032924"/>
                <a:gd name="connsiteX8-1407" fmla="*/ 1663394 w 3239999"/>
                <a:gd name="connsiteY8-1408" fmla="*/ 526981 h 3032924"/>
                <a:gd name="connsiteX9-1409" fmla="*/ 1663394 w 3239999"/>
                <a:gd name="connsiteY9-1410" fmla="*/ 430441 h 3032924"/>
                <a:gd name="connsiteX10-1411" fmla="*/ 1663394 w 3239999"/>
                <a:gd name="connsiteY10-1412" fmla="*/ 402054 h 3032924"/>
                <a:gd name="connsiteX11-1413" fmla="*/ 2406065 w 3239999"/>
                <a:gd name="connsiteY11-1414" fmla="*/ 22 h 3032924"/>
                <a:gd name="connsiteX12-1415" fmla="*/ 2853673 w 3239999"/>
                <a:gd name="connsiteY12-1416" fmla="*/ 91100 h 3032924"/>
                <a:gd name="connsiteX13-1417" fmla="*/ 2854770 w 3239999"/>
                <a:gd name="connsiteY13-1418" fmla="*/ 430441 h 3032924"/>
                <a:gd name="connsiteX14-1419" fmla="*/ 3120669 w 3239999"/>
                <a:gd name="connsiteY14-1420" fmla="*/ 428517 h 3032924"/>
                <a:gd name="connsiteX15-1421" fmla="*/ 3120669 w 3239999"/>
                <a:gd name="connsiteY15-1422" fmla="*/ 738345 h 3032924"/>
                <a:gd name="connsiteX16-1423" fmla="*/ 3239999 w 3239999"/>
                <a:gd name="connsiteY16-1424" fmla="*/ 738345 h 3032924"/>
                <a:gd name="connsiteX17-1425" fmla="*/ 3239999 w 3239999"/>
                <a:gd name="connsiteY17-1426" fmla="*/ 3032924 h 3032924"/>
                <a:gd name="connsiteX18-1427" fmla="*/ 0 w 3239999"/>
                <a:gd name="connsiteY18-1428" fmla="*/ 3032924 h 3032924"/>
                <a:gd name="connsiteX19-1429" fmla="*/ 0 w 3239999"/>
                <a:gd name="connsiteY19-1430" fmla="*/ 738345 h 3032924"/>
                <a:gd name="connsiteX20-1431" fmla="*/ 102477 w 3239999"/>
                <a:gd name="connsiteY20-1432" fmla="*/ 738345 h 3032924"/>
                <a:gd name="connsiteX21-1433" fmla="*/ 102477 w 3239999"/>
                <a:gd name="connsiteY21-1434" fmla="*/ 428517 h 3032924"/>
                <a:gd name="connsiteX22-1435" fmla="*/ 385229 w 3239999"/>
                <a:gd name="connsiteY22-1436" fmla="*/ 430441 h 3032924"/>
                <a:gd name="connsiteX23-1437" fmla="*/ 386326 w 3239999"/>
                <a:gd name="connsiteY23-1438" fmla="*/ 91100 h 3032924"/>
                <a:gd name="connsiteX24-1439" fmla="*/ 833935 w 3239999"/>
                <a:gd name="connsiteY24-1440" fmla="*/ 22 h 3032924"/>
                <a:gd name="connsiteX25-1441" fmla="*/ 1576606 w 3239999"/>
                <a:gd name="connsiteY25-1442" fmla="*/ 402054 h 3032924"/>
                <a:gd name="connsiteX26-1443" fmla="*/ 1576606 w 3239999"/>
                <a:gd name="connsiteY26-1444" fmla="*/ 430441 h 3032924"/>
                <a:gd name="connsiteX27-1445" fmla="*/ 1576606 w 3239999"/>
                <a:gd name="connsiteY27-1446" fmla="*/ 526981 h 3032924"/>
                <a:gd name="connsiteX28-1447" fmla="*/ 1576606 w 3239999"/>
                <a:gd name="connsiteY28-1448" fmla="*/ 2765302 h 3032924"/>
                <a:gd name="connsiteX29-1449" fmla="*/ 378630 w 3239999"/>
                <a:gd name="connsiteY29-1450" fmla="*/ 2472117 h 3032924"/>
                <a:gd name="connsiteX30-1451" fmla="*/ 384918 w 3239999"/>
                <a:gd name="connsiteY30-1452" fmla="*/ 526981 h 3032924"/>
                <a:gd name="connsiteX31-1453" fmla="*/ 239143 w 3239999"/>
                <a:gd name="connsiteY31-1454" fmla="*/ 526981 h 3032924"/>
                <a:gd name="connsiteX32-1455" fmla="*/ 229618 w 3239999"/>
                <a:gd name="connsiteY32-1456" fmla="*/ 2690698 h 3032924"/>
                <a:gd name="connsiteX33-1457" fmla="*/ 1576606 w 3239999"/>
                <a:gd name="connsiteY33-1458" fmla="*/ 2776423 h 30329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16"/>
            <p:cNvSpPr/>
            <p:nvPr/>
          </p:nvSpPr>
          <p:spPr>
            <a:xfrm rot="2700000">
              <a:off x="3982608" y="2867298"/>
              <a:ext cx="225833" cy="404877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Pie 24"/>
            <p:cNvSpPr/>
            <p:nvPr/>
          </p:nvSpPr>
          <p:spPr>
            <a:xfrm>
              <a:off x="4914152" y="3619637"/>
              <a:ext cx="336154" cy="334293"/>
            </a:xfrm>
            <a:custGeom>
              <a:avLst/>
              <a:gdLst/>
              <a:ahLst/>
              <a:cxnLst/>
              <a:rect l="l" t="t" r="r" b="b"/>
              <a:pathLst>
                <a:path w="3228711" h="3210836">
                  <a:moveTo>
                    <a:pt x="351626" y="695968"/>
                  </a:moveTo>
                  <a:lnTo>
                    <a:pt x="1548007" y="1678300"/>
                  </a:lnTo>
                  <a:lnTo>
                    <a:pt x="236194" y="2500159"/>
                  </a:lnTo>
                  <a:cubicBezTo>
                    <a:pt x="-116985" y="1936431"/>
                    <a:pt x="-70514" y="1210092"/>
                    <a:pt x="351626" y="695968"/>
                  </a:cubicBezTo>
                  <a:close/>
                  <a:moveTo>
                    <a:pt x="1957429" y="262366"/>
                  </a:moveTo>
                  <a:cubicBezTo>
                    <a:pt x="2634256" y="359480"/>
                    <a:pt x="3156733" y="907132"/>
                    <a:pt x="3221913" y="1587776"/>
                  </a:cubicBezTo>
                  <a:cubicBezTo>
                    <a:pt x="3287093" y="2268421"/>
                    <a:pt x="2878048" y="2905277"/>
                    <a:pt x="2231953" y="3129078"/>
                  </a:cubicBezTo>
                  <a:cubicBezTo>
                    <a:pt x="1585858" y="3352879"/>
                    <a:pt x="870522" y="3105497"/>
                    <a:pt x="500715" y="2530372"/>
                  </a:cubicBezTo>
                  <a:lnTo>
                    <a:pt x="1746987" y="1729019"/>
                  </a:lnTo>
                  <a:close/>
                  <a:moveTo>
                    <a:pt x="1604447" y="200"/>
                  </a:moveTo>
                  <a:cubicBezTo>
                    <a:pt x="1665125" y="-778"/>
                    <a:pt x="1726175" y="1809"/>
                    <a:pt x="1787307" y="8072"/>
                  </a:cubicBezTo>
                  <a:lnTo>
                    <a:pt x="1629532" y="1548011"/>
                  </a:lnTo>
                  <a:lnTo>
                    <a:pt x="483856" y="506987"/>
                  </a:lnTo>
                  <a:cubicBezTo>
                    <a:pt x="773141" y="188622"/>
                    <a:pt x="1179697" y="7051"/>
                    <a:pt x="1604447" y="2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" name="Frame 17"/>
            <p:cNvSpPr/>
            <p:nvPr/>
          </p:nvSpPr>
          <p:spPr>
            <a:xfrm>
              <a:off x="3992468" y="1484636"/>
              <a:ext cx="302019" cy="302019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15456" y="380544"/>
                  </a:moveTo>
                  <a:lnTo>
                    <a:pt x="415456" y="385333"/>
                  </a:lnTo>
                  <a:lnTo>
                    <a:pt x="385333" y="385333"/>
                  </a:lnTo>
                  <a:lnTo>
                    <a:pt x="385333" y="2854667"/>
                  </a:lnTo>
                  <a:lnTo>
                    <a:pt x="1529120" y="2854667"/>
                  </a:lnTo>
                  <a:cubicBezTo>
                    <a:pt x="1267123" y="2430711"/>
                    <a:pt x="997530" y="1721825"/>
                    <a:pt x="436017" y="1672600"/>
                  </a:cubicBezTo>
                  <a:lnTo>
                    <a:pt x="600235" y="1185112"/>
                  </a:lnTo>
                  <a:cubicBezTo>
                    <a:pt x="1132790" y="1359573"/>
                    <a:pt x="1278822" y="1550851"/>
                    <a:pt x="1544730" y="1923929"/>
                  </a:cubicBezTo>
                  <a:cubicBezTo>
                    <a:pt x="1789452" y="1379400"/>
                    <a:pt x="1927092" y="1088696"/>
                    <a:pt x="2233403" y="596568"/>
                  </a:cubicBezTo>
                  <a:lnTo>
                    <a:pt x="2770666" y="596568"/>
                  </a:lnTo>
                  <a:cubicBezTo>
                    <a:pt x="2331495" y="1220469"/>
                    <a:pt x="1907612" y="2113878"/>
                    <a:pt x="1578489" y="2854667"/>
                  </a:cubicBezTo>
                  <a:lnTo>
                    <a:pt x="2854667" y="2854667"/>
                  </a:lnTo>
                  <a:lnTo>
                    <a:pt x="2854667" y="596568"/>
                  </a:lnTo>
                  <a:lnTo>
                    <a:pt x="2858395" y="596568"/>
                  </a:lnTo>
                  <a:lnTo>
                    <a:pt x="2858395" y="380544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3240000"/>
                  </a:lnTo>
                  <a:lnTo>
                    <a:pt x="0" y="324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337463" y="1464458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99590" y="2180042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52718" y="2895626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299590" y="3611210"/>
              <a:ext cx="1598607" cy="31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1704" y="4249095"/>
            <a:ext cx="2232000" cy="245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Freeform 47"/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/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/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/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/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/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/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/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/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/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/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/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/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/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/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/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/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/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/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/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/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/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/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/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/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/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/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/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/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/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/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/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/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/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/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/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/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/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/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/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/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/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/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/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/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1704" y="4249095"/>
            <a:ext cx="2232000" cy="245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.freeppt7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ko-KR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Isosceles Triangle 68"/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/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/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/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/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/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/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/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/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/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/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/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/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/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/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/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/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/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/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/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/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/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/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/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/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/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/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/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/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/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/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/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/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/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/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/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/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/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/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/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/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/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/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/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/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11704" y="4249095"/>
            <a:ext cx="2232000" cy="245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.freeppt7</a:t>
            </a:r>
            <a:r>
              <a:rPr lang="en-US" altLang="ko-K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Freeform 47"/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/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/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/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/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/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/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/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/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/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/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/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/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/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/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/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/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/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/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/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/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/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/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/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/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/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/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/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/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/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/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/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/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/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/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/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/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/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/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/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/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/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/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Modern  </a:t>
            </a:r>
            <a:r>
              <a:rPr lang="en-US" altLang="ko-KR" b="1" dirty="0">
                <a:solidFill>
                  <a:schemeClr val="accent1"/>
                </a:solidFill>
                <a:cs typeface="Arial" panose="020B0604020202020204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Services</a:t>
            </a:r>
            <a:r>
              <a:rPr lang="ko-KR" altLang="en-US" dirty="0"/>
              <a:t> </a:t>
            </a:r>
            <a:r>
              <a:rPr lang="en-US" altLang="ko-KR" dirty="0"/>
              <a:t>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>
          <a:xfrm>
            <a:off x="0" y="1419622"/>
            <a:ext cx="914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30"/>
          <p:cNvSpPr/>
          <p:nvPr/>
        </p:nvSpPr>
        <p:spPr>
          <a:xfrm>
            <a:off x="1290136" y="1666031"/>
            <a:ext cx="643553" cy="64167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e 24"/>
          <p:cNvSpPr/>
          <p:nvPr/>
        </p:nvSpPr>
        <p:spPr>
          <a:xfrm>
            <a:off x="5304374" y="1640993"/>
            <a:ext cx="695600" cy="69174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7224312" y="1672043"/>
            <a:ext cx="672638" cy="6296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3376724" y="1525864"/>
            <a:ext cx="484616" cy="92200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42466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08278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5372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91185" y="2643758"/>
            <a:ext cx="133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7816" y="3415974"/>
            <a:ext cx="1728192" cy="1081951"/>
            <a:chOff x="1062658" y="3986014"/>
            <a:chExt cx="1728192" cy="1081951"/>
          </a:xfrm>
        </p:grpSpPr>
        <p:sp>
          <p:nvSpPr>
            <p:cNvPr id="16" name="TextBox 15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30722" y="3415974"/>
            <a:ext cx="1728192" cy="1081951"/>
            <a:chOff x="1062658" y="3986014"/>
            <a:chExt cx="1728192" cy="1081951"/>
          </a:xfrm>
        </p:grpSpPr>
        <p:sp>
          <p:nvSpPr>
            <p:cNvPr id="19" name="TextBox 18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13628" y="3415974"/>
            <a:ext cx="1728192" cy="1081951"/>
            <a:chOff x="1062658" y="3986014"/>
            <a:chExt cx="1728192" cy="1081951"/>
          </a:xfrm>
        </p:grpSpPr>
        <p:sp>
          <p:nvSpPr>
            <p:cNvPr id="22" name="TextBox 21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96535" y="3415974"/>
            <a:ext cx="1728192" cy="1081951"/>
            <a:chOff x="1062658" y="3986014"/>
            <a:chExt cx="1728192" cy="1081951"/>
          </a:xfrm>
        </p:grpSpPr>
        <p:sp>
          <p:nvSpPr>
            <p:cNvPr id="25" name="TextBox 24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Our Team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856159" y="3631408"/>
            <a:ext cx="1350106" cy="524518"/>
            <a:chOff x="856159" y="3401938"/>
            <a:chExt cx="1350106" cy="524518"/>
          </a:xfrm>
        </p:grpSpPr>
        <p:sp>
          <p:nvSpPr>
            <p:cNvPr id="9" name="Text Placeholder 17"/>
            <p:cNvSpPr txBox="1"/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 Placeholder 18"/>
            <p:cNvSpPr txBox="1"/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Programmer</a:t>
              </a:r>
              <a:endParaRPr 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9208" y="3631408"/>
            <a:ext cx="1350106" cy="524518"/>
            <a:chOff x="856159" y="3401938"/>
            <a:chExt cx="1350106" cy="524518"/>
          </a:xfrm>
        </p:grpSpPr>
        <p:sp>
          <p:nvSpPr>
            <p:cNvPr id="18" name="Text Placeholder 17"/>
            <p:cNvSpPr txBox="1"/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 Placeholder 18"/>
            <p:cNvSpPr txBox="1"/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Programmer</a:t>
              </a:r>
              <a:endParaRPr lang="en-US" sz="12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82257" y="3631408"/>
            <a:ext cx="1350106" cy="524518"/>
            <a:chOff x="856159" y="3401938"/>
            <a:chExt cx="1350106" cy="524518"/>
          </a:xfrm>
        </p:grpSpPr>
        <p:sp>
          <p:nvSpPr>
            <p:cNvPr id="22" name="Text Placeholder 17"/>
            <p:cNvSpPr txBox="1"/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 Placeholder 18"/>
            <p:cNvSpPr txBox="1"/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Programmer</a:t>
              </a:r>
              <a:endParaRPr lang="en-US" sz="12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95306" y="3631408"/>
            <a:ext cx="1350106" cy="524518"/>
            <a:chOff x="856159" y="3401938"/>
            <a:chExt cx="1350106" cy="524518"/>
          </a:xfrm>
        </p:grpSpPr>
        <p:sp>
          <p:nvSpPr>
            <p:cNvPr id="26" name="Text Placeholder 17"/>
            <p:cNvSpPr txBox="1"/>
            <p:nvPr/>
          </p:nvSpPr>
          <p:spPr>
            <a:xfrm>
              <a:off x="856159" y="3401938"/>
              <a:ext cx="1350106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Name Here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 Placeholder 18"/>
            <p:cNvSpPr txBox="1"/>
            <p:nvPr/>
          </p:nvSpPr>
          <p:spPr>
            <a:xfrm>
              <a:off x="856159" y="3676876"/>
              <a:ext cx="1350106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Programmer</a:t>
              </a:r>
              <a:endParaRPr lang="en-US" sz="12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" name="그림 개체 틀 4"/>
          <p:cNvSpPr>
            <a:spLocks noGrp="1"/>
          </p:cNvSpPr>
          <p:nvPr>
            <p:ph type="pic" idx="19"/>
          </p:nvPr>
        </p:nvSpPr>
        <p:spPr/>
      </p:sp>
      <p:sp>
        <p:nvSpPr>
          <p:cNvPr id="11" name="그림 개체 틀 10"/>
          <p:cNvSpPr>
            <a:spLocks noGrp="1"/>
          </p:cNvSpPr>
          <p:nvPr>
            <p:ph type="pic" idx="20"/>
          </p:nvPr>
        </p:nvSpPr>
        <p:spPr/>
      </p:sp>
      <p:sp>
        <p:nvSpPr>
          <p:cNvPr id="14" name="그림 개체 틀 13"/>
          <p:cNvSpPr>
            <a:spLocks noGrp="1"/>
          </p:cNvSpPr>
          <p:nvPr>
            <p:ph type="pic" idx="21"/>
          </p:nvPr>
        </p:nvSpPr>
        <p:spPr/>
      </p:sp>
      <p:sp>
        <p:nvSpPr>
          <p:cNvPr id="16" name="그림 개체 틀 15"/>
          <p:cNvSpPr>
            <a:spLocks noGrp="1"/>
          </p:cNvSpPr>
          <p:nvPr>
            <p:ph type="pic" idx="22"/>
          </p:nvPr>
        </p:nvSpPr>
        <p:spPr/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4" name="Rectangle 3"/>
          <p:cNvSpPr/>
          <p:nvPr/>
        </p:nvSpPr>
        <p:spPr>
          <a:xfrm>
            <a:off x="613817" y="2878251"/>
            <a:ext cx="7920000" cy="72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61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191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3217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519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ectangle 10"/>
          <p:cNvSpPr/>
          <p:nvPr/>
        </p:nvSpPr>
        <p:spPr>
          <a:xfrm>
            <a:off x="8425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821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7123817" y="2735376"/>
            <a:ext cx="108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561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3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211" y="31346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7211" y="2243896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6139" y="3182321"/>
            <a:ext cx="1075163" cy="461665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2019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63637" y="3503259"/>
            <a:ext cx="180606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2081" y="1380538"/>
            <a:ext cx="1806065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6749" y="3503259"/>
            <a:ext cx="1806065" cy="863358"/>
            <a:chOff x="803640" y="3362835"/>
            <a:chExt cx="2059657" cy="863358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35193" y="1380538"/>
            <a:ext cx="1806065" cy="863358"/>
            <a:chOff x="803640" y="3362835"/>
            <a:chExt cx="2059657" cy="863358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078303" y="1380538"/>
            <a:ext cx="1806065" cy="863358"/>
            <a:chOff x="803640" y="3362835"/>
            <a:chExt cx="2059657" cy="863358"/>
          </a:xfrm>
        </p:grpSpPr>
        <p:sp>
          <p:nvSpPr>
            <p:cNvPr id="32" name="TextBox 3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948358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036590" y="2017713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124822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213054" y="2017713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5432978" y="2335393"/>
            <a:ext cx="298087" cy="27903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16"/>
          <p:cNvSpPr/>
          <p:nvPr/>
        </p:nvSpPr>
        <p:spPr>
          <a:xfrm rot="2700000">
            <a:off x="7557337" y="2272472"/>
            <a:ext cx="225833" cy="4048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Pie 24"/>
          <p:cNvSpPr/>
          <p:nvPr/>
        </p:nvSpPr>
        <p:spPr>
          <a:xfrm>
            <a:off x="1237481" y="2307766"/>
            <a:ext cx="336154" cy="33429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7"/>
          <p:cNvSpPr/>
          <p:nvPr/>
        </p:nvSpPr>
        <p:spPr>
          <a:xfrm>
            <a:off x="3342780" y="2323903"/>
            <a:ext cx="302019" cy="3020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3568" y="3219822"/>
            <a:ext cx="1431126" cy="1417356"/>
            <a:chOff x="803640" y="3362835"/>
            <a:chExt cx="2059657" cy="141735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8226" y="3219822"/>
            <a:ext cx="1431126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2884" y="3219822"/>
            <a:ext cx="1431126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7542" y="3219822"/>
            <a:ext cx="1431126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  <a:endParaRPr lang="en-US" altLang="ko-KR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0136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그림 개체 틀 4"/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/>
          <p:cNvSpPr>
            <a:spLocks noGrp="1"/>
          </p:cNvSpPr>
          <p:nvPr>
            <p:ph type="pic" idx="12"/>
          </p:nvPr>
        </p:nvSpPr>
        <p:spPr/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15A1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LLPPT-COLOR-A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15A12"/>
      </a:accent1>
      <a:accent2>
        <a:srgbClr val="D15A12"/>
      </a:accent2>
      <a:accent3>
        <a:srgbClr val="D15A12"/>
      </a:accent3>
      <a:accent4>
        <a:srgbClr val="D15A12"/>
      </a:accent4>
      <a:accent5>
        <a:srgbClr val="D15A12"/>
      </a:accent5>
      <a:accent6>
        <a:srgbClr val="D15A12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11246</Words>
  <Application>WPS 演示</Application>
  <PresentationFormat>On-screen Show (16:9)</PresentationFormat>
  <Paragraphs>633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微软雅黑</vt:lpstr>
      <vt:lpstr>Arial Unicode MS</vt:lpstr>
      <vt:lpstr>Malgun Gothic</vt:lpstr>
      <vt:lpstr>等线</vt:lpstr>
      <vt:lpstr>https://www.freeppt7.com</vt:lpstr>
      <vt:lpstr>https://freeppt7.com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一起学吧</cp:lastModifiedBy>
  <cp:revision>81</cp:revision>
  <dcterms:created xsi:type="dcterms:W3CDTF">2016-12-05T23:26:00Z</dcterms:created>
  <dcterms:modified xsi:type="dcterms:W3CDTF">2018-12-07T08:45:08Z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