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80" r:id="rId4"/>
  </p:sldMasterIdLst>
  <p:notesMasterIdLst>
    <p:notesMasterId r:id="rId54"/>
  </p:notesMasterIdLst>
  <p:sldIdLst>
    <p:sldId id="256" r:id="rId5"/>
    <p:sldId id="262" r:id="rId6"/>
    <p:sldId id="261" r:id="rId7"/>
    <p:sldId id="348" r:id="rId8"/>
    <p:sldId id="291" r:id="rId9"/>
    <p:sldId id="289" r:id="rId10"/>
    <p:sldId id="274" r:id="rId11"/>
    <p:sldId id="338" r:id="rId12"/>
    <p:sldId id="282" r:id="rId13"/>
    <p:sldId id="272" r:id="rId14"/>
    <p:sldId id="337" r:id="rId15"/>
    <p:sldId id="278" r:id="rId16"/>
    <p:sldId id="285" r:id="rId17"/>
    <p:sldId id="304" r:id="rId18"/>
    <p:sldId id="343" r:id="rId19"/>
    <p:sldId id="273" r:id="rId20"/>
    <p:sldId id="355" r:id="rId21"/>
    <p:sldId id="268" r:id="rId22"/>
    <p:sldId id="279" r:id="rId23"/>
    <p:sldId id="362" r:id="rId24"/>
    <p:sldId id="276" r:id="rId25"/>
    <p:sldId id="275" r:id="rId26"/>
    <p:sldId id="353" r:id="rId27"/>
    <p:sldId id="296" r:id="rId28"/>
    <p:sldId id="283" r:id="rId29"/>
    <p:sldId id="277" r:id="rId30"/>
    <p:sldId id="317" r:id="rId31"/>
    <p:sldId id="350" r:id="rId32"/>
    <p:sldId id="281" r:id="rId33"/>
    <p:sldId id="357" r:id="rId34"/>
    <p:sldId id="284" r:id="rId35"/>
    <p:sldId id="280" r:id="rId36"/>
    <p:sldId id="361" r:id="rId37"/>
    <p:sldId id="349" r:id="rId38"/>
    <p:sldId id="286" r:id="rId39"/>
    <p:sldId id="293" r:id="rId40"/>
    <p:sldId id="288" r:id="rId41"/>
    <p:sldId id="287" r:id="rId42"/>
    <p:sldId id="360" r:id="rId43"/>
    <p:sldId id="352" r:id="rId44"/>
    <p:sldId id="344" r:id="rId45"/>
    <p:sldId id="339" r:id="rId46"/>
    <p:sldId id="351" r:id="rId47"/>
    <p:sldId id="269" r:id="rId48"/>
    <p:sldId id="340" r:id="rId49"/>
    <p:sldId id="347" r:id="rId50"/>
    <p:sldId id="290" r:id="rId51"/>
    <p:sldId id="341" r:id="rId52"/>
    <p:sldId id="354" r:id="rId53"/>
    <p:sldId id="345" r:id="rId55"/>
    <p:sldId id="342" r:id="rId56"/>
    <p:sldId id="265" r:id="rId57"/>
    <p:sldId id="264" r:id="rId58"/>
    <p:sldId id="260" r:id="rId59"/>
    <p:sldId id="263" r:id="rId60"/>
    <p:sldId id="358" r:id="rId61"/>
    <p:sldId id="359" r:id="rId62"/>
    <p:sldId id="405" r:id="rId63"/>
    <p:sldId id="406" r:id="rId64"/>
    <p:sldId id="407" r:id="rId65"/>
  </p:sldIdLst>
  <p:sldSz cx="12192000" cy="6858000"/>
  <p:notesSz cx="6858000" cy="9144000"/>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6215" autoAdjust="0"/>
  </p:normalViewPr>
  <p:slideViewPr>
    <p:cSldViewPr snapToGrid="0">
      <p:cViewPr varScale="1">
        <p:scale>
          <a:sx n="109" d="100"/>
          <a:sy n="109" d="100"/>
        </p:scale>
        <p:origin x="162" y="96"/>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notesMaster" Target="notesMasters/notes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796553217443"/>
          <c:y val="0.051559414652305"/>
          <c:w val="0.960406893565114"/>
          <c:h val="0.912745605973022"/>
        </c:manualLayout>
      </c:layout>
      <c:barChart>
        <c:barDir val="col"/>
        <c:grouping val="stacked"/>
        <c:varyColors val="0"/>
        <c:ser>
          <c:idx val="0"/>
          <c:order val="0"/>
          <c:tx>
            <c:strRef>
              <c:f>Sheet1!$B$1</c:f>
              <c:strCache>
                <c:ptCount val="1"/>
                <c:pt idx="0">
                  <c:v>Series 1</c:v>
                </c:pt>
              </c:strCache>
            </c:strRef>
          </c:tx>
          <c:spPr>
            <a:solidFill>
              <a:schemeClr val="accent6"/>
            </a:solidFill>
            <a:ln w="50800">
              <a:noFill/>
            </a:ln>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spPr>
              <a:solidFill>
                <a:schemeClr val="accent1"/>
              </a:solidFill>
              <a:ln w="50800">
                <a:noFill/>
              </a:ln>
              <a:effectLst>
                <a:outerShdw blurRad="50800" dist="38100" dir="2700000" algn="tl" rotWithShape="0">
                  <a:prstClr val="black">
                    <a:alpha val="40000"/>
                  </a:prstClr>
                </a:outerShdw>
              </a:effectLst>
            </c:spPr>
          </c:dPt>
          <c:dPt>
            <c:idx val="2"/>
            <c:invertIfNegative val="0"/>
            <c:bubble3D val="0"/>
            <c:spPr>
              <a:solidFill>
                <a:schemeClr val="accent2"/>
              </a:solidFill>
              <a:ln w="50800">
                <a:noFill/>
              </a:ln>
              <a:effectLst>
                <a:outerShdw blurRad="50800" dist="38100" dir="2700000" algn="tl" rotWithShape="0">
                  <a:prstClr val="black">
                    <a:alpha val="40000"/>
                  </a:prstClr>
                </a:outerShdw>
              </a:effectLst>
            </c:spPr>
          </c:dPt>
          <c:dPt>
            <c:idx val="3"/>
            <c:invertIfNegative val="0"/>
            <c:bubble3D val="0"/>
            <c:spPr>
              <a:solidFill>
                <a:schemeClr val="accent3"/>
              </a:solidFill>
              <a:ln w="50800">
                <a:noFill/>
              </a:ln>
              <a:effectLst>
                <a:outerShdw blurRad="50800" dist="38100" dir="2700000" algn="tl" rotWithShape="0">
                  <a:prstClr val="black">
                    <a:alpha val="40000"/>
                  </a:prstClr>
                </a:outerShdw>
              </a:effectLst>
            </c:spPr>
          </c:dPt>
          <c:dPt>
            <c:idx val="4"/>
            <c:invertIfNegative val="0"/>
            <c:bubble3D val="0"/>
            <c:spPr>
              <a:solidFill>
                <a:schemeClr val="accent4"/>
              </a:solidFill>
              <a:ln w="50800">
                <a:noFill/>
              </a:ln>
              <a:effectLst>
                <a:outerShdw blurRad="50800" dist="38100" dir="2700000" algn="tl" rotWithShape="0">
                  <a:prstClr val="black">
                    <a:alpha val="40000"/>
                  </a:prstClr>
                </a:outerShdw>
              </a:effectLst>
            </c:spPr>
          </c:dPt>
          <c:dLbls>
            <c:delete val="1"/>
          </c:dLbls>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50</c:v>
                </c:pt>
                <c:pt idx="1">
                  <c:v>60</c:v>
                </c:pt>
                <c:pt idx="2">
                  <c:v>90</c:v>
                </c:pt>
                <c:pt idx="3">
                  <c:v>40</c:v>
                </c:pt>
                <c:pt idx="4">
                  <c:v>80</c:v>
                </c:pt>
              </c:numCache>
            </c:numRef>
          </c:val>
        </c:ser>
        <c:dLbls>
          <c:showLegendKey val="0"/>
          <c:showVal val="0"/>
          <c:showCatName val="0"/>
          <c:showSerName val="0"/>
          <c:showPercent val="0"/>
          <c:showBubbleSize val="0"/>
        </c:dLbls>
        <c:gapWidth val="80"/>
        <c:overlap val="100"/>
        <c:axId val="-975604784"/>
        <c:axId val="-975604240"/>
      </c:barChart>
      <c:catAx>
        <c:axId val="-975604784"/>
        <c:scaling>
          <c:orientation val="minMax"/>
        </c:scaling>
        <c:delete val="1"/>
        <c:axPos val="b"/>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975604240"/>
        <c:crosses val="autoZero"/>
        <c:auto val="1"/>
        <c:lblAlgn val="ctr"/>
        <c:lblOffset val="100"/>
        <c:noMultiLvlLbl val="0"/>
      </c:catAx>
      <c:valAx>
        <c:axId val="-975604240"/>
        <c:scaling>
          <c:orientation val="minMax"/>
        </c:scaling>
        <c:delete val="1"/>
        <c:axPos val="l"/>
        <c:majorGridlines>
          <c:spPr>
            <a:ln w="6350" cap="flat" cmpd="sng" algn="ctr">
              <a:no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975604784"/>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headEnd type="oval"/>
            </a:ln>
            <a:effectLst/>
          </c:spPr>
          <c:marker>
            <c:symbol val="circle"/>
            <c:size val="7"/>
            <c:spPr>
              <a:solidFill>
                <a:schemeClr val="accent2"/>
              </a:solidFill>
              <a:ln w="9525">
                <a:solidFill>
                  <a:schemeClr val="accent2"/>
                </a:solidFill>
                <a:headEnd type="none"/>
              </a:ln>
              <a:effectLst/>
            </c:spPr>
          </c:marker>
          <c:dLbls>
            <c:delete val="1"/>
          </c:dLbls>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ser>
        <c:ser>
          <c:idx val="1"/>
          <c:order val="1"/>
          <c:tx>
            <c:strRef>
              <c:f>Sheet1!$C$1</c:f>
              <c:strCache>
                <c:ptCount val="1"/>
                <c:pt idx="0">
                  <c:v>Series 4</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elete val="1"/>
          </c:dLbls>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ser>
        <c:dLbls>
          <c:showLegendKey val="0"/>
          <c:showVal val="0"/>
          <c:showCatName val="0"/>
          <c:showSerName val="0"/>
          <c:showPercent val="0"/>
          <c:showBubbleSize val="0"/>
        </c:dLbls>
        <c:marker val="1"/>
        <c:smooth val="0"/>
        <c:axId val="-1204004224"/>
        <c:axId val="-1204005312"/>
      </c:lineChart>
      <c:catAx>
        <c:axId val="-120400422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04005312"/>
        <c:crosses val="autoZero"/>
        <c:auto val="1"/>
        <c:lblAlgn val="ctr"/>
        <c:lblOffset val="100"/>
        <c:noMultiLvlLbl val="0"/>
      </c:catAx>
      <c:valAx>
        <c:axId val="-1204005312"/>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2040042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3D87B2C-5980-4247-AB1A-4C2C82E0197F}" type="slidenum">
              <a:rPr lang="ko-KR" altLang="en-US" smtClean="0"/>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ltLang="ko-KR" dirty="0"/>
              <a:t>Your Presentation Name Here</a:t>
            </a:r>
            <a:endParaRPr lang="en-US" altLang="ko-KR" dirty="0"/>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anose="020B0604020202020204" pitchFamily="34" charset="0"/>
              </a:defRPr>
            </a:lvl1pPr>
          </a:lstStyle>
          <a:p>
            <a:pPr lvl="0"/>
            <a:r>
              <a:rPr lang="en-US" altLang="ko-KR" dirty="0"/>
              <a:t>Insert your subtitle here</a:t>
            </a:r>
            <a:endParaRPr lang="en-US" altLang="ko-K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11" name="Rectangle 11"/>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grpSp>
        <p:nvGrpSpPr>
          <p:cNvPr id="12" name="Group 3"/>
          <p:cNvGrpSpPr/>
          <p:nvPr userDrawn="1"/>
        </p:nvGrpSpPr>
        <p:grpSpPr>
          <a:xfrm>
            <a:off x="4871870" y="2014248"/>
            <a:ext cx="2448272" cy="4303935"/>
            <a:chOff x="445712" y="1449040"/>
            <a:chExt cx="2113018" cy="3924176"/>
          </a:xfrm>
        </p:grpSpPr>
        <p:sp>
          <p:nvSpPr>
            <p:cNvPr id="19" name="Rounded Rectangle 4"/>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p:cNvGrpSpPr/>
            <p:nvPr userDrawn="1"/>
          </p:nvGrpSpPr>
          <p:grpSpPr>
            <a:xfrm>
              <a:off x="1407705" y="5045834"/>
              <a:ext cx="211967" cy="211967"/>
              <a:chOff x="1549420" y="5712364"/>
              <a:chExt cx="312583" cy="312583"/>
            </a:xfrm>
          </p:grpSpPr>
          <p:sp>
            <p:nvSpPr>
              <p:cNvPr id="22" name="Oval 7"/>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anose="020B0604020202020204"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anose="020B0604020202020204" pitchFamily="34" charset="0"/>
              </a:defRPr>
            </a:lvl1pPr>
          </a:lstStyle>
          <a:p>
            <a:r>
              <a:rPr lang="en-US" altLang="ko-KR" dirty="0"/>
              <a:t>Insert Your Images</a:t>
            </a:r>
            <a:endParaRPr lang="ko-KR" altLang="en-US" dirty="0"/>
          </a:p>
        </p:txBody>
      </p:sp>
      <p:sp>
        <p:nvSpPr>
          <p:cNvPr id="13" name="제목 1"/>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1" fmla="*/ 2238375 w 4716016"/>
              <a:gd name="connsiteY0-2" fmla="*/ 0 h 6858000"/>
              <a:gd name="connsiteX1-3" fmla="*/ 4716016 w 4716016"/>
              <a:gd name="connsiteY1-4" fmla="*/ 0 h 6858000"/>
              <a:gd name="connsiteX2-5" fmla="*/ 4716016 w 4716016"/>
              <a:gd name="connsiteY2-6" fmla="*/ 6858000 h 6858000"/>
              <a:gd name="connsiteX3-7" fmla="*/ 0 w 4716016"/>
              <a:gd name="connsiteY3-8" fmla="*/ 6858000 h 6858000"/>
              <a:gd name="connsiteX4-9" fmla="*/ 2238375 w 4716016"/>
              <a:gd name="connsiteY4-10" fmla="*/ 0 h 6858000"/>
              <a:gd name="connsiteX0-11" fmla="*/ 2867025 w 5344666"/>
              <a:gd name="connsiteY0-12" fmla="*/ 0 h 6858000"/>
              <a:gd name="connsiteX1-13" fmla="*/ 5344666 w 5344666"/>
              <a:gd name="connsiteY1-14" fmla="*/ 0 h 6858000"/>
              <a:gd name="connsiteX2-15" fmla="*/ 5344666 w 5344666"/>
              <a:gd name="connsiteY2-16" fmla="*/ 6858000 h 6858000"/>
              <a:gd name="connsiteX3-17" fmla="*/ 0 w 5344666"/>
              <a:gd name="connsiteY3-18" fmla="*/ 6858000 h 6858000"/>
              <a:gd name="connsiteX4-19" fmla="*/ 2867025 w 5344666"/>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anose="020B0604020202020204"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lvl="0"/>
            <a:endParaRPr lang="ko-KR" altLang="en-US" sz="1800" dirty="0">
              <a:solidFill>
                <a:schemeClr val="tx1"/>
              </a:solidFill>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lvl="0"/>
            <a:endParaRPr lang="ko-KR" altLang="en-US" sz="1800">
              <a:solidFill>
                <a:schemeClr val="tx1"/>
              </a:solidFill>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lvl="0"/>
            <a:endParaRPr lang="ko-KR" altLang="en-US" sz="1800">
              <a:solidFill>
                <a:schemeClr val="tx1"/>
              </a:solidFill>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4" name="제목 1"/>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2" name="Picture Placeholder 14"/>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3" name="Picture Placeholder 14"/>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1" fmla="*/ 0 w 2718024"/>
              <a:gd name="connsiteY0-2" fmla="*/ 6858000 h 6858000"/>
              <a:gd name="connsiteX1-3" fmla="*/ 2718024 w 2718024"/>
              <a:gd name="connsiteY1-4" fmla="*/ 0 h 6858000"/>
              <a:gd name="connsiteX2-5" fmla="*/ 2718024 w 2718024"/>
              <a:gd name="connsiteY2-6" fmla="*/ 6858000 h 6858000"/>
              <a:gd name="connsiteX3-7" fmla="*/ 0 w 2718024"/>
              <a:gd name="connsiteY3-8" fmla="*/ 6858000 h 6858000"/>
              <a:gd name="connsiteX0-9" fmla="*/ 0 w 9162367"/>
              <a:gd name="connsiteY0-10" fmla="*/ 6868886 h 6868886"/>
              <a:gd name="connsiteX1-11" fmla="*/ 9162367 w 9162367"/>
              <a:gd name="connsiteY1-12" fmla="*/ 0 h 6868886"/>
              <a:gd name="connsiteX2-13" fmla="*/ 9162367 w 9162367"/>
              <a:gd name="connsiteY2-14" fmla="*/ 6858000 h 6868886"/>
              <a:gd name="connsiteX3-15" fmla="*/ 0 w 9162367"/>
              <a:gd name="connsiteY3-16" fmla="*/ 6868886 h 6868886"/>
            </a:gdLst>
            <a:ahLst/>
            <a:cxnLst>
              <a:cxn ang="0">
                <a:pos x="connsiteX0-1" y="connsiteY0-2"/>
              </a:cxn>
              <a:cxn ang="0">
                <a:pos x="connsiteX1-3" y="connsiteY1-4"/>
              </a:cxn>
              <a:cxn ang="0">
                <a:pos x="connsiteX2-5" y="connsiteY2-6"/>
              </a:cxn>
              <a:cxn ang="0">
                <a:pos x="connsiteX3-7" y="connsiteY3-8"/>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anose="020B0604020202020204" pitchFamily="34" charset="0"/>
              </a:defRPr>
            </a:lvl1pPr>
          </a:lstStyle>
          <a:p>
            <a:r>
              <a:rPr lang="en-US" altLang="ko-KR" dirty="0"/>
              <a:t>Insert Your Images</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Thank you</a:t>
            </a:r>
            <a:endParaRPr lang="en-US" altLang="ko-KR" dirty="0"/>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anose="020B0604020202020204" pitchFamily="34" charset="0"/>
              </a:defRPr>
            </a:lvl1pPr>
          </a:lstStyle>
          <a:p>
            <a:pPr lvl="0"/>
            <a:r>
              <a:rPr lang="en-US" altLang="ko-KR" dirty="0"/>
              <a:t>Insert your subtitle here</a:t>
            </a:r>
            <a:endParaRPr lang="en-US" altLang="ko-KR"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a:pPr>
            <a:r>
              <a:rPr lang="en-US" altLang="ko-KR" dirty="0"/>
              <a:t>Insert Your Image</a:t>
            </a:r>
            <a:endParaRPr lang="ko-KR" altLang="en-US" dirty="0"/>
          </a:p>
          <a:p>
            <a:pPr marL="0" lvl="0" indent="0" algn="ctr">
              <a:buNone/>
            </a:pPr>
            <a:endParaRPr lang="ko-KR" altLang="en-US" dirty="0"/>
          </a:p>
        </p:txBody>
      </p:sp>
      <p:sp>
        <p:nvSpPr>
          <p:cNvPr id="22" name="제목 1"/>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9" name="Picture Placeholder 5"/>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0" name="Picture Placeholder 5"/>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1" name="Picture Placeholder 5"/>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2" name="Picture Placeholder 5"/>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anose="020B0604020202020204"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0" name="Rectangle 26"/>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b="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b="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PNG LAYOUT</a:t>
            </a:r>
            <a:endParaRPr lang="en-US" altLang="ko-K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BASIC LAYOUT</a:t>
            </a:r>
            <a:endParaRPr lang="en-US" altLang="ko-KR" dirty="0"/>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
        <p:nvSpPr>
          <p:cNvPr id="58" name="TextBox 57"/>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endParaRPr lang="en-US" altLang="ko-KR" sz="1400" b="1" dirty="0">
              <a:solidFill>
                <a:schemeClr val="bg1"/>
              </a:solidFill>
              <a:latin typeface="Arial" panose="020B0604020202020204" pitchFamily="34" charset="0"/>
              <a:cs typeface="Arial" panose="020B0604020202020204" pitchFamily="34" charset="0"/>
            </a:endParaRP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anose="020B0604020202020204" pitchFamily="34" charset="0"/>
                <a:cs typeface="Arial" panose="020B0604020202020204" pitchFamily="34" charset="0"/>
              </a:rPr>
              <a:t>www.allppt.com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endParaRPr lang="en-US" altLang="ko-KR" sz="2800" b="1" dirty="0">
              <a:solidFill>
                <a:schemeClr val="bg1"/>
              </a:solidFill>
              <a:latin typeface="+mn-lt"/>
              <a:ea typeface="+mn-ea"/>
              <a:cs typeface="Arial" panose="020B0604020202020204" pitchFamily="34" charset="0"/>
            </a:endParaRPr>
          </a:p>
          <a:p>
            <a:r>
              <a:rPr lang="en-US" altLang="ko-KR" sz="2800" b="1" dirty="0">
                <a:solidFill>
                  <a:schemeClr val="bg1"/>
                </a:solidFill>
                <a:latin typeface="+mn-lt"/>
                <a:ea typeface="+mn-ea"/>
                <a:cs typeface="Arial" panose="020B0604020202020204" pitchFamily="34" charset="0"/>
              </a:rPr>
              <a:t>PPT TEMPLATES</a:t>
            </a:r>
            <a:endParaRPr lang="en-US" altLang="ko-KR" sz="2800" b="1" dirty="0">
              <a:solidFill>
                <a:schemeClr val="bg1"/>
              </a:solidFill>
              <a:latin typeface="+mn-lt"/>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anose="020B0604020202020204" pitchFamily="34" charset="0"/>
              </a:defRPr>
            </a:lvl1pPr>
          </a:lstStyle>
          <a:p>
            <a:pPr lvl="0"/>
            <a:r>
              <a:rPr lang="en-US" altLang="ko-KR" dirty="0"/>
              <a:t>Insert your subtitle here</a:t>
            </a:r>
            <a:endParaRPr lang="en-US" altLang="ko-KR"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Thank you</a:t>
            </a:r>
            <a:endParaRPr lang="en-US" altLang="ko-KR"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endParaRPr lang="en-US" altLang="ko-KR" dirty="0"/>
          </a:p>
        </p:txBody>
      </p:sp>
      <p:grpSp>
        <p:nvGrpSpPr>
          <p:cNvPr id="5" name="Group 4"/>
          <p:cNvGrpSpPr/>
          <p:nvPr userDrawn="1"/>
        </p:nvGrpSpPr>
        <p:grpSpPr>
          <a:xfrm>
            <a:off x="472011" y="1508785"/>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anose="020B0604020202020204" pitchFamily="34" charset="0"/>
              </a:defRPr>
            </a:lvl1pPr>
          </a:lstStyle>
          <a:p>
            <a:pPr lvl="0"/>
            <a:r>
              <a:rPr lang="en-US" altLang="ko-KR" dirty="0"/>
              <a:t>SECTION BREAK</a:t>
            </a:r>
            <a:endParaRPr lang="en-US" altLang="ko-KR" dirty="0"/>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anose="020B0604020202020204" pitchFamily="34" charset="0"/>
              </a:defRPr>
            </a:lvl1pPr>
          </a:lstStyle>
          <a:p>
            <a:pPr lvl="0"/>
            <a:r>
              <a:rPr lang="en-US" altLang="ko-KR" dirty="0"/>
              <a:t>Insert your subtitle here</a:t>
            </a:r>
            <a:endParaRPr lang="en-US" altLang="ko-KR"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8" Type="http://schemas.openxmlformats.org/officeDocument/2006/relationships/theme" Target="../theme/theme2.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19.png"/><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41.png"/><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3.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4.png"/><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7.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image" Target="../media/image3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8.png"/><Relationship Id="rId1" Type="http://schemas.openxmlformats.org/officeDocument/2006/relationships/image" Target="../media/image3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0.png"/><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sz="5400" dirty="0"/>
              <a:t>Free</a:t>
            </a:r>
            <a:endParaRPr lang="en-US" sz="5400" dirty="0"/>
          </a:p>
          <a:p>
            <a:r>
              <a:rPr lang="en-US" sz="5400" dirty="0"/>
              <a:t>PPT Templates</a:t>
            </a:r>
            <a:endParaRPr lang="en-US" sz="5400" dirty="0"/>
          </a:p>
        </p:txBody>
      </p:sp>
      <p:sp>
        <p:nvSpPr>
          <p:cNvPr id="5" name="Text Placeholder 4"/>
          <p:cNvSpPr>
            <a:spLocks noGrp="1"/>
          </p:cNvSpPr>
          <p:nvPr>
            <p:ph type="body" sz="quarter" idx="12"/>
          </p:nvPr>
        </p:nvSpPr>
        <p:spPr/>
        <p:txBody>
          <a:bodyPr/>
          <a:lstStyle/>
          <a:p>
            <a:pPr fontAlgn="auto">
              <a:spcBef>
                <a:spcPts val="0"/>
              </a:spcBef>
              <a:spcAft>
                <a:spcPts val="0"/>
              </a:spcAft>
              <a:defRPr/>
            </a:pPr>
            <a:r>
              <a:rPr lang="en-US" altLang="ko-KR" dirty="0"/>
              <a:t>Insert the title</a:t>
            </a:r>
            <a:endParaRPr lang="en-US" altLang="ko-KR" dirty="0"/>
          </a:p>
          <a:p>
            <a:pPr fontAlgn="auto">
              <a:spcBef>
                <a:spcPts val="0"/>
              </a:spcBef>
              <a:spcAft>
                <a:spcPts val="0"/>
              </a:spcAft>
              <a:defRPr/>
            </a:pPr>
            <a:r>
              <a:rPr lang="en-US" altLang="ko-KR" dirty="0"/>
              <a:t>of your presentation here</a:t>
            </a:r>
            <a:endParaRPr lang="en-US" altLang="ko-KR" dirty="0"/>
          </a:p>
        </p:txBody>
      </p:sp>
      <p:sp>
        <p:nvSpPr>
          <p:cNvPr id="6" name="TextBox 5">
            <a:hlinkClick r:id="rId1"/>
          </p:cNvPr>
          <p:cNvSpPr txBox="1"/>
          <p:nvPr/>
        </p:nvSpPr>
        <p:spPr>
          <a:xfrm>
            <a:off x="0" y="6405343"/>
            <a:ext cx="11830901" cy="245110"/>
          </a:xfrm>
          <a:prstGeom prst="rect">
            <a:avLst/>
          </a:prstGeom>
          <a:noFill/>
        </p:spPr>
        <p:txBody>
          <a:bodyPr wrap="square" rtlCol="0">
            <a:spAutoFit/>
          </a:bodyPr>
          <a:lstStyle/>
          <a:p>
            <a:pPr algn="r"/>
            <a:r>
              <a:rPr lang="en-US" altLang="ko-KR" sz="1000" dirty="0">
                <a:solidFill>
                  <a:schemeClr val="bg1"/>
                </a:solidFill>
                <a:cs typeface="Arial" panose="020B0604020202020204" pitchFamily="34" charset="0"/>
                <a:hlinkClick r:id="rId1"/>
              </a:rPr>
              <a:t>https://www.freeppt7.com</a:t>
            </a:r>
            <a:endParaRPr lang="ko-KR" altLang="en-US" sz="1000" dirty="0">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grpSp>
        <p:nvGrpSpPr>
          <p:cNvPr id="38" name="Group 2"/>
          <p:cNvGrpSpPr/>
          <p:nvPr/>
        </p:nvGrpSpPr>
        <p:grpSpPr>
          <a:xfrm>
            <a:off x="1366567" y="1848739"/>
            <a:ext cx="1867960" cy="3136843"/>
            <a:chOff x="971600" y="1228261"/>
            <a:chExt cx="2237905" cy="3758088"/>
          </a:xfrm>
        </p:grpSpPr>
        <p:grpSp>
          <p:nvGrpSpPr>
            <p:cNvPr id="39" name="Group 3"/>
            <p:cNvGrpSpPr/>
            <p:nvPr/>
          </p:nvGrpSpPr>
          <p:grpSpPr>
            <a:xfrm>
              <a:off x="1005285" y="1228261"/>
              <a:ext cx="2204220" cy="1653620"/>
              <a:chOff x="1005285" y="1228261"/>
              <a:chExt cx="2204220" cy="1653620"/>
            </a:xfrm>
          </p:grpSpPr>
          <p:sp>
            <p:nvSpPr>
              <p:cNvPr id="89" name="Freeform 18"/>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Freeform 19"/>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1" fmla="*/ 0 w 452536"/>
                  <a:gd name="connsiteY0-2" fmla="*/ 225631 h 1264722"/>
                  <a:gd name="connsiteX1-3" fmla="*/ 326571 w 452536"/>
                  <a:gd name="connsiteY1-4" fmla="*/ 0 h 1264722"/>
                  <a:gd name="connsiteX2-5" fmla="*/ 439387 w 452536"/>
                  <a:gd name="connsiteY2-6" fmla="*/ 1264722 h 1264722"/>
                  <a:gd name="connsiteX3-7" fmla="*/ 249382 w 452536"/>
                  <a:gd name="connsiteY3-8" fmla="*/ 1229096 h 1264722"/>
                  <a:gd name="connsiteX4-9" fmla="*/ 0 w 452536"/>
                  <a:gd name="connsiteY4-10" fmla="*/ 225631 h 1264722"/>
                  <a:gd name="connsiteX0-11" fmla="*/ 0 w 484068"/>
                  <a:gd name="connsiteY0-12" fmla="*/ 225631 h 1264722"/>
                  <a:gd name="connsiteX1-13" fmla="*/ 326571 w 484068"/>
                  <a:gd name="connsiteY1-14" fmla="*/ 0 h 1264722"/>
                  <a:gd name="connsiteX2-15" fmla="*/ 439387 w 484068"/>
                  <a:gd name="connsiteY2-16" fmla="*/ 1264722 h 1264722"/>
                  <a:gd name="connsiteX3-17" fmla="*/ 249382 w 484068"/>
                  <a:gd name="connsiteY3-18" fmla="*/ 1229096 h 1264722"/>
                  <a:gd name="connsiteX4-19" fmla="*/ 0 w 484068"/>
                  <a:gd name="connsiteY4-20" fmla="*/ 225631 h 1264722"/>
                  <a:gd name="connsiteX0-21" fmla="*/ 0 w 484068"/>
                  <a:gd name="connsiteY0-22" fmla="*/ 225631 h 1264722"/>
                  <a:gd name="connsiteX1-23" fmla="*/ 326571 w 484068"/>
                  <a:gd name="connsiteY1-24" fmla="*/ 0 h 1264722"/>
                  <a:gd name="connsiteX2-25" fmla="*/ 439387 w 484068"/>
                  <a:gd name="connsiteY2-26" fmla="*/ 1264722 h 1264722"/>
                  <a:gd name="connsiteX3-27" fmla="*/ 249382 w 484068"/>
                  <a:gd name="connsiteY3-28" fmla="*/ 1229096 h 1264722"/>
                  <a:gd name="connsiteX4-29" fmla="*/ 0 w 484068"/>
                  <a:gd name="connsiteY4-30" fmla="*/ 225631 h 1264722"/>
                  <a:gd name="connsiteX0-31" fmla="*/ 0 w 484068"/>
                  <a:gd name="connsiteY0-32" fmla="*/ 225631 h 1264722"/>
                  <a:gd name="connsiteX1-33" fmla="*/ 326571 w 484068"/>
                  <a:gd name="connsiteY1-34" fmla="*/ 0 h 1264722"/>
                  <a:gd name="connsiteX2-35" fmla="*/ 439387 w 484068"/>
                  <a:gd name="connsiteY2-36" fmla="*/ 1264722 h 1264722"/>
                  <a:gd name="connsiteX3-37" fmla="*/ 249382 w 484068"/>
                  <a:gd name="connsiteY3-38" fmla="*/ 1229096 h 1264722"/>
                  <a:gd name="connsiteX4-39" fmla="*/ 0 w 484068"/>
                  <a:gd name="connsiteY4-40" fmla="*/ 225631 h 1264722"/>
                  <a:gd name="connsiteX0-41" fmla="*/ 0 w 484068"/>
                  <a:gd name="connsiteY0-42" fmla="*/ 225631 h 1264722"/>
                  <a:gd name="connsiteX1-43" fmla="*/ 326571 w 484068"/>
                  <a:gd name="connsiteY1-44" fmla="*/ 0 h 1264722"/>
                  <a:gd name="connsiteX2-45" fmla="*/ 439387 w 484068"/>
                  <a:gd name="connsiteY2-46" fmla="*/ 1264722 h 1264722"/>
                  <a:gd name="connsiteX3-47" fmla="*/ 249382 w 484068"/>
                  <a:gd name="connsiteY3-48" fmla="*/ 1229096 h 1264722"/>
                  <a:gd name="connsiteX4-49" fmla="*/ 0 w 484068"/>
                  <a:gd name="connsiteY4-50" fmla="*/ 225631 h 1264722"/>
                  <a:gd name="connsiteX0-51" fmla="*/ 0 w 484068"/>
                  <a:gd name="connsiteY0-52" fmla="*/ 225631 h 1264722"/>
                  <a:gd name="connsiteX1-53" fmla="*/ 326571 w 484068"/>
                  <a:gd name="connsiteY1-54" fmla="*/ 0 h 1264722"/>
                  <a:gd name="connsiteX2-55" fmla="*/ 439387 w 484068"/>
                  <a:gd name="connsiteY2-56" fmla="*/ 1264722 h 1264722"/>
                  <a:gd name="connsiteX3-57" fmla="*/ 249382 w 484068"/>
                  <a:gd name="connsiteY3-58" fmla="*/ 1229096 h 1264722"/>
                  <a:gd name="connsiteX4-59" fmla="*/ 0 w 484068"/>
                  <a:gd name="connsiteY4-60" fmla="*/ 225631 h 1264722"/>
                  <a:gd name="connsiteX0-61" fmla="*/ 0 w 484068"/>
                  <a:gd name="connsiteY0-62" fmla="*/ 225631 h 1264722"/>
                  <a:gd name="connsiteX1-63" fmla="*/ 326571 w 484068"/>
                  <a:gd name="connsiteY1-64" fmla="*/ 0 h 1264722"/>
                  <a:gd name="connsiteX2-65" fmla="*/ 439387 w 484068"/>
                  <a:gd name="connsiteY2-66" fmla="*/ 1264722 h 1264722"/>
                  <a:gd name="connsiteX3-67" fmla="*/ 249382 w 484068"/>
                  <a:gd name="connsiteY3-68" fmla="*/ 1229096 h 1264722"/>
                  <a:gd name="connsiteX4-69" fmla="*/ 0 w 484068"/>
                  <a:gd name="connsiteY4-70" fmla="*/ 225631 h 12647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Freeform 20"/>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1" fmla="*/ 991167 w 2238713"/>
                  <a:gd name="connsiteY0-2" fmla="*/ 1954206 h 4364252"/>
                  <a:gd name="connsiteX1-3" fmla="*/ 898347 w 2238713"/>
                  <a:gd name="connsiteY1-4" fmla="*/ 2022794 h 4364252"/>
                  <a:gd name="connsiteX2-5" fmla="*/ 744517 w 2238713"/>
                  <a:gd name="connsiteY2-6" fmla="*/ 2569433 h 4364252"/>
                  <a:gd name="connsiteX3-7" fmla="*/ 1221282 w 2238713"/>
                  <a:gd name="connsiteY3-8" fmla="*/ 2854903 h 4364252"/>
                  <a:gd name="connsiteX4-9" fmla="*/ 1558616 w 2238713"/>
                  <a:gd name="connsiteY4-10" fmla="*/ 2199723 h 4364252"/>
                  <a:gd name="connsiteX5-11" fmla="*/ 991167 w 2238713"/>
                  <a:gd name="connsiteY5-12" fmla="*/ 1954206 h 4364252"/>
                  <a:gd name="connsiteX6-13" fmla="*/ 1490354 w 2238713"/>
                  <a:gd name="connsiteY6-14" fmla="*/ 71 h 4364252"/>
                  <a:gd name="connsiteX7-15" fmla="*/ 2214748 w 2238713"/>
                  <a:gd name="connsiteY7-16" fmla="*/ 481022 h 4364252"/>
                  <a:gd name="connsiteX8-17" fmla="*/ 1502228 w 2238713"/>
                  <a:gd name="connsiteY8-18" fmla="*/ 1490425 h 4364252"/>
                  <a:gd name="connsiteX9-19" fmla="*/ 1054263 w 2238713"/>
                  <a:gd name="connsiteY9-20" fmla="*/ 1824329 h 4364252"/>
                  <a:gd name="connsiteX10-21" fmla="*/ 1692232 w 2238713"/>
                  <a:gd name="connsiteY10-22" fmla="*/ 2149506 h 4364252"/>
                  <a:gd name="connsiteX11-23" fmla="*/ 1246908 w 2238713"/>
                  <a:gd name="connsiteY11-24" fmla="*/ 2980778 h 4364252"/>
                  <a:gd name="connsiteX12-25" fmla="*/ 617516 w 2238713"/>
                  <a:gd name="connsiteY12-26" fmla="*/ 2618582 h 4364252"/>
                  <a:gd name="connsiteX13-27" fmla="*/ 708606 w 2238713"/>
                  <a:gd name="connsiteY13-28" fmla="*/ 2018875 h 4364252"/>
                  <a:gd name="connsiteX14-29" fmla="*/ 172192 w 2238713"/>
                  <a:gd name="connsiteY14-30" fmla="*/ 2606706 h 4364252"/>
                  <a:gd name="connsiteX15-31" fmla="*/ 1330036 w 2238713"/>
                  <a:gd name="connsiteY15-32" fmla="*/ 4085183 h 4364252"/>
                  <a:gd name="connsiteX16-33" fmla="*/ 1407226 w 2238713"/>
                  <a:gd name="connsiteY16-34" fmla="*/ 4364252 h 4364252"/>
                  <a:gd name="connsiteX17-35" fmla="*/ 0 w 2238713"/>
                  <a:gd name="connsiteY17-36" fmla="*/ 2624517 h 4364252"/>
                  <a:gd name="connsiteX18-37" fmla="*/ 896587 w 2238713"/>
                  <a:gd name="connsiteY18-38" fmla="*/ 1828872 h 4364252"/>
                  <a:gd name="connsiteX19-39" fmla="*/ 1229095 w 2238713"/>
                  <a:gd name="connsiteY19-40" fmla="*/ 1478550 h 4364252"/>
                  <a:gd name="connsiteX20-41" fmla="*/ 2072244 w 2238713"/>
                  <a:gd name="connsiteY20-42" fmla="*/ 546336 h 4364252"/>
                  <a:gd name="connsiteX21-43" fmla="*/ 1401288 w 2238713"/>
                  <a:gd name="connsiteY21-44" fmla="*/ 112887 h 4364252"/>
                  <a:gd name="connsiteX22-45" fmla="*/ 973776 w 2238713"/>
                  <a:gd name="connsiteY22-46" fmla="*/ 540399 h 4364252"/>
                  <a:gd name="connsiteX23-47" fmla="*/ 1490354 w 2238713"/>
                  <a:gd name="connsiteY23-48" fmla="*/ 71 h 4364252"/>
                  <a:gd name="connsiteX0-49" fmla="*/ 991167 w 2238713"/>
                  <a:gd name="connsiteY0-50" fmla="*/ 1954206 h 4364252"/>
                  <a:gd name="connsiteX1-51" fmla="*/ 898347 w 2238713"/>
                  <a:gd name="connsiteY1-52" fmla="*/ 2022794 h 4364252"/>
                  <a:gd name="connsiteX2-53" fmla="*/ 744517 w 2238713"/>
                  <a:gd name="connsiteY2-54" fmla="*/ 2569433 h 4364252"/>
                  <a:gd name="connsiteX3-55" fmla="*/ 1197532 w 2238713"/>
                  <a:gd name="connsiteY3-56" fmla="*/ 2819277 h 4364252"/>
                  <a:gd name="connsiteX4-57" fmla="*/ 1558616 w 2238713"/>
                  <a:gd name="connsiteY4-58" fmla="*/ 2199723 h 4364252"/>
                  <a:gd name="connsiteX5-59" fmla="*/ 991167 w 2238713"/>
                  <a:gd name="connsiteY5-60" fmla="*/ 1954206 h 4364252"/>
                  <a:gd name="connsiteX6-61" fmla="*/ 1490354 w 2238713"/>
                  <a:gd name="connsiteY6-62" fmla="*/ 71 h 4364252"/>
                  <a:gd name="connsiteX7-63" fmla="*/ 2214748 w 2238713"/>
                  <a:gd name="connsiteY7-64" fmla="*/ 481022 h 4364252"/>
                  <a:gd name="connsiteX8-65" fmla="*/ 1502228 w 2238713"/>
                  <a:gd name="connsiteY8-66" fmla="*/ 1490425 h 4364252"/>
                  <a:gd name="connsiteX9-67" fmla="*/ 1054263 w 2238713"/>
                  <a:gd name="connsiteY9-68" fmla="*/ 1824329 h 4364252"/>
                  <a:gd name="connsiteX10-69" fmla="*/ 1692232 w 2238713"/>
                  <a:gd name="connsiteY10-70" fmla="*/ 2149506 h 4364252"/>
                  <a:gd name="connsiteX11-71" fmla="*/ 1246908 w 2238713"/>
                  <a:gd name="connsiteY11-72" fmla="*/ 2980778 h 4364252"/>
                  <a:gd name="connsiteX12-73" fmla="*/ 617516 w 2238713"/>
                  <a:gd name="connsiteY12-74" fmla="*/ 2618582 h 4364252"/>
                  <a:gd name="connsiteX13-75" fmla="*/ 708606 w 2238713"/>
                  <a:gd name="connsiteY13-76" fmla="*/ 2018875 h 4364252"/>
                  <a:gd name="connsiteX14-77" fmla="*/ 172192 w 2238713"/>
                  <a:gd name="connsiteY14-78" fmla="*/ 2606706 h 4364252"/>
                  <a:gd name="connsiteX15-79" fmla="*/ 1330036 w 2238713"/>
                  <a:gd name="connsiteY15-80" fmla="*/ 4085183 h 4364252"/>
                  <a:gd name="connsiteX16-81" fmla="*/ 1407226 w 2238713"/>
                  <a:gd name="connsiteY16-82" fmla="*/ 4364252 h 4364252"/>
                  <a:gd name="connsiteX17-83" fmla="*/ 0 w 2238713"/>
                  <a:gd name="connsiteY17-84" fmla="*/ 2624517 h 4364252"/>
                  <a:gd name="connsiteX18-85" fmla="*/ 896587 w 2238713"/>
                  <a:gd name="connsiteY18-86" fmla="*/ 1828872 h 4364252"/>
                  <a:gd name="connsiteX19-87" fmla="*/ 1229095 w 2238713"/>
                  <a:gd name="connsiteY19-88" fmla="*/ 1478550 h 4364252"/>
                  <a:gd name="connsiteX20-89" fmla="*/ 2072244 w 2238713"/>
                  <a:gd name="connsiteY20-90" fmla="*/ 546336 h 4364252"/>
                  <a:gd name="connsiteX21-91" fmla="*/ 1401288 w 2238713"/>
                  <a:gd name="connsiteY21-92" fmla="*/ 112887 h 4364252"/>
                  <a:gd name="connsiteX22-93" fmla="*/ 973776 w 2238713"/>
                  <a:gd name="connsiteY22-94" fmla="*/ 540399 h 4364252"/>
                  <a:gd name="connsiteX23-95" fmla="*/ 1490354 w 2238713"/>
                  <a:gd name="connsiteY23-96" fmla="*/ 71 h 4364252"/>
                  <a:gd name="connsiteX0-97" fmla="*/ 991167 w 2238713"/>
                  <a:gd name="connsiteY0-98" fmla="*/ 1954206 h 4364252"/>
                  <a:gd name="connsiteX1-99" fmla="*/ 898347 w 2238713"/>
                  <a:gd name="connsiteY1-100" fmla="*/ 2022794 h 4364252"/>
                  <a:gd name="connsiteX2-101" fmla="*/ 797956 w 2238713"/>
                  <a:gd name="connsiteY2-102" fmla="*/ 2569433 h 4364252"/>
                  <a:gd name="connsiteX3-103" fmla="*/ 1197532 w 2238713"/>
                  <a:gd name="connsiteY3-104" fmla="*/ 2819277 h 4364252"/>
                  <a:gd name="connsiteX4-105" fmla="*/ 1558616 w 2238713"/>
                  <a:gd name="connsiteY4-106" fmla="*/ 2199723 h 4364252"/>
                  <a:gd name="connsiteX5-107" fmla="*/ 991167 w 2238713"/>
                  <a:gd name="connsiteY5-108" fmla="*/ 1954206 h 4364252"/>
                  <a:gd name="connsiteX6-109" fmla="*/ 1490354 w 2238713"/>
                  <a:gd name="connsiteY6-110" fmla="*/ 71 h 4364252"/>
                  <a:gd name="connsiteX7-111" fmla="*/ 2214748 w 2238713"/>
                  <a:gd name="connsiteY7-112" fmla="*/ 481022 h 4364252"/>
                  <a:gd name="connsiteX8-113" fmla="*/ 1502228 w 2238713"/>
                  <a:gd name="connsiteY8-114" fmla="*/ 1490425 h 4364252"/>
                  <a:gd name="connsiteX9-115" fmla="*/ 1054263 w 2238713"/>
                  <a:gd name="connsiteY9-116" fmla="*/ 1824329 h 4364252"/>
                  <a:gd name="connsiteX10-117" fmla="*/ 1692232 w 2238713"/>
                  <a:gd name="connsiteY10-118" fmla="*/ 2149506 h 4364252"/>
                  <a:gd name="connsiteX11-119" fmla="*/ 1246908 w 2238713"/>
                  <a:gd name="connsiteY11-120" fmla="*/ 2980778 h 4364252"/>
                  <a:gd name="connsiteX12-121" fmla="*/ 617516 w 2238713"/>
                  <a:gd name="connsiteY12-122" fmla="*/ 2618582 h 4364252"/>
                  <a:gd name="connsiteX13-123" fmla="*/ 708606 w 2238713"/>
                  <a:gd name="connsiteY13-124" fmla="*/ 2018875 h 4364252"/>
                  <a:gd name="connsiteX14-125" fmla="*/ 172192 w 2238713"/>
                  <a:gd name="connsiteY14-126" fmla="*/ 2606706 h 4364252"/>
                  <a:gd name="connsiteX15-127" fmla="*/ 1330036 w 2238713"/>
                  <a:gd name="connsiteY15-128" fmla="*/ 4085183 h 4364252"/>
                  <a:gd name="connsiteX16-129" fmla="*/ 1407226 w 2238713"/>
                  <a:gd name="connsiteY16-130" fmla="*/ 4364252 h 4364252"/>
                  <a:gd name="connsiteX17-131" fmla="*/ 0 w 2238713"/>
                  <a:gd name="connsiteY17-132" fmla="*/ 2624517 h 4364252"/>
                  <a:gd name="connsiteX18-133" fmla="*/ 896587 w 2238713"/>
                  <a:gd name="connsiteY18-134" fmla="*/ 1828872 h 4364252"/>
                  <a:gd name="connsiteX19-135" fmla="*/ 1229095 w 2238713"/>
                  <a:gd name="connsiteY19-136" fmla="*/ 1478550 h 4364252"/>
                  <a:gd name="connsiteX20-137" fmla="*/ 2072244 w 2238713"/>
                  <a:gd name="connsiteY20-138" fmla="*/ 546336 h 4364252"/>
                  <a:gd name="connsiteX21-139" fmla="*/ 1401288 w 2238713"/>
                  <a:gd name="connsiteY21-140" fmla="*/ 112887 h 4364252"/>
                  <a:gd name="connsiteX22-141" fmla="*/ 973776 w 2238713"/>
                  <a:gd name="connsiteY22-142" fmla="*/ 540399 h 4364252"/>
                  <a:gd name="connsiteX23-143" fmla="*/ 1490354 w 2238713"/>
                  <a:gd name="connsiteY23-144" fmla="*/ 71 h 4364252"/>
                  <a:gd name="connsiteX0-145" fmla="*/ 991167 w 2238713"/>
                  <a:gd name="connsiteY0-146" fmla="*/ 1954206 h 4364252"/>
                  <a:gd name="connsiteX1-147" fmla="*/ 898347 w 2238713"/>
                  <a:gd name="connsiteY1-148" fmla="*/ 2022794 h 4364252"/>
                  <a:gd name="connsiteX2-149" fmla="*/ 762330 w 2238713"/>
                  <a:gd name="connsiteY2-150" fmla="*/ 2563495 h 4364252"/>
                  <a:gd name="connsiteX3-151" fmla="*/ 1197532 w 2238713"/>
                  <a:gd name="connsiteY3-152" fmla="*/ 2819277 h 4364252"/>
                  <a:gd name="connsiteX4-153" fmla="*/ 1558616 w 2238713"/>
                  <a:gd name="connsiteY4-154" fmla="*/ 2199723 h 4364252"/>
                  <a:gd name="connsiteX5-155" fmla="*/ 991167 w 2238713"/>
                  <a:gd name="connsiteY5-156" fmla="*/ 1954206 h 4364252"/>
                  <a:gd name="connsiteX6-157" fmla="*/ 1490354 w 2238713"/>
                  <a:gd name="connsiteY6-158" fmla="*/ 71 h 4364252"/>
                  <a:gd name="connsiteX7-159" fmla="*/ 2214748 w 2238713"/>
                  <a:gd name="connsiteY7-160" fmla="*/ 481022 h 4364252"/>
                  <a:gd name="connsiteX8-161" fmla="*/ 1502228 w 2238713"/>
                  <a:gd name="connsiteY8-162" fmla="*/ 1490425 h 4364252"/>
                  <a:gd name="connsiteX9-163" fmla="*/ 1054263 w 2238713"/>
                  <a:gd name="connsiteY9-164" fmla="*/ 1824329 h 4364252"/>
                  <a:gd name="connsiteX10-165" fmla="*/ 1692232 w 2238713"/>
                  <a:gd name="connsiteY10-166" fmla="*/ 2149506 h 4364252"/>
                  <a:gd name="connsiteX11-167" fmla="*/ 1246908 w 2238713"/>
                  <a:gd name="connsiteY11-168" fmla="*/ 2980778 h 4364252"/>
                  <a:gd name="connsiteX12-169" fmla="*/ 617516 w 2238713"/>
                  <a:gd name="connsiteY12-170" fmla="*/ 2618582 h 4364252"/>
                  <a:gd name="connsiteX13-171" fmla="*/ 708606 w 2238713"/>
                  <a:gd name="connsiteY13-172" fmla="*/ 2018875 h 4364252"/>
                  <a:gd name="connsiteX14-173" fmla="*/ 172192 w 2238713"/>
                  <a:gd name="connsiteY14-174" fmla="*/ 2606706 h 4364252"/>
                  <a:gd name="connsiteX15-175" fmla="*/ 1330036 w 2238713"/>
                  <a:gd name="connsiteY15-176" fmla="*/ 4085183 h 4364252"/>
                  <a:gd name="connsiteX16-177" fmla="*/ 1407226 w 2238713"/>
                  <a:gd name="connsiteY16-178" fmla="*/ 4364252 h 4364252"/>
                  <a:gd name="connsiteX17-179" fmla="*/ 0 w 2238713"/>
                  <a:gd name="connsiteY17-180" fmla="*/ 2624517 h 4364252"/>
                  <a:gd name="connsiteX18-181" fmla="*/ 896587 w 2238713"/>
                  <a:gd name="connsiteY18-182" fmla="*/ 1828872 h 4364252"/>
                  <a:gd name="connsiteX19-183" fmla="*/ 1229095 w 2238713"/>
                  <a:gd name="connsiteY19-184" fmla="*/ 1478550 h 4364252"/>
                  <a:gd name="connsiteX20-185" fmla="*/ 2072244 w 2238713"/>
                  <a:gd name="connsiteY20-186" fmla="*/ 546336 h 4364252"/>
                  <a:gd name="connsiteX21-187" fmla="*/ 1401288 w 2238713"/>
                  <a:gd name="connsiteY21-188" fmla="*/ 112887 h 4364252"/>
                  <a:gd name="connsiteX22-189" fmla="*/ 973776 w 2238713"/>
                  <a:gd name="connsiteY22-190" fmla="*/ 540399 h 4364252"/>
                  <a:gd name="connsiteX23-191" fmla="*/ 1490354 w 2238713"/>
                  <a:gd name="connsiteY23-192" fmla="*/ 71 h 4364252"/>
                  <a:gd name="connsiteX0-193" fmla="*/ 991167 w 2238713"/>
                  <a:gd name="connsiteY0-194" fmla="*/ 1954206 h 4364252"/>
                  <a:gd name="connsiteX1-195" fmla="*/ 898347 w 2238713"/>
                  <a:gd name="connsiteY1-196" fmla="*/ 2022794 h 4364252"/>
                  <a:gd name="connsiteX2-197" fmla="*/ 762330 w 2238713"/>
                  <a:gd name="connsiteY2-198" fmla="*/ 2563495 h 4364252"/>
                  <a:gd name="connsiteX3-199" fmla="*/ 1191594 w 2238713"/>
                  <a:gd name="connsiteY3-200" fmla="*/ 2801464 h 4364252"/>
                  <a:gd name="connsiteX4-201" fmla="*/ 1558616 w 2238713"/>
                  <a:gd name="connsiteY4-202" fmla="*/ 2199723 h 4364252"/>
                  <a:gd name="connsiteX5-203" fmla="*/ 991167 w 2238713"/>
                  <a:gd name="connsiteY5-204" fmla="*/ 1954206 h 4364252"/>
                  <a:gd name="connsiteX6-205" fmla="*/ 1490354 w 2238713"/>
                  <a:gd name="connsiteY6-206" fmla="*/ 71 h 4364252"/>
                  <a:gd name="connsiteX7-207" fmla="*/ 2214748 w 2238713"/>
                  <a:gd name="connsiteY7-208" fmla="*/ 481022 h 4364252"/>
                  <a:gd name="connsiteX8-209" fmla="*/ 1502228 w 2238713"/>
                  <a:gd name="connsiteY8-210" fmla="*/ 1490425 h 4364252"/>
                  <a:gd name="connsiteX9-211" fmla="*/ 1054263 w 2238713"/>
                  <a:gd name="connsiteY9-212" fmla="*/ 1824329 h 4364252"/>
                  <a:gd name="connsiteX10-213" fmla="*/ 1692232 w 2238713"/>
                  <a:gd name="connsiteY10-214" fmla="*/ 2149506 h 4364252"/>
                  <a:gd name="connsiteX11-215" fmla="*/ 1246908 w 2238713"/>
                  <a:gd name="connsiteY11-216" fmla="*/ 2980778 h 4364252"/>
                  <a:gd name="connsiteX12-217" fmla="*/ 617516 w 2238713"/>
                  <a:gd name="connsiteY12-218" fmla="*/ 2618582 h 4364252"/>
                  <a:gd name="connsiteX13-219" fmla="*/ 708606 w 2238713"/>
                  <a:gd name="connsiteY13-220" fmla="*/ 2018875 h 4364252"/>
                  <a:gd name="connsiteX14-221" fmla="*/ 172192 w 2238713"/>
                  <a:gd name="connsiteY14-222" fmla="*/ 2606706 h 4364252"/>
                  <a:gd name="connsiteX15-223" fmla="*/ 1330036 w 2238713"/>
                  <a:gd name="connsiteY15-224" fmla="*/ 4085183 h 4364252"/>
                  <a:gd name="connsiteX16-225" fmla="*/ 1407226 w 2238713"/>
                  <a:gd name="connsiteY16-226" fmla="*/ 4364252 h 4364252"/>
                  <a:gd name="connsiteX17-227" fmla="*/ 0 w 2238713"/>
                  <a:gd name="connsiteY17-228" fmla="*/ 2624517 h 4364252"/>
                  <a:gd name="connsiteX18-229" fmla="*/ 896587 w 2238713"/>
                  <a:gd name="connsiteY18-230" fmla="*/ 1828872 h 4364252"/>
                  <a:gd name="connsiteX19-231" fmla="*/ 1229095 w 2238713"/>
                  <a:gd name="connsiteY19-232" fmla="*/ 1478550 h 4364252"/>
                  <a:gd name="connsiteX20-233" fmla="*/ 2072244 w 2238713"/>
                  <a:gd name="connsiteY20-234" fmla="*/ 546336 h 4364252"/>
                  <a:gd name="connsiteX21-235" fmla="*/ 1401288 w 2238713"/>
                  <a:gd name="connsiteY21-236" fmla="*/ 112887 h 4364252"/>
                  <a:gd name="connsiteX22-237" fmla="*/ 973776 w 2238713"/>
                  <a:gd name="connsiteY22-238" fmla="*/ 540399 h 4364252"/>
                  <a:gd name="connsiteX23-239" fmla="*/ 1490354 w 2238713"/>
                  <a:gd name="connsiteY23-240" fmla="*/ 71 h 4364252"/>
                  <a:gd name="connsiteX0-241" fmla="*/ 991167 w 2238713"/>
                  <a:gd name="connsiteY0-242" fmla="*/ 1954206 h 4364252"/>
                  <a:gd name="connsiteX1-243" fmla="*/ 898347 w 2238713"/>
                  <a:gd name="connsiteY1-244" fmla="*/ 2022794 h 4364252"/>
                  <a:gd name="connsiteX2-245" fmla="*/ 762330 w 2238713"/>
                  <a:gd name="connsiteY2-246" fmla="*/ 2563495 h 4364252"/>
                  <a:gd name="connsiteX3-247" fmla="*/ 1191594 w 2238713"/>
                  <a:gd name="connsiteY3-248" fmla="*/ 2801464 h 4364252"/>
                  <a:gd name="connsiteX4-249" fmla="*/ 1558616 w 2238713"/>
                  <a:gd name="connsiteY4-250" fmla="*/ 2199723 h 4364252"/>
                  <a:gd name="connsiteX5-251" fmla="*/ 991167 w 2238713"/>
                  <a:gd name="connsiteY5-252" fmla="*/ 1954206 h 4364252"/>
                  <a:gd name="connsiteX6-253" fmla="*/ 1490354 w 2238713"/>
                  <a:gd name="connsiteY6-254" fmla="*/ 71 h 4364252"/>
                  <a:gd name="connsiteX7-255" fmla="*/ 2214748 w 2238713"/>
                  <a:gd name="connsiteY7-256" fmla="*/ 481022 h 4364252"/>
                  <a:gd name="connsiteX8-257" fmla="*/ 1502228 w 2238713"/>
                  <a:gd name="connsiteY8-258" fmla="*/ 1490425 h 4364252"/>
                  <a:gd name="connsiteX9-259" fmla="*/ 1054263 w 2238713"/>
                  <a:gd name="connsiteY9-260" fmla="*/ 1824329 h 4364252"/>
                  <a:gd name="connsiteX10-261" fmla="*/ 1692232 w 2238713"/>
                  <a:gd name="connsiteY10-262" fmla="*/ 2149506 h 4364252"/>
                  <a:gd name="connsiteX11-263" fmla="*/ 1246908 w 2238713"/>
                  <a:gd name="connsiteY11-264" fmla="*/ 2980778 h 4364252"/>
                  <a:gd name="connsiteX12-265" fmla="*/ 617516 w 2238713"/>
                  <a:gd name="connsiteY12-266" fmla="*/ 2618582 h 4364252"/>
                  <a:gd name="connsiteX13-267" fmla="*/ 708606 w 2238713"/>
                  <a:gd name="connsiteY13-268" fmla="*/ 2018875 h 4364252"/>
                  <a:gd name="connsiteX14-269" fmla="*/ 172192 w 2238713"/>
                  <a:gd name="connsiteY14-270" fmla="*/ 2606706 h 4364252"/>
                  <a:gd name="connsiteX15-271" fmla="*/ 1330036 w 2238713"/>
                  <a:gd name="connsiteY15-272" fmla="*/ 4085183 h 4364252"/>
                  <a:gd name="connsiteX16-273" fmla="*/ 1407226 w 2238713"/>
                  <a:gd name="connsiteY16-274" fmla="*/ 4364252 h 4364252"/>
                  <a:gd name="connsiteX17-275" fmla="*/ 0 w 2238713"/>
                  <a:gd name="connsiteY17-276" fmla="*/ 2624517 h 4364252"/>
                  <a:gd name="connsiteX18-277" fmla="*/ 896587 w 2238713"/>
                  <a:gd name="connsiteY18-278" fmla="*/ 1828872 h 4364252"/>
                  <a:gd name="connsiteX19-279" fmla="*/ 1229095 w 2238713"/>
                  <a:gd name="connsiteY19-280" fmla="*/ 1478550 h 4364252"/>
                  <a:gd name="connsiteX20-281" fmla="*/ 2072244 w 2238713"/>
                  <a:gd name="connsiteY20-282" fmla="*/ 546336 h 4364252"/>
                  <a:gd name="connsiteX21-283" fmla="*/ 1401288 w 2238713"/>
                  <a:gd name="connsiteY21-284" fmla="*/ 112887 h 4364252"/>
                  <a:gd name="connsiteX22-285" fmla="*/ 973776 w 2238713"/>
                  <a:gd name="connsiteY22-286" fmla="*/ 540399 h 4364252"/>
                  <a:gd name="connsiteX23-287" fmla="*/ 1490354 w 2238713"/>
                  <a:gd name="connsiteY23-288" fmla="*/ 71 h 4364252"/>
                  <a:gd name="connsiteX0-289" fmla="*/ 991167 w 2238713"/>
                  <a:gd name="connsiteY0-290" fmla="*/ 1954206 h 4364252"/>
                  <a:gd name="connsiteX1-291" fmla="*/ 898347 w 2238713"/>
                  <a:gd name="connsiteY1-292" fmla="*/ 2022794 h 4364252"/>
                  <a:gd name="connsiteX2-293" fmla="*/ 762330 w 2238713"/>
                  <a:gd name="connsiteY2-294" fmla="*/ 2563495 h 4364252"/>
                  <a:gd name="connsiteX3-295" fmla="*/ 1191594 w 2238713"/>
                  <a:gd name="connsiteY3-296" fmla="*/ 2801464 h 4364252"/>
                  <a:gd name="connsiteX4-297" fmla="*/ 1558616 w 2238713"/>
                  <a:gd name="connsiteY4-298" fmla="*/ 2199723 h 4364252"/>
                  <a:gd name="connsiteX5-299" fmla="*/ 991167 w 2238713"/>
                  <a:gd name="connsiteY5-300" fmla="*/ 1954206 h 4364252"/>
                  <a:gd name="connsiteX6-301" fmla="*/ 1490354 w 2238713"/>
                  <a:gd name="connsiteY6-302" fmla="*/ 71 h 4364252"/>
                  <a:gd name="connsiteX7-303" fmla="*/ 2214748 w 2238713"/>
                  <a:gd name="connsiteY7-304" fmla="*/ 481022 h 4364252"/>
                  <a:gd name="connsiteX8-305" fmla="*/ 1502228 w 2238713"/>
                  <a:gd name="connsiteY8-306" fmla="*/ 1490425 h 4364252"/>
                  <a:gd name="connsiteX9-307" fmla="*/ 1054263 w 2238713"/>
                  <a:gd name="connsiteY9-308" fmla="*/ 1824329 h 4364252"/>
                  <a:gd name="connsiteX10-309" fmla="*/ 1692232 w 2238713"/>
                  <a:gd name="connsiteY10-310" fmla="*/ 2149506 h 4364252"/>
                  <a:gd name="connsiteX11-311" fmla="*/ 1246908 w 2238713"/>
                  <a:gd name="connsiteY11-312" fmla="*/ 2980778 h 4364252"/>
                  <a:gd name="connsiteX12-313" fmla="*/ 617516 w 2238713"/>
                  <a:gd name="connsiteY12-314" fmla="*/ 2618582 h 4364252"/>
                  <a:gd name="connsiteX13-315" fmla="*/ 708606 w 2238713"/>
                  <a:gd name="connsiteY13-316" fmla="*/ 2018875 h 4364252"/>
                  <a:gd name="connsiteX14-317" fmla="*/ 172192 w 2238713"/>
                  <a:gd name="connsiteY14-318" fmla="*/ 2606706 h 4364252"/>
                  <a:gd name="connsiteX15-319" fmla="*/ 1330036 w 2238713"/>
                  <a:gd name="connsiteY15-320" fmla="*/ 4085183 h 4364252"/>
                  <a:gd name="connsiteX16-321" fmla="*/ 1407226 w 2238713"/>
                  <a:gd name="connsiteY16-322" fmla="*/ 4364252 h 4364252"/>
                  <a:gd name="connsiteX17-323" fmla="*/ 0 w 2238713"/>
                  <a:gd name="connsiteY17-324" fmla="*/ 2624517 h 4364252"/>
                  <a:gd name="connsiteX18-325" fmla="*/ 849017 w 2238713"/>
                  <a:gd name="connsiteY18-326" fmla="*/ 1813016 h 4364252"/>
                  <a:gd name="connsiteX19-327" fmla="*/ 1229095 w 2238713"/>
                  <a:gd name="connsiteY19-328" fmla="*/ 1478550 h 4364252"/>
                  <a:gd name="connsiteX20-329" fmla="*/ 2072244 w 2238713"/>
                  <a:gd name="connsiteY20-330" fmla="*/ 546336 h 4364252"/>
                  <a:gd name="connsiteX21-331" fmla="*/ 1401288 w 2238713"/>
                  <a:gd name="connsiteY21-332" fmla="*/ 112887 h 4364252"/>
                  <a:gd name="connsiteX22-333" fmla="*/ 973776 w 2238713"/>
                  <a:gd name="connsiteY22-334" fmla="*/ 540399 h 4364252"/>
                  <a:gd name="connsiteX23-335" fmla="*/ 1490354 w 2238713"/>
                  <a:gd name="connsiteY23-336" fmla="*/ 71 h 4364252"/>
                  <a:gd name="connsiteX0-337" fmla="*/ 991167 w 2238713"/>
                  <a:gd name="connsiteY0-338" fmla="*/ 1954206 h 4364252"/>
                  <a:gd name="connsiteX1-339" fmla="*/ 898347 w 2238713"/>
                  <a:gd name="connsiteY1-340" fmla="*/ 2022794 h 4364252"/>
                  <a:gd name="connsiteX2-341" fmla="*/ 762330 w 2238713"/>
                  <a:gd name="connsiteY2-342" fmla="*/ 2563495 h 4364252"/>
                  <a:gd name="connsiteX3-343" fmla="*/ 1191594 w 2238713"/>
                  <a:gd name="connsiteY3-344" fmla="*/ 2801464 h 4364252"/>
                  <a:gd name="connsiteX4-345" fmla="*/ 1558616 w 2238713"/>
                  <a:gd name="connsiteY4-346" fmla="*/ 2199723 h 4364252"/>
                  <a:gd name="connsiteX5-347" fmla="*/ 991167 w 2238713"/>
                  <a:gd name="connsiteY5-348" fmla="*/ 1954206 h 4364252"/>
                  <a:gd name="connsiteX6-349" fmla="*/ 1490354 w 2238713"/>
                  <a:gd name="connsiteY6-350" fmla="*/ 71 h 4364252"/>
                  <a:gd name="connsiteX7-351" fmla="*/ 2214748 w 2238713"/>
                  <a:gd name="connsiteY7-352" fmla="*/ 481022 h 4364252"/>
                  <a:gd name="connsiteX8-353" fmla="*/ 1502228 w 2238713"/>
                  <a:gd name="connsiteY8-354" fmla="*/ 1490425 h 4364252"/>
                  <a:gd name="connsiteX9-355" fmla="*/ 1054263 w 2238713"/>
                  <a:gd name="connsiteY9-356" fmla="*/ 1824329 h 4364252"/>
                  <a:gd name="connsiteX10-357" fmla="*/ 1692232 w 2238713"/>
                  <a:gd name="connsiteY10-358" fmla="*/ 2149506 h 4364252"/>
                  <a:gd name="connsiteX11-359" fmla="*/ 1246908 w 2238713"/>
                  <a:gd name="connsiteY11-360" fmla="*/ 2980778 h 4364252"/>
                  <a:gd name="connsiteX12-361" fmla="*/ 617516 w 2238713"/>
                  <a:gd name="connsiteY12-362" fmla="*/ 2618582 h 4364252"/>
                  <a:gd name="connsiteX13-363" fmla="*/ 708606 w 2238713"/>
                  <a:gd name="connsiteY13-364" fmla="*/ 2018875 h 4364252"/>
                  <a:gd name="connsiteX14-365" fmla="*/ 172192 w 2238713"/>
                  <a:gd name="connsiteY14-366" fmla="*/ 2606706 h 4364252"/>
                  <a:gd name="connsiteX15-367" fmla="*/ 1330036 w 2238713"/>
                  <a:gd name="connsiteY15-368" fmla="*/ 4085183 h 4364252"/>
                  <a:gd name="connsiteX16-369" fmla="*/ 1407226 w 2238713"/>
                  <a:gd name="connsiteY16-370" fmla="*/ 4364252 h 4364252"/>
                  <a:gd name="connsiteX17-371" fmla="*/ 0 w 2238713"/>
                  <a:gd name="connsiteY17-372" fmla="*/ 2624517 h 4364252"/>
                  <a:gd name="connsiteX18-373" fmla="*/ 849017 w 2238713"/>
                  <a:gd name="connsiteY18-374" fmla="*/ 1813016 h 4364252"/>
                  <a:gd name="connsiteX19-375" fmla="*/ 1229095 w 2238713"/>
                  <a:gd name="connsiteY19-376" fmla="*/ 1478550 h 4364252"/>
                  <a:gd name="connsiteX20-377" fmla="*/ 2072244 w 2238713"/>
                  <a:gd name="connsiteY20-378" fmla="*/ 546336 h 4364252"/>
                  <a:gd name="connsiteX21-379" fmla="*/ 1401288 w 2238713"/>
                  <a:gd name="connsiteY21-380" fmla="*/ 112887 h 4364252"/>
                  <a:gd name="connsiteX22-381" fmla="*/ 973776 w 2238713"/>
                  <a:gd name="connsiteY22-382" fmla="*/ 540399 h 4364252"/>
                  <a:gd name="connsiteX23-383" fmla="*/ 1490354 w 2238713"/>
                  <a:gd name="connsiteY23-384" fmla="*/ 71 h 4364252"/>
                  <a:gd name="connsiteX0-385" fmla="*/ 991167 w 2238713"/>
                  <a:gd name="connsiteY0-386" fmla="*/ 1954206 h 4364252"/>
                  <a:gd name="connsiteX1-387" fmla="*/ 898347 w 2238713"/>
                  <a:gd name="connsiteY1-388" fmla="*/ 2022794 h 4364252"/>
                  <a:gd name="connsiteX2-389" fmla="*/ 762330 w 2238713"/>
                  <a:gd name="connsiteY2-390" fmla="*/ 2563495 h 4364252"/>
                  <a:gd name="connsiteX3-391" fmla="*/ 1191594 w 2238713"/>
                  <a:gd name="connsiteY3-392" fmla="*/ 2801464 h 4364252"/>
                  <a:gd name="connsiteX4-393" fmla="*/ 1558616 w 2238713"/>
                  <a:gd name="connsiteY4-394" fmla="*/ 2199723 h 4364252"/>
                  <a:gd name="connsiteX5-395" fmla="*/ 991167 w 2238713"/>
                  <a:gd name="connsiteY5-396" fmla="*/ 1954206 h 4364252"/>
                  <a:gd name="connsiteX6-397" fmla="*/ 1490354 w 2238713"/>
                  <a:gd name="connsiteY6-398" fmla="*/ 71 h 4364252"/>
                  <a:gd name="connsiteX7-399" fmla="*/ 2214748 w 2238713"/>
                  <a:gd name="connsiteY7-400" fmla="*/ 481022 h 4364252"/>
                  <a:gd name="connsiteX8-401" fmla="*/ 1502228 w 2238713"/>
                  <a:gd name="connsiteY8-402" fmla="*/ 1490425 h 4364252"/>
                  <a:gd name="connsiteX9-403" fmla="*/ 1054263 w 2238713"/>
                  <a:gd name="connsiteY9-404" fmla="*/ 1824329 h 4364252"/>
                  <a:gd name="connsiteX10-405" fmla="*/ 1692232 w 2238713"/>
                  <a:gd name="connsiteY10-406" fmla="*/ 2149506 h 4364252"/>
                  <a:gd name="connsiteX11-407" fmla="*/ 1246908 w 2238713"/>
                  <a:gd name="connsiteY11-408" fmla="*/ 2980778 h 4364252"/>
                  <a:gd name="connsiteX12-409" fmla="*/ 617516 w 2238713"/>
                  <a:gd name="connsiteY12-410" fmla="*/ 2618582 h 4364252"/>
                  <a:gd name="connsiteX13-411" fmla="*/ 708606 w 2238713"/>
                  <a:gd name="connsiteY13-412" fmla="*/ 2018875 h 4364252"/>
                  <a:gd name="connsiteX14-413" fmla="*/ 172192 w 2238713"/>
                  <a:gd name="connsiteY14-414" fmla="*/ 2606706 h 4364252"/>
                  <a:gd name="connsiteX15-415" fmla="*/ 1330036 w 2238713"/>
                  <a:gd name="connsiteY15-416" fmla="*/ 4085183 h 4364252"/>
                  <a:gd name="connsiteX16-417" fmla="*/ 1407226 w 2238713"/>
                  <a:gd name="connsiteY16-418" fmla="*/ 4364252 h 4364252"/>
                  <a:gd name="connsiteX17-419" fmla="*/ 0 w 2238713"/>
                  <a:gd name="connsiteY17-420" fmla="*/ 2624517 h 4364252"/>
                  <a:gd name="connsiteX18-421" fmla="*/ 849017 w 2238713"/>
                  <a:gd name="connsiteY18-422" fmla="*/ 1813016 h 4364252"/>
                  <a:gd name="connsiteX19-423" fmla="*/ 1229095 w 2238713"/>
                  <a:gd name="connsiteY19-424" fmla="*/ 1478550 h 4364252"/>
                  <a:gd name="connsiteX20-425" fmla="*/ 2072244 w 2238713"/>
                  <a:gd name="connsiteY20-426" fmla="*/ 546336 h 4364252"/>
                  <a:gd name="connsiteX21-427" fmla="*/ 1401288 w 2238713"/>
                  <a:gd name="connsiteY21-428" fmla="*/ 112887 h 4364252"/>
                  <a:gd name="connsiteX22-429" fmla="*/ 973776 w 2238713"/>
                  <a:gd name="connsiteY22-430" fmla="*/ 540399 h 4364252"/>
                  <a:gd name="connsiteX23-431" fmla="*/ 1490354 w 2238713"/>
                  <a:gd name="connsiteY23-432" fmla="*/ 71 h 4364252"/>
                  <a:gd name="connsiteX0-433" fmla="*/ 991167 w 2238713"/>
                  <a:gd name="connsiteY0-434" fmla="*/ 1954206 h 4364252"/>
                  <a:gd name="connsiteX1-435" fmla="*/ 898347 w 2238713"/>
                  <a:gd name="connsiteY1-436" fmla="*/ 2022794 h 4364252"/>
                  <a:gd name="connsiteX2-437" fmla="*/ 762330 w 2238713"/>
                  <a:gd name="connsiteY2-438" fmla="*/ 2563495 h 4364252"/>
                  <a:gd name="connsiteX3-439" fmla="*/ 1191594 w 2238713"/>
                  <a:gd name="connsiteY3-440" fmla="*/ 2801464 h 4364252"/>
                  <a:gd name="connsiteX4-441" fmla="*/ 1558616 w 2238713"/>
                  <a:gd name="connsiteY4-442" fmla="*/ 2199723 h 4364252"/>
                  <a:gd name="connsiteX5-443" fmla="*/ 991167 w 2238713"/>
                  <a:gd name="connsiteY5-444" fmla="*/ 1954206 h 4364252"/>
                  <a:gd name="connsiteX6-445" fmla="*/ 1490354 w 2238713"/>
                  <a:gd name="connsiteY6-446" fmla="*/ 71 h 4364252"/>
                  <a:gd name="connsiteX7-447" fmla="*/ 2214748 w 2238713"/>
                  <a:gd name="connsiteY7-448" fmla="*/ 481022 h 4364252"/>
                  <a:gd name="connsiteX8-449" fmla="*/ 1502228 w 2238713"/>
                  <a:gd name="connsiteY8-450" fmla="*/ 1490425 h 4364252"/>
                  <a:gd name="connsiteX9-451" fmla="*/ 1054263 w 2238713"/>
                  <a:gd name="connsiteY9-452" fmla="*/ 1824329 h 4364252"/>
                  <a:gd name="connsiteX10-453" fmla="*/ 1692232 w 2238713"/>
                  <a:gd name="connsiteY10-454" fmla="*/ 2149506 h 4364252"/>
                  <a:gd name="connsiteX11-455" fmla="*/ 1246908 w 2238713"/>
                  <a:gd name="connsiteY11-456" fmla="*/ 2980778 h 4364252"/>
                  <a:gd name="connsiteX12-457" fmla="*/ 617516 w 2238713"/>
                  <a:gd name="connsiteY12-458" fmla="*/ 2618582 h 4364252"/>
                  <a:gd name="connsiteX13-459" fmla="*/ 708606 w 2238713"/>
                  <a:gd name="connsiteY13-460" fmla="*/ 2018875 h 4364252"/>
                  <a:gd name="connsiteX14-461" fmla="*/ 172192 w 2238713"/>
                  <a:gd name="connsiteY14-462" fmla="*/ 2606706 h 4364252"/>
                  <a:gd name="connsiteX15-463" fmla="*/ 1330036 w 2238713"/>
                  <a:gd name="connsiteY15-464" fmla="*/ 4085183 h 4364252"/>
                  <a:gd name="connsiteX16-465" fmla="*/ 1407226 w 2238713"/>
                  <a:gd name="connsiteY16-466" fmla="*/ 4364252 h 4364252"/>
                  <a:gd name="connsiteX17-467" fmla="*/ 0 w 2238713"/>
                  <a:gd name="connsiteY17-468" fmla="*/ 2624517 h 4364252"/>
                  <a:gd name="connsiteX18-469" fmla="*/ 849017 w 2238713"/>
                  <a:gd name="connsiteY18-470" fmla="*/ 1813016 h 4364252"/>
                  <a:gd name="connsiteX19-471" fmla="*/ 1229095 w 2238713"/>
                  <a:gd name="connsiteY19-472" fmla="*/ 1478550 h 4364252"/>
                  <a:gd name="connsiteX20-473" fmla="*/ 2072244 w 2238713"/>
                  <a:gd name="connsiteY20-474" fmla="*/ 546336 h 4364252"/>
                  <a:gd name="connsiteX21-475" fmla="*/ 1401288 w 2238713"/>
                  <a:gd name="connsiteY21-476" fmla="*/ 112887 h 4364252"/>
                  <a:gd name="connsiteX22-477" fmla="*/ 973776 w 2238713"/>
                  <a:gd name="connsiteY22-478" fmla="*/ 540399 h 4364252"/>
                  <a:gd name="connsiteX23-479" fmla="*/ 1490354 w 2238713"/>
                  <a:gd name="connsiteY23-480" fmla="*/ 71 h 4364252"/>
                  <a:gd name="connsiteX0-481" fmla="*/ 991167 w 2238713"/>
                  <a:gd name="connsiteY0-482" fmla="*/ 1954206 h 4364252"/>
                  <a:gd name="connsiteX1-483" fmla="*/ 898347 w 2238713"/>
                  <a:gd name="connsiteY1-484" fmla="*/ 2022794 h 4364252"/>
                  <a:gd name="connsiteX2-485" fmla="*/ 762330 w 2238713"/>
                  <a:gd name="connsiteY2-486" fmla="*/ 2563495 h 4364252"/>
                  <a:gd name="connsiteX3-487" fmla="*/ 1191594 w 2238713"/>
                  <a:gd name="connsiteY3-488" fmla="*/ 2801464 h 4364252"/>
                  <a:gd name="connsiteX4-489" fmla="*/ 1558616 w 2238713"/>
                  <a:gd name="connsiteY4-490" fmla="*/ 2199723 h 4364252"/>
                  <a:gd name="connsiteX5-491" fmla="*/ 991167 w 2238713"/>
                  <a:gd name="connsiteY5-492" fmla="*/ 1954206 h 4364252"/>
                  <a:gd name="connsiteX6-493" fmla="*/ 1490354 w 2238713"/>
                  <a:gd name="connsiteY6-494" fmla="*/ 71 h 4364252"/>
                  <a:gd name="connsiteX7-495" fmla="*/ 2214748 w 2238713"/>
                  <a:gd name="connsiteY7-496" fmla="*/ 481022 h 4364252"/>
                  <a:gd name="connsiteX8-497" fmla="*/ 1502228 w 2238713"/>
                  <a:gd name="connsiteY8-498" fmla="*/ 1490425 h 4364252"/>
                  <a:gd name="connsiteX9-499" fmla="*/ 1054263 w 2238713"/>
                  <a:gd name="connsiteY9-500" fmla="*/ 1824329 h 4364252"/>
                  <a:gd name="connsiteX10-501" fmla="*/ 1692232 w 2238713"/>
                  <a:gd name="connsiteY10-502" fmla="*/ 2149506 h 4364252"/>
                  <a:gd name="connsiteX11-503" fmla="*/ 1246908 w 2238713"/>
                  <a:gd name="connsiteY11-504" fmla="*/ 2980778 h 4364252"/>
                  <a:gd name="connsiteX12-505" fmla="*/ 617516 w 2238713"/>
                  <a:gd name="connsiteY12-506" fmla="*/ 2618582 h 4364252"/>
                  <a:gd name="connsiteX13-507" fmla="*/ 708606 w 2238713"/>
                  <a:gd name="connsiteY13-508" fmla="*/ 2018875 h 4364252"/>
                  <a:gd name="connsiteX14-509" fmla="*/ 172192 w 2238713"/>
                  <a:gd name="connsiteY14-510" fmla="*/ 2606706 h 4364252"/>
                  <a:gd name="connsiteX15-511" fmla="*/ 1330036 w 2238713"/>
                  <a:gd name="connsiteY15-512" fmla="*/ 4085183 h 4364252"/>
                  <a:gd name="connsiteX16-513" fmla="*/ 1407226 w 2238713"/>
                  <a:gd name="connsiteY16-514" fmla="*/ 4364252 h 4364252"/>
                  <a:gd name="connsiteX17-515" fmla="*/ 0 w 2238713"/>
                  <a:gd name="connsiteY17-516" fmla="*/ 2624517 h 4364252"/>
                  <a:gd name="connsiteX18-517" fmla="*/ 849017 w 2238713"/>
                  <a:gd name="connsiteY18-518" fmla="*/ 1813016 h 4364252"/>
                  <a:gd name="connsiteX19-519" fmla="*/ 1229095 w 2238713"/>
                  <a:gd name="connsiteY19-520" fmla="*/ 1478550 h 4364252"/>
                  <a:gd name="connsiteX20-521" fmla="*/ 2072244 w 2238713"/>
                  <a:gd name="connsiteY20-522" fmla="*/ 546336 h 4364252"/>
                  <a:gd name="connsiteX21-523" fmla="*/ 1401288 w 2238713"/>
                  <a:gd name="connsiteY21-524" fmla="*/ 112887 h 4364252"/>
                  <a:gd name="connsiteX22-525" fmla="*/ 973776 w 2238713"/>
                  <a:gd name="connsiteY22-526" fmla="*/ 540399 h 4364252"/>
                  <a:gd name="connsiteX23-527" fmla="*/ 1490354 w 2238713"/>
                  <a:gd name="connsiteY23-528" fmla="*/ 71 h 4364252"/>
                  <a:gd name="connsiteX0-529" fmla="*/ 991167 w 2238713"/>
                  <a:gd name="connsiteY0-530" fmla="*/ 1954206 h 4364252"/>
                  <a:gd name="connsiteX1-531" fmla="*/ 898347 w 2238713"/>
                  <a:gd name="connsiteY1-532" fmla="*/ 2022794 h 4364252"/>
                  <a:gd name="connsiteX2-533" fmla="*/ 762330 w 2238713"/>
                  <a:gd name="connsiteY2-534" fmla="*/ 2563495 h 4364252"/>
                  <a:gd name="connsiteX3-535" fmla="*/ 1191594 w 2238713"/>
                  <a:gd name="connsiteY3-536" fmla="*/ 2801464 h 4364252"/>
                  <a:gd name="connsiteX4-537" fmla="*/ 1558616 w 2238713"/>
                  <a:gd name="connsiteY4-538" fmla="*/ 2199723 h 4364252"/>
                  <a:gd name="connsiteX5-539" fmla="*/ 991167 w 2238713"/>
                  <a:gd name="connsiteY5-540" fmla="*/ 1954206 h 4364252"/>
                  <a:gd name="connsiteX6-541" fmla="*/ 1490354 w 2238713"/>
                  <a:gd name="connsiteY6-542" fmla="*/ 71 h 4364252"/>
                  <a:gd name="connsiteX7-543" fmla="*/ 2214748 w 2238713"/>
                  <a:gd name="connsiteY7-544" fmla="*/ 481022 h 4364252"/>
                  <a:gd name="connsiteX8-545" fmla="*/ 1502228 w 2238713"/>
                  <a:gd name="connsiteY8-546" fmla="*/ 1490425 h 4364252"/>
                  <a:gd name="connsiteX9-547" fmla="*/ 1054263 w 2238713"/>
                  <a:gd name="connsiteY9-548" fmla="*/ 1824329 h 4364252"/>
                  <a:gd name="connsiteX10-549" fmla="*/ 1692232 w 2238713"/>
                  <a:gd name="connsiteY10-550" fmla="*/ 2149506 h 4364252"/>
                  <a:gd name="connsiteX11-551" fmla="*/ 1246908 w 2238713"/>
                  <a:gd name="connsiteY11-552" fmla="*/ 2980778 h 4364252"/>
                  <a:gd name="connsiteX12-553" fmla="*/ 617516 w 2238713"/>
                  <a:gd name="connsiteY12-554" fmla="*/ 2618582 h 4364252"/>
                  <a:gd name="connsiteX13-555" fmla="*/ 708606 w 2238713"/>
                  <a:gd name="connsiteY13-556" fmla="*/ 2018875 h 4364252"/>
                  <a:gd name="connsiteX14-557" fmla="*/ 172192 w 2238713"/>
                  <a:gd name="connsiteY14-558" fmla="*/ 2606706 h 4364252"/>
                  <a:gd name="connsiteX15-559" fmla="*/ 1330036 w 2238713"/>
                  <a:gd name="connsiteY15-560" fmla="*/ 4085183 h 4364252"/>
                  <a:gd name="connsiteX16-561" fmla="*/ 1407226 w 2238713"/>
                  <a:gd name="connsiteY16-562" fmla="*/ 4364252 h 4364252"/>
                  <a:gd name="connsiteX17-563" fmla="*/ 0 w 2238713"/>
                  <a:gd name="connsiteY17-564" fmla="*/ 2624517 h 4364252"/>
                  <a:gd name="connsiteX18-565" fmla="*/ 849017 w 2238713"/>
                  <a:gd name="connsiteY18-566" fmla="*/ 1813016 h 4364252"/>
                  <a:gd name="connsiteX19-567" fmla="*/ 1229095 w 2238713"/>
                  <a:gd name="connsiteY19-568" fmla="*/ 1478550 h 4364252"/>
                  <a:gd name="connsiteX20-569" fmla="*/ 2072244 w 2238713"/>
                  <a:gd name="connsiteY20-570" fmla="*/ 546336 h 4364252"/>
                  <a:gd name="connsiteX21-571" fmla="*/ 1401288 w 2238713"/>
                  <a:gd name="connsiteY21-572" fmla="*/ 112887 h 4364252"/>
                  <a:gd name="connsiteX22-573" fmla="*/ 973776 w 2238713"/>
                  <a:gd name="connsiteY22-574" fmla="*/ 540399 h 4364252"/>
                  <a:gd name="connsiteX23-575" fmla="*/ 1490354 w 2238713"/>
                  <a:gd name="connsiteY23-576" fmla="*/ 71 h 4364252"/>
                  <a:gd name="connsiteX0-577" fmla="*/ 991167 w 2238713"/>
                  <a:gd name="connsiteY0-578" fmla="*/ 1954206 h 4364252"/>
                  <a:gd name="connsiteX1-579" fmla="*/ 898347 w 2238713"/>
                  <a:gd name="connsiteY1-580" fmla="*/ 2022794 h 4364252"/>
                  <a:gd name="connsiteX2-581" fmla="*/ 762330 w 2238713"/>
                  <a:gd name="connsiteY2-582" fmla="*/ 2563495 h 4364252"/>
                  <a:gd name="connsiteX3-583" fmla="*/ 1191594 w 2238713"/>
                  <a:gd name="connsiteY3-584" fmla="*/ 2801464 h 4364252"/>
                  <a:gd name="connsiteX4-585" fmla="*/ 1558616 w 2238713"/>
                  <a:gd name="connsiteY4-586" fmla="*/ 2199723 h 4364252"/>
                  <a:gd name="connsiteX5-587" fmla="*/ 991167 w 2238713"/>
                  <a:gd name="connsiteY5-588" fmla="*/ 1954206 h 4364252"/>
                  <a:gd name="connsiteX6-589" fmla="*/ 1490354 w 2238713"/>
                  <a:gd name="connsiteY6-590" fmla="*/ 71 h 4364252"/>
                  <a:gd name="connsiteX7-591" fmla="*/ 2214748 w 2238713"/>
                  <a:gd name="connsiteY7-592" fmla="*/ 481022 h 4364252"/>
                  <a:gd name="connsiteX8-593" fmla="*/ 1502228 w 2238713"/>
                  <a:gd name="connsiteY8-594" fmla="*/ 1490425 h 4364252"/>
                  <a:gd name="connsiteX9-595" fmla="*/ 1054263 w 2238713"/>
                  <a:gd name="connsiteY9-596" fmla="*/ 1824329 h 4364252"/>
                  <a:gd name="connsiteX10-597" fmla="*/ 1692232 w 2238713"/>
                  <a:gd name="connsiteY10-598" fmla="*/ 2149506 h 4364252"/>
                  <a:gd name="connsiteX11-599" fmla="*/ 1246908 w 2238713"/>
                  <a:gd name="connsiteY11-600" fmla="*/ 2980778 h 4364252"/>
                  <a:gd name="connsiteX12-601" fmla="*/ 617516 w 2238713"/>
                  <a:gd name="connsiteY12-602" fmla="*/ 2618582 h 4364252"/>
                  <a:gd name="connsiteX13-603" fmla="*/ 708606 w 2238713"/>
                  <a:gd name="connsiteY13-604" fmla="*/ 2018875 h 4364252"/>
                  <a:gd name="connsiteX14-605" fmla="*/ 172192 w 2238713"/>
                  <a:gd name="connsiteY14-606" fmla="*/ 2606706 h 4364252"/>
                  <a:gd name="connsiteX15-607" fmla="*/ 1330036 w 2238713"/>
                  <a:gd name="connsiteY15-608" fmla="*/ 4085183 h 4364252"/>
                  <a:gd name="connsiteX16-609" fmla="*/ 1407226 w 2238713"/>
                  <a:gd name="connsiteY16-610" fmla="*/ 4364252 h 4364252"/>
                  <a:gd name="connsiteX17-611" fmla="*/ 0 w 2238713"/>
                  <a:gd name="connsiteY17-612" fmla="*/ 2624517 h 4364252"/>
                  <a:gd name="connsiteX18-613" fmla="*/ 849017 w 2238713"/>
                  <a:gd name="connsiteY18-614" fmla="*/ 1813016 h 4364252"/>
                  <a:gd name="connsiteX19-615" fmla="*/ 1229095 w 2238713"/>
                  <a:gd name="connsiteY19-616" fmla="*/ 1478550 h 4364252"/>
                  <a:gd name="connsiteX20-617" fmla="*/ 2072244 w 2238713"/>
                  <a:gd name="connsiteY20-618" fmla="*/ 546336 h 4364252"/>
                  <a:gd name="connsiteX21-619" fmla="*/ 1401288 w 2238713"/>
                  <a:gd name="connsiteY21-620" fmla="*/ 112887 h 4364252"/>
                  <a:gd name="connsiteX22-621" fmla="*/ 973776 w 2238713"/>
                  <a:gd name="connsiteY22-622" fmla="*/ 540399 h 4364252"/>
                  <a:gd name="connsiteX23-623" fmla="*/ 1490354 w 2238713"/>
                  <a:gd name="connsiteY23-624" fmla="*/ 71 h 4364252"/>
                  <a:gd name="connsiteX0-625" fmla="*/ 991167 w 2238713"/>
                  <a:gd name="connsiteY0-626" fmla="*/ 1954206 h 4364252"/>
                  <a:gd name="connsiteX1-627" fmla="*/ 898347 w 2238713"/>
                  <a:gd name="connsiteY1-628" fmla="*/ 2022794 h 4364252"/>
                  <a:gd name="connsiteX2-629" fmla="*/ 762330 w 2238713"/>
                  <a:gd name="connsiteY2-630" fmla="*/ 2563495 h 4364252"/>
                  <a:gd name="connsiteX3-631" fmla="*/ 1191594 w 2238713"/>
                  <a:gd name="connsiteY3-632" fmla="*/ 2801464 h 4364252"/>
                  <a:gd name="connsiteX4-633" fmla="*/ 1558616 w 2238713"/>
                  <a:gd name="connsiteY4-634" fmla="*/ 2199723 h 4364252"/>
                  <a:gd name="connsiteX5-635" fmla="*/ 991167 w 2238713"/>
                  <a:gd name="connsiteY5-636" fmla="*/ 1954206 h 4364252"/>
                  <a:gd name="connsiteX6-637" fmla="*/ 1490354 w 2238713"/>
                  <a:gd name="connsiteY6-638" fmla="*/ 71 h 4364252"/>
                  <a:gd name="connsiteX7-639" fmla="*/ 2214748 w 2238713"/>
                  <a:gd name="connsiteY7-640" fmla="*/ 481022 h 4364252"/>
                  <a:gd name="connsiteX8-641" fmla="*/ 1502228 w 2238713"/>
                  <a:gd name="connsiteY8-642" fmla="*/ 1490425 h 4364252"/>
                  <a:gd name="connsiteX9-643" fmla="*/ 1054263 w 2238713"/>
                  <a:gd name="connsiteY9-644" fmla="*/ 1824329 h 4364252"/>
                  <a:gd name="connsiteX10-645" fmla="*/ 1692232 w 2238713"/>
                  <a:gd name="connsiteY10-646" fmla="*/ 2149506 h 4364252"/>
                  <a:gd name="connsiteX11-647" fmla="*/ 1246908 w 2238713"/>
                  <a:gd name="connsiteY11-648" fmla="*/ 2980778 h 4364252"/>
                  <a:gd name="connsiteX12-649" fmla="*/ 617516 w 2238713"/>
                  <a:gd name="connsiteY12-650" fmla="*/ 2618582 h 4364252"/>
                  <a:gd name="connsiteX13-651" fmla="*/ 724463 w 2238713"/>
                  <a:gd name="connsiteY13-652" fmla="*/ 1981876 h 4364252"/>
                  <a:gd name="connsiteX14-653" fmla="*/ 172192 w 2238713"/>
                  <a:gd name="connsiteY14-654" fmla="*/ 2606706 h 4364252"/>
                  <a:gd name="connsiteX15-655" fmla="*/ 1330036 w 2238713"/>
                  <a:gd name="connsiteY15-656" fmla="*/ 4085183 h 4364252"/>
                  <a:gd name="connsiteX16-657" fmla="*/ 1407226 w 2238713"/>
                  <a:gd name="connsiteY16-658" fmla="*/ 4364252 h 4364252"/>
                  <a:gd name="connsiteX17-659" fmla="*/ 0 w 2238713"/>
                  <a:gd name="connsiteY17-660" fmla="*/ 2624517 h 4364252"/>
                  <a:gd name="connsiteX18-661" fmla="*/ 849017 w 2238713"/>
                  <a:gd name="connsiteY18-662" fmla="*/ 1813016 h 4364252"/>
                  <a:gd name="connsiteX19-663" fmla="*/ 1229095 w 2238713"/>
                  <a:gd name="connsiteY19-664" fmla="*/ 1478550 h 4364252"/>
                  <a:gd name="connsiteX20-665" fmla="*/ 2072244 w 2238713"/>
                  <a:gd name="connsiteY20-666" fmla="*/ 546336 h 4364252"/>
                  <a:gd name="connsiteX21-667" fmla="*/ 1401288 w 2238713"/>
                  <a:gd name="connsiteY21-668" fmla="*/ 112887 h 4364252"/>
                  <a:gd name="connsiteX22-669" fmla="*/ 973776 w 2238713"/>
                  <a:gd name="connsiteY22-670" fmla="*/ 540399 h 4364252"/>
                  <a:gd name="connsiteX23-671" fmla="*/ 1490354 w 2238713"/>
                  <a:gd name="connsiteY23-672" fmla="*/ 71 h 4364252"/>
                  <a:gd name="connsiteX0-673" fmla="*/ 991167 w 2238713"/>
                  <a:gd name="connsiteY0-674" fmla="*/ 1954206 h 4364252"/>
                  <a:gd name="connsiteX1-675" fmla="*/ 898347 w 2238713"/>
                  <a:gd name="connsiteY1-676" fmla="*/ 2022794 h 4364252"/>
                  <a:gd name="connsiteX2-677" fmla="*/ 762330 w 2238713"/>
                  <a:gd name="connsiteY2-678" fmla="*/ 2563495 h 4364252"/>
                  <a:gd name="connsiteX3-679" fmla="*/ 1191594 w 2238713"/>
                  <a:gd name="connsiteY3-680" fmla="*/ 2801464 h 4364252"/>
                  <a:gd name="connsiteX4-681" fmla="*/ 1558616 w 2238713"/>
                  <a:gd name="connsiteY4-682" fmla="*/ 2199723 h 4364252"/>
                  <a:gd name="connsiteX5-683" fmla="*/ 991167 w 2238713"/>
                  <a:gd name="connsiteY5-684" fmla="*/ 1954206 h 4364252"/>
                  <a:gd name="connsiteX6-685" fmla="*/ 1490354 w 2238713"/>
                  <a:gd name="connsiteY6-686" fmla="*/ 71 h 4364252"/>
                  <a:gd name="connsiteX7-687" fmla="*/ 2214748 w 2238713"/>
                  <a:gd name="connsiteY7-688" fmla="*/ 481022 h 4364252"/>
                  <a:gd name="connsiteX8-689" fmla="*/ 1502228 w 2238713"/>
                  <a:gd name="connsiteY8-690" fmla="*/ 1490425 h 4364252"/>
                  <a:gd name="connsiteX9-691" fmla="*/ 1054263 w 2238713"/>
                  <a:gd name="connsiteY9-692" fmla="*/ 1824329 h 4364252"/>
                  <a:gd name="connsiteX10-693" fmla="*/ 1692232 w 2238713"/>
                  <a:gd name="connsiteY10-694" fmla="*/ 2149506 h 4364252"/>
                  <a:gd name="connsiteX11-695" fmla="*/ 1246908 w 2238713"/>
                  <a:gd name="connsiteY11-696" fmla="*/ 2980778 h 4364252"/>
                  <a:gd name="connsiteX12-697" fmla="*/ 617516 w 2238713"/>
                  <a:gd name="connsiteY12-698" fmla="*/ 2618582 h 4364252"/>
                  <a:gd name="connsiteX13-699" fmla="*/ 724463 w 2238713"/>
                  <a:gd name="connsiteY13-700" fmla="*/ 1997733 h 4364252"/>
                  <a:gd name="connsiteX14-701" fmla="*/ 172192 w 2238713"/>
                  <a:gd name="connsiteY14-702" fmla="*/ 2606706 h 4364252"/>
                  <a:gd name="connsiteX15-703" fmla="*/ 1330036 w 2238713"/>
                  <a:gd name="connsiteY15-704" fmla="*/ 4085183 h 4364252"/>
                  <a:gd name="connsiteX16-705" fmla="*/ 1407226 w 2238713"/>
                  <a:gd name="connsiteY16-706" fmla="*/ 4364252 h 4364252"/>
                  <a:gd name="connsiteX17-707" fmla="*/ 0 w 2238713"/>
                  <a:gd name="connsiteY17-708" fmla="*/ 2624517 h 4364252"/>
                  <a:gd name="connsiteX18-709" fmla="*/ 849017 w 2238713"/>
                  <a:gd name="connsiteY18-710" fmla="*/ 1813016 h 4364252"/>
                  <a:gd name="connsiteX19-711" fmla="*/ 1229095 w 2238713"/>
                  <a:gd name="connsiteY19-712" fmla="*/ 1478550 h 4364252"/>
                  <a:gd name="connsiteX20-713" fmla="*/ 2072244 w 2238713"/>
                  <a:gd name="connsiteY20-714" fmla="*/ 546336 h 4364252"/>
                  <a:gd name="connsiteX21-715" fmla="*/ 1401288 w 2238713"/>
                  <a:gd name="connsiteY21-716" fmla="*/ 112887 h 4364252"/>
                  <a:gd name="connsiteX22-717" fmla="*/ 973776 w 2238713"/>
                  <a:gd name="connsiteY22-718" fmla="*/ 540399 h 4364252"/>
                  <a:gd name="connsiteX23-719" fmla="*/ 1490354 w 2238713"/>
                  <a:gd name="connsiteY23-720" fmla="*/ 71 h 4364252"/>
                  <a:gd name="connsiteX0-721" fmla="*/ 991167 w 2238713"/>
                  <a:gd name="connsiteY0-722" fmla="*/ 1954206 h 4364252"/>
                  <a:gd name="connsiteX1-723" fmla="*/ 762330 w 2238713"/>
                  <a:gd name="connsiteY1-724" fmla="*/ 2563495 h 4364252"/>
                  <a:gd name="connsiteX2-725" fmla="*/ 1191594 w 2238713"/>
                  <a:gd name="connsiteY2-726" fmla="*/ 2801464 h 4364252"/>
                  <a:gd name="connsiteX3-727" fmla="*/ 1558616 w 2238713"/>
                  <a:gd name="connsiteY3-728" fmla="*/ 2199723 h 4364252"/>
                  <a:gd name="connsiteX4-729" fmla="*/ 991167 w 2238713"/>
                  <a:gd name="connsiteY4-730" fmla="*/ 1954206 h 4364252"/>
                  <a:gd name="connsiteX5-731" fmla="*/ 1490354 w 2238713"/>
                  <a:gd name="connsiteY5-732" fmla="*/ 71 h 4364252"/>
                  <a:gd name="connsiteX6-733" fmla="*/ 2214748 w 2238713"/>
                  <a:gd name="connsiteY6-734" fmla="*/ 481022 h 4364252"/>
                  <a:gd name="connsiteX7-735" fmla="*/ 1502228 w 2238713"/>
                  <a:gd name="connsiteY7-736" fmla="*/ 1490425 h 4364252"/>
                  <a:gd name="connsiteX8-737" fmla="*/ 1054263 w 2238713"/>
                  <a:gd name="connsiteY8-738" fmla="*/ 1824329 h 4364252"/>
                  <a:gd name="connsiteX9-739" fmla="*/ 1692232 w 2238713"/>
                  <a:gd name="connsiteY9-740" fmla="*/ 2149506 h 4364252"/>
                  <a:gd name="connsiteX10-741" fmla="*/ 1246908 w 2238713"/>
                  <a:gd name="connsiteY10-742" fmla="*/ 2980778 h 4364252"/>
                  <a:gd name="connsiteX11-743" fmla="*/ 617516 w 2238713"/>
                  <a:gd name="connsiteY11-744" fmla="*/ 2618582 h 4364252"/>
                  <a:gd name="connsiteX12-745" fmla="*/ 724463 w 2238713"/>
                  <a:gd name="connsiteY12-746" fmla="*/ 1997733 h 4364252"/>
                  <a:gd name="connsiteX13-747" fmla="*/ 172192 w 2238713"/>
                  <a:gd name="connsiteY13-748" fmla="*/ 2606706 h 4364252"/>
                  <a:gd name="connsiteX14-749" fmla="*/ 1330036 w 2238713"/>
                  <a:gd name="connsiteY14-750" fmla="*/ 4085183 h 4364252"/>
                  <a:gd name="connsiteX15-751" fmla="*/ 1407226 w 2238713"/>
                  <a:gd name="connsiteY15-752" fmla="*/ 4364252 h 4364252"/>
                  <a:gd name="connsiteX16-753" fmla="*/ 0 w 2238713"/>
                  <a:gd name="connsiteY16-754" fmla="*/ 2624517 h 4364252"/>
                  <a:gd name="connsiteX17-755" fmla="*/ 849017 w 2238713"/>
                  <a:gd name="connsiteY17-756" fmla="*/ 1813016 h 4364252"/>
                  <a:gd name="connsiteX18-757" fmla="*/ 1229095 w 2238713"/>
                  <a:gd name="connsiteY18-758" fmla="*/ 1478550 h 4364252"/>
                  <a:gd name="connsiteX19-759" fmla="*/ 2072244 w 2238713"/>
                  <a:gd name="connsiteY19-760" fmla="*/ 546336 h 4364252"/>
                  <a:gd name="connsiteX20-761" fmla="*/ 1401288 w 2238713"/>
                  <a:gd name="connsiteY20-762" fmla="*/ 112887 h 4364252"/>
                  <a:gd name="connsiteX21-763" fmla="*/ 973776 w 2238713"/>
                  <a:gd name="connsiteY21-764" fmla="*/ 540399 h 4364252"/>
                  <a:gd name="connsiteX22-765" fmla="*/ 1490354 w 2238713"/>
                  <a:gd name="connsiteY22-766" fmla="*/ 71 h 4364252"/>
                  <a:gd name="connsiteX0-767" fmla="*/ 991167 w 2238713"/>
                  <a:gd name="connsiteY0-768" fmla="*/ 1954206 h 4364252"/>
                  <a:gd name="connsiteX1-769" fmla="*/ 762330 w 2238713"/>
                  <a:gd name="connsiteY1-770" fmla="*/ 2563495 h 4364252"/>
                  <a:gd name="connsiteX2-771" fmla="*/ 1191594 w 2238713"/>
                  <a:gd name="connsiteY2-772" fmla="*/ 2801464 h 4364252"/>
                  <a:gd name="connsiteX3-773" fmla="*/ 1558616 w 2238713"/>
                  <a:gd name="connsiteY3-774" fmla="*/ 2199723 h 4364252"/>
                  <a:gd name="connsiteX4-775" fmla="*/ 991167 w 2238713"/>
                  <a:gd name="connsiteY4-776" fmla="*/ 1954206 h 4364252"/>
                  <a:gd name="connsiteX5-777" fmla="*/ 1490354 w 2238713"/>
                  <a:gd name="connsiteY5-778" fmla="*/ 71 h 4364252"/>
                  <a:gd name="connsiteX6-779" fmla="*/ 2214748 w 2238713"/>
                  <a:gd name="connsiteY6-780" fmla="*/ 481022 h 4364252"/>
                  <a:gd name="connsiteX7-781" fmla="*/ 1502228 w 2238713"/>
                  <a:gd name="connsiteY7-782" fmla="*/ 1490425 h 4364252"/>
                  <a:gd name="connsiteX8-783" fmla="*/ 1054263 w 2238713"/>
                  <a:gd name="connsiteY8-784" fmla="*/ 1824329 h 4364252"/>
                  <a:gd name="connsiteX9-785" fmla="*/ 1692232 w 2238713"/>
                  <a:gd name="connsiteY9-786" fmla="*/ 2149506 h 4364252"/>
                  <a:gd name="connsiteX10-787" fmla="*/ 1246908 w 2238713"/>
                  <a:gd name="connsiteY10-788" fmla="*/ 2980778 h 4364252"/>
                  <a:gd name="connsiteX11-789" fmla="*/ 617516 w 2238713"/>
                  <a:gd name="connsiteY11-790" fmla="*/ 2618582 h 4364252"/>
                  <a:gd name="connsiteX12-791" fmla="*/ 724463 w 2238713"/>
                  <a:gd name="connsiteY12-792" fmla="*/ 1997733 h 4364252"/>
                  <a:gd name="connsiteX13-793" fmla="*/ 172192 w 2238713"/>
                  <a:gd name="connsiteY13-794" fmla="*/ 2606706 h 4364252"/>
                  <a:gd name="connsiteX14-795" fmla="*/ 1330036 w 2238713"/>
                  <a:gd name="connsiteY14-796" fmla="*/ 4085183 h 4364252"/>
                  <a:gd name="connsiteX15-797" fmla="*/ 1407226 w 2238713"/>
                  <a:gd name="connsiteY15-798" fmla="*/ 4364252 h 4364252"/>
                  <a:gd name="connsiteX16-799" fmla="*/ 0 w 2238713"/>
                  <a:gd name="connsiteY16-800" fmla="*/ 2624517 h 4364252"/>
                  <a:gd name="connsiteX17-801" fmla="*/ 849017 w 2238713"/>
                  <a:gd name="connsiteY17-802" fmla="*/ 1813016 h 4364252"/>
                  <a:gd name="connsiteX18-803" fmla="*/ 1229095 w 2238713"/>
                  <a:gd name="connsiteY18-804" fmla="*/ 1478550 h 4364252"/>
                  <a:gd name="connsiteX19-805" fmla="*/ 2072244 w 2238713"/>
                  <a:gd name="connsiteY19-806" fmla="*/ 546336 h 4364252"/>
                  <a:gd name="connsiteX20-807" fmla="*/ 1401288 w 2238713"/>
                  <a:gd name="connsiteY20-808" fmla="*/ 112887 h 4364252"/>
                  <a:gd name="connsiteX21-809" fmla="*/ 973776 w 2238713"/>
                  <a:gd name="connsiteY21-810" fmla="*/ 540399 h 4364252"/>
                  <a:gd name="connsiteX22-811" fmla="*/ 1490354 w 2238713"/>
                  <a:gd name="connsiteY22-812" fmla="*/ 71 h 4364252"/>
                  <a:gd name="connsiteX0-813" fmla="*/ 991167 w 2238713"/>
                  <a:gd name="connsiteY0-814" fmla="*/ 1954206 h 4364252"/>
                  <a:gd name="connsiteX1-815" fmla="*/ 762330 w 2238713"/>
                  <a:gd name="connsiteY1-816" fmla="*/ 2563495 h 4364252"/>
                  <a:gd name="connsiteX2-817" fmla="*/ 1191594 w 2238713"/>
                  <a:gd name="connsiteY2-818" fmla="*/ 2801464 h 4364252"/>
                  <a:gd name="connsiteX3-819" fmla="*/ 1558616 w 2238713"/>
                  <a:gd name="connsiteY3-820" fmla="*/ 2199723 h 4364252"/>
                  <a:gd name="connsiteX4-821" fmla="*/ 991167 w 2238713"/>
                  <a:gd name="connsiteY4-822" fmla="*/ 1954206 h 4364252"/>
                  <a:gd name="connsiteX5-823" fmla="*/ 1490354 w 2238713"/>
                  <a:gd name="connsiteY5-824" fmla="*/ 71 h 4364252"/>
                  <a:gd name="connsiteX6-825" fmla="*/ 2214748 w 2238713"/>
                  <a:gd name="connsiteY6-826" fmla="*/ 481022 h 4364252"/>
                  <a:gd name="connsiteX7-827" fmla="*/ 1502228 w 2238713"/>
                  <a:gd name="connsiteY7-828" fmla="*/ 1490425 h 4364252"/>
                  <a:gd name="connsiteX8-829" fmla="*/ 1054263 w 2238713"/>
                  <a:gd name="connsiteY8-830" fmla="*/ 1824329 h 4364252"/>
                  <a:gd name="connsiteX9-831" fmla="*/ 1692232 w 2238713"/>
                  <a:gd name="connsiteY9-832" fmla="*/ 2149506 h 4364252"/>
                  <a:gd name="connsiteX10-833" fmla="*/ 1246908 w 2238713"/>
                  <a:gd name="connsiteY10-834" fmla="*/ 2980778 h 4364252"/>
                  <a:gd name="connsiteX11-835" fmla="*/ 617516 w 2238713"/>
                  <a:gd name="connsiteY11-836" fmla="*/ 2618582 h 4364252"/>
                  <a:gd name="connsiteX12-837" fmla="*/ 724463 w 2238713"/>
                  <a:gd name="connsiteY12-838" fmla="*/ 1997733 h 4364252"/>
                  <a:gd name="connsiteX13-839" fmla="*/ 172192 w 2238713"/>
                  <a:gd name="connsiteY13-840" fmla="*/ 2606706 h 4364252"/>
                  <a:gd name="connsiteX14-841" fmla="*/ 1330036 w 2238713"/>
                  <a:gd name="connsiteY14-842" fmla="*/ 4085183 h 4364252"/>
                  <a:gd name="connsiteX15-843" fmla="*/ 1407226 w 2238713"/>
                  <a:gd name="connsiteY15-844" fmla="*/ 4364252 h 4364252"/>
                  <a:gd name="connsiteX16-845" fmla="*/ 0 w 2238713"/>
                  <a:gd name="connsiteY16-846" fmla="*/ 2624517 h 4364252"/>
                  <a:gd name="connsiteX17-847" fmla="*/ 849017 w 2238713"/>
                  <a:gd name="connsiteY17-848" fmla="*/ 1813016 h 4364252"/>
                  <a:gd name="connsiteX18-849" fmla="*/ 1229095 w 2238713"/>
                  <a:gd name="connsiteY18-850" fmla="*/ 1478550 h 4364252"/>
                  <a:gd name="connsiteX19-851" fmla="*/ 2072244 w 2238713"/>
                  <a:gd name="connsiteY19-852" fmla="*/ 546336 h 4364252"/>
                  <a:gd name="connsiteX20-853" fmla="*/ 1401288 w 2238713"/>
                  <a:gd name="connsiteY20-854" fmla="*/ 112887 h 4364252"/>
                  <a:gd name="connsiteX21-855" fmla="*/ 973776 w 2238713"/>
                  <a:gd name="connsiteY21-856" fmla="*/ 540399 h 4364252"/>
                  <a:gd name="connsiteX22-857" fmla="*/ 1490354 w 2238713"/>
                  <a:gd name="connsiteY22-858" fmla="*/ 71 h 436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Freeform 21"/>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Group 4"/>
            <p:cNvGrpSpPr/>
            <p:nvPr/>
          </p:nvGrpSpPr>
          <p:grpSpPr>
            <a:xfrm>
              <a:off x="971600" y="2842090"/>
              <a:ext cx="1945333" cy="2144259"/>
              <a:chOff x="902506" y="2708920"/>
              <a:chExt cx="1945333" cy="2144259"/>
            </a:xfrm>
          </p:grpSpPr>
          <p:grpSp>
            <p:nvGrpSpPr>
              <p:cNvPr id="41" name="Group 5"/>
              <p:cNvGrpSpPr/>
              <p:nvPr/>
            </p:nvGrpSpPr>
            <p:grpSpPr>
              <a:xfrm>
                <a:off x="902506" y="2708920"/>
                <a:ext cx="1945333" cy="457200"/>
                <a:chOff x="902506" y="2708920"/>
                <a:chExt cx="1945333" cy="457200"/>
              </a:xfrm>
            </p:grpSpPr>
            <p:sp>
              <p:nvSpPr>
                <p:cNvPr id="85" name="Oval 14"/>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Oval 15"/>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16"/>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Oval 17"/>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Group 6"/>
              <p:cNvGrpSpPr/>
              <p:nvPr/>
            </p:nvGrpSpPr>
            <p:grpSpPr>
              <a:xfrm>
                <a:off x="1150528" y="3271273"/>
                <a:ext cx="1449288" cy="457200"/>
                <a:chOff x="902506" y="3271273"/>
                <a:chExt cx="1449288" cy="457200"/>
              </a:xfrm>
            </p:grpSpPr>
            <p:sp>
              <p:nvSpPr>
                <p:cNvPr id="47" name="Oval 11"/>
                <p:cNvSpPr/>
                <p:nvPr/>
              </p:nvSpPr>
              <p:spPr>
                <a:xfrm>
                  <a:off x="902506"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Oval 12"/>
                <p:cNvSpPr/>
                <p:nvPr/>
              </p:nvSpPr>
              <p:spPr>
                <a:xfrm>
                  <a:off x="1398550"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Oval 13"/>
                <p:cNvSpPr/>
                <p:nvPr/>
              </p:nvSpPr>
              <p:spPr>
                <a:xfrm>
                  <a:off x="1894594"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3" name="Group 7"/>
              <p:cNvGrpSpPr/>
              <p:nvPr/>
            </p:nvGrpSpPr>
            <p:grpSpPr>
              <a:xfrm>
                <a:off x="1398550" y="3833626"/>
                <a:ext cx="953244" cy="457200"/>
                <a:chOff x="902506" y="3833626"/>
                <a:chExt cx="953244" cy="457200"/>
              </a:xfrm>
            </p:grpSpPr>
            <p:sp>
              <p:nvSpPr>
                <p:cNvPr id="45" name="Oval 9"/>
                <p:cNvSpPr/>
                <p:nvPr/>
              </p:nvSpPr>
              <p:spPr>
                <a:xfrm>
                  <a:off x="902506"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10"/>
                <p:cNvSpPr/>
                <p:nvPr/>
              </p:nvSpPr>
              <p:spPr>
                <a:xfrm>
                  <a:off x="1398550"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4" name="Oval 8"/>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93" name="Group 22"/>
          <p:cNvGrpSpPr/>
          <p:nvPr/>
        </p:nvGrpSpPr>
        <p:grpSpPr>
          <a:xfrm>
            <a:off x="4106888" y="1848739"/>
            <a:ext cx="1867960" cy="3136843"/>
            <a:chOff x="971600" y="1228261"/>
            <a:chExt cx="2237905" cy="3758088"/>
          </a:xfrm>
        </p:grpSpPr>
        <p:grpSp>
          <p:nvGrpSpPr>
            <p:cNvPr id="94" name="Group 23"/>
            <p:cNvGrpSpPr/>
            <p:nvPr/>
          </p:nvGrpSpPr>
          <p:grpSpPr>
            <a:xfrm>
              <a:off x="1005285" y="1228261"/>
              <a:ext cx="2204220" cy="1653620"/>
              <a:chOff x="1005285" y="1228261"/>
              <a:chExt cx="2204220" cy="1653620"/>
            </a:xfrm>
          </p:grpSpPr>
          <p:sp>
            <p:nvSpPr>
              <p:cNvPr id="109" name="Freeform 38"/>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Freeform 39"/>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1" fmla="*/ 0 w 452536"/>
                  <a:gd name="connsiteY0-2" fmla="*/ 225631 h 1264722"/>
                  <a:gd name="connsiteX1-3" fmla="*/ 326571 w 452536"/>
                  <a:gd name="connsiteY1-4" fmla="*/ 0 h 1264722"/>
                  <a:gd name="connsiteX2-5" fmla="*/ 439387 w 452536"/>
                  <a:gd name="connsiteY2-6" fmla="*/ 1264722 h 1264722"/>
                  <a:gd name="connsiteX3-7" fmla="*/ 249382 w 452536"/>
                  <a:gd name="connsiteY3-8" fmla="*/ 1229096 h 1264722"/>
                  <a:gd name="connsiteX4-9" fmla="*/ 0 w 452536"/>
                  <a:gd name="connsiteY4-10" fmla="*/ 225631 h 1264722"/>
                  <a:gd name="connsiteX0-11" fmla="*/ 0 w 484068"/>
                  <a:gd name="connsiteY0-12" fmla="*/ 225631 h 1264722"/>
                  <a:gd name="connsiteX1-13" fmla="*/ 326571 w 484068"/>
                  <a:gd name="connsiteY1-14" fmla="*/ 0 h 1264722"/>
                  <a:gd name="connsiteX2-15" fmla="*/ 439387 w 484068"/>
                  <a:gd name="connsiteY2-16" fmla="*/ 1264722 h 1264722"/>
                  <a:gd name="connsiteX3-17" fmla="*/ 249382 w 484068"/>
                  <a:gd name="connsiteY3-18" fmla="*/ 1229096 h 1264722"/>
                  <a:gd name="connsiteX4-19" fmla="*/ 0 w 484068"/>
                  <a:gd name="connsiteY4-20" fmla="*/ 225631 h 1264722"/>
                  <a:gd name="connsiteX0-21" fmla="*/ 0 w 484068"/>
                  <a:gd name="connsiteY0-22" fmla="*/ 225631 h 1264722"/>
                  <a:gd name="connsiteX1-23" fmla="*/ 326571 w 484068"/>
                  <a:gd name="connsiteY1-24" fmla="*/ 0 h 1264722"/>
                  <a:gd name="connsiteX2-25" fmla="*/ 439387 w 484068"/>
                  <a:gd name="connsiteY2-26" fmla="*/ 1264722 h 1264722"/>
                  <a:gd name="connsiteX3-27" fmla="*/ 249382 w 484068"/>
                  <a:gd name="connsiteY3-28" fmla="*/ 1229096 h 1264722"/>
                  <a:gd name="connsiteX4-29" fmla="*/ 0 w 484068"/>
                  <a:gd name="connsiteY4-30" fmla="*/ 225631 h 1264722"/>
                  <a:gd name="connsiteX0-31" fmla="*/ 0 w 484068"/>
                  <a:gd name="connsiteY0-32" fmla="*/ 225631 h 1264722"/>
                  <a:gd name="connsiteX1-33" fmla="*/ 326571 w 484068"/>
                  <a:gd name="connsiteY1-34" fmla="*/ 0 h 1264722"/>
                  <a:gd name="connsiteX2-35" fmla="*/ 439387 w 484068"/>
                  <a:gd name="connsiteY2-36" fmla="*/ 1264722 h 1264722"/>
                  <a:gd name="connsiteX3-37" fmla="*/ 249382 w 484068"/>
                  <a:gd name="connsiteY3-38" fmla="*/ 1229096 h 1264722"/>
                  <a:gd name="connsiteX4-39" fmla="*/ 0 w 484068"/>
                  <a:gd name="connsiteY4-40" fmla="*/ 225631 h 1264722"/>
                  <a:gd name="connsiteX0-41" fmla="*/ 0 w 484068"/>
                  <a:gd name="connsiteY0-42" fmla="*/ 225631 h 1264722"/>
                  <a:gd name="connsiteX1-43" fmla="*/ 326571 w 484068"/>
                  <a:gd name="connsiteY1-44" fmla="*/ 0 h 1264722"/>
                  <a:gd name="connsiteX2-45" fmla="*/ 439387 w 484068"/>
                  <a:gd name="connsiteY2-46" fmla="*/ 1264722 h 1264722"/>
                  <a:gd name="connsiteX3-47" fmla="*/ 249382 w 484068"/>
                  <a:gd name="connsiteY3-48" fmla="*/ 1229096 h 1264722"/>
                  <a:gd name="connsiteX4-49" fmla="*/ 0 w 484068"/>
                  <a:gd name="connsiteY4-50" fmla="*/ 225631 h 1264722"/>
                  <a:gd name="connsiteX0-51" fmla="*/ 0 w 484068"/>
                  <a:gd name="connsiteY0-52" fmla="*/ 225631 h 1264722"/>
                  <a:gd name="connsiteX1-53" fmla="*/ 326571 w 484068"/>
                  <a:gd name="connsiteY1-54" fmla="*/ 0 h 1264722"/>
                  <a:gd name="connsiteX2-55" fmla="*/ 439387 w 484068"/>
                  <a:gd name="connsiteY2-56" fmla="*/ 1264722 h 1264722"/>
                  <a:gd name="connsiteX3-57" fmla="*/ 249382 w 484068"/>
                  <a:gd name="connsiteY3-58" fmla="*/ 1229096 h 1264722"/>
                  <a:gd name="connsiteX4-59" fmla="*/ 0 w 484068"/>
                  <a:gd name="connsiteY4-60" fmla="*/ 225631 h 1264722"/>
                  <a:gd name="connsiteX0-61" fmla="*/ 0 w 484068"/>
                  <a:gd name="connsiteY0-62" fmla="*/ 225631 h 1264722"/>
                  <a:gd name="connsiteX1-63" fmla="*/ 326571 w 484068"/>
                  <a:gd name="connsiteY1-64" fmla="*/ 0 h 1264722"/>
                  <a:gd name="connsiteX2-65" fmla="*/ 439387 w 484068"/>
                  <a:gd name="connsiteY2-66" fmla="*/ 1264722 h 1264722"/>
                  <a:gd name="connsiteX3-67" fmla="*/ 249382 w 484068"/>
                  <a:gd name="connsiteY3-68" fmla="*/ 1229096 h 1264722"/>
                  <a:gd name="connsiteX4-69" fmla="*/ 0 w 484068"/>
                  <a:gd name="connsiteY4-70" fmla="*/ 225631 h 12647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Freeform 40"/>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1" fmla="*/ 991167 w 2238713"/>
                  <a:gd name="connsiteY0-2" fmla="*/ 1954206 h 4364252"/>
                  <a:gd name="connsiteX1-3" fmla="*/ 898347 w 2238713"/>
                  <a:gd name="connsiteY1-4" fmla="*/ 2022794 h 4364252"/>
                  <a:gd name="connsiteX2-5" fmla="*/ 744517 w 2238713"/>
                  <a:gd name="connsiteY2-6" fmla="*/ 2569433 h 4364252"/>
                  <a:gd name="connsiteX3-7" fmla="*/ 1221282 w 2238713"/>
                  <a:gd name="connsiteY3-8" fmla="*/ 2854903 h 4364252"/>
                  <a:gd name="connsiteX4-9" fmla="*/ 1558616 w 2238713"/>
                  <a:gd name="connsiteY4-10" fmla="*/ 2199723 h 4364252"/>
                  <a:gd name="connsiteX5-11" fmla="*/ 991167 w 2238713"/>
                  <a:gd name="connsiteY5-12" fmla="*/ 1954206 h 4364252"/>
                  <a:gd name="connsiteX6-13" fmla="*/ 1490354 w 2238713"/>
                  <a:gd name="connsiteY6-14" fmla="*/ 71 h 4364252"/>
                  <a:gd name="connsiteX7-15" fmla="*/ 2214748 w 2238713"/>
                  <a:gd name="connsiteY7-16" fmla="*/ 481022 h 4364252"/>
                  <a:gd name="connsiteX8-17" fmla="*/ 1502228 w 2238713"/>
                  <a:gd name="connsiteY8-18" fmla="*/ 1490425 h 4364252"/>
                  <a:gd name="connsiteX9-19" fmla="*/ 1054263 w 2238713"/>
                  <a:gd name="connsiteY9-20" fmla="*/ 1824329 h 4364252"/>
                  <a:gd name="connsiteX10-21" fmla="*/ 1692232 w 2238713"/>
                  <a:gd name="connsiteY10-22" fmla="*/ 2149506 h 4364252"/>
                  <a:gd name="connsiteX11-23" fmla="*/ 1246908 w 2238713"/>
                  <a:gd name="connsiteY11-24" fmla="*/ 2980778 h 4364252"/>
                  <a:gd name="connsiteX12-25" fmla="*/ 617516 w 2238713"/>
                  <a:gd name="connsiteY12-26" fmla="*/ 2618582 h 4364252"/>
                  <a:gd name="connsiteX13-27" fmla="*/ 708606 w 2238713"/>
                  <a:gd name="connsiteY13-28" fmla="*/ 2018875 h 4364252"/>
                  <a:gd name="connsiteX14-29" fmla="*/ 172192 w 2238713"/>
                  <a:gd name="connsiteY14-30" fmla="*/ 2606706 h 4364252"/>
                  <a:gd name="connsiteX15-31" fmla="*/ 1330036 w 2238713"/>
                  <a:gd name="connsiteY15-32" fmla="*/ 4085183 h 4364252"/>
                  <a:gd name="connsiteX16-33" fmla="*/ 1407226 w 2238713"/>
                  <a:gd name="connsiteY16-34" fmla="*/ 4364252 h 4364252"/>
                  <a:gd name="connsiteX17-35" fmla="*/ 0 w 2238713"/>
                  <a:gd name="connsiteY17-36" fmla="*/ 2624517 h 4364252"/>
                  <a:gd name="connsiteX18-37" fmla="*/ 896587 w 2238713"/>
                  <a:gd name="connsiteY18-38" fmla="*/ 1828872 h 4364252"/>
                  <a:gd name="connsiteX19-39" fmla="*/ 1229095 w 2238713"/>
                  <a:gd name="connsiteY19-40" fmla="*/ 1478550 h 4364252"/>
                  <a:gd name="connsiteX20-41" fmla="*/ 2072244 w 2238713"/>
                  <a:gd name="connsiteY20-42" fmla="*/ 546336 h 4364252"/>
                  <a:gd name="connsiteX21-43" fmla="*/ 1401288 w 2238713"/>
                  <a:gd name="connsiteY21-44" fmla="*/ 112887 h 4364252"/>
                  <a:gd name="connsiteX22-45" fmla="*/ 973776 w 2238713"/>
                  <a:gd name="connsiteY22-46" fmla="*/ 540399 h 4364252"/>
                  <a:gd name="connsiteX23-47" fmla="*/ 1490354 w 2238713"/>
                  <a:gd name="connsiteY23-48" fmla="*/ 71 h 4364252"/>
                  <a:gd name="connsiteX0-49" fmla="*/ 991167 w 2238713"/>
                  <a:gd name="connsiteY0-50" fmla="*/ 1954206 h 4364252"/>
                  <a:gd name="connsiteX1-51" fmla="*/ 898347 w 2238713"/>
                  <a:gd name="connsiteY1-52" fmla="*/ 2022794 h 4364252"/>
                  <a:gd name="connsiteX2-53" fmla="*/ 744517 w 2238713"/>
                  <a:gd name="connsiteY2-54" fmla="*/ 2569433 h 4364252"/>
                  <a:gd name="connsiteX3-55" fmla="*/ 1197532 w 2238713"/>
                  <a:gd name="connsiteY3-56" fmla="*/ 2819277 h 4364252"/>
                  <a:gd name="connsiteX4-57" fmla="*/ 1558616 w 2238713"/>
                  <a:gd name="connsiteY4-58" fmla="*/ 2199723 h 4364252"/>
                  <a:gd name="connsiteX5-59" fmla="*/ 991167 w 2238713"/>
                  <a:gd name="connsiteY5-60" fmla="*/ 1954206 h 4364252"/>
                  <a:gd name="connsiteX6-61" fmla="*/ 1490354 w 2238713"/>
                  <a:gd name="connsiteY6-62" fmla="*/ 71 h 4364252"/>
                  <a:gd name="connsiteX7-63" fmla="*/ 2214748 w 2238713"/>
                  <a:gd name="connsiteY7-64" fmla="*/ 481022 h 4364252"/>
                  <a:gd name="connsiteX8-65" fmla="*/ 1502228 w 2238713"/>
                  <a:gd name="connsiteY8-66" fmla="*/ 1490425 h 4364252"/>
                  <a:gd name="connsiteX9-67" fmla="*/ 1054263 w 2238713"/>
                  <a:gd name="connsiteY9-68" fmla="*/ 1824329 h 4364252"/>
                  <a:gd name="connsiteX10-69" fmla="*/ 1692232 w 2238713"/>
                  <a:gd name="connsiteY10-70" fmla="*/ 2149506 h 4364252"/>
                  <a:gd name="connsiteX11-71" fmla="*/ 1246908 w 2238713"/>
                  <a:gd name="connsiteY11-72" fmla="*/ 2980778 h 4364252"/>
                  <a:gd name="connsiteX12-73" fmla="*/ 617516 w 2238713"/>
                  <a:gd name="connsiteY12-74" fmla="*/ 2618582 h 4364252"/>
                  <a:gd name="connsiteX13-75" fmla="*/ 708606 w 2238713"/>
                  <a:gd name="connsiteY13-76" fmla="*/ 2018875 h 4364252"/>
                  <a:gd name="connsiteX14-77" fmla="*/ 172192 w 2238713"/>
                  <a:gd name="connsiteY14-78" fmla="*/ 2606706 h 4364252"/>
                  <a:gd name="connsiteX15-79" fmla="*/ 1330036 w 2238713"/>
                  <a:gd name="connsiteY15-80" fmla="*/ 4085183 h 4364252"/>
                  <a:gd name="connsiteX16-81" fmla="*/ 1407226 w 2238713"/>
                  <a:gd name="connsiteY16-82" fmla="*/ 4364252 h 4364252"/>
                  <a:gd name="connsiteX17-83" fmla="*/ 0 w 2238713"/>
                  <a:gd name="connsiteY17-84" fmla="*/ 2624517 h 4364252"/>
                  <a:gd name="connsiteX18-85" fmla="*/ 896587 w 2238713"/>
                  <a:gd name="connsiteY18-86" fmla="*/ 1828872 h 4364252"/>
                  <a:gd name="connsiteX19-87" fmla="*/ 1229095 w 2238713"/>
                  <a:gd name="connsiteY19-88" fmla="*/ 1478550 h 4364252"/>
                  <a:gd name="connsiteX20-89" fmla="*/ 2072244 w 2238713"/>
                  <a:gd name="connsiteY20-90" fmla="*/ 546336 h 4364252"/>
                  <a:gd name="connsiteX21-91" fmla="*/ 1401288 w 2238713"/>
                  <a:gd name="connsiteY21-92" fmla="*/ 112887 h 4364252"/>
                  <a:gd name="connsiteX22-93" fmla="*/ 973776 w 2238713"/>
                  <a:gd name="connsiteY22-94" fmla="*/ 540399 h 4364252"/>
                  <a:gd name="connsiteX23-95" fmla="*/ 1490354 w 2238713"/>
                  <a:gd name="connsiteY23-96" fmla="*/ 71 h 4364252"/>
                  <a:gd name="connsiteX0-97" fmla="*/ 991167 w 2238713"/>
                  <a:gd name="connsiteY0-98" fmla="*/ 1954206 h 4364252"/>
                  <a:gd name="connsiteX1-99" fmla="*/ 898347 w 2238713"/>
                  <a:gd name="connsiteY1-100" fmla="*/ 2022794 h 4364252"/>
                  <a:gd name="connsiteX2-101" fmla="*/ 797956 w 2238713"/>
                  <a:gd name="connsiteY2-102" fmla="*/ 2569433 h 4364252"/>
                  <a:gd name="connsiteX3-103" fmla="*/ 1197532 w 2238713"/>
                  <a:gd name="connsiteY3-104" fmla="*/ 2819277 h 4364252"/>
                  <a:gd name="connsiteX4-105" fmla="*/ 1558616 w 2238713"/>
                  <a:gd name="connsiteY4-106" fmla="*/ 2199723 h 4364252"/>
                  <a:gd name="connsiteX5-107" fmla="*/ 991167 w 2238713"/>
                  <a:gd name="connsiteY5-108" fmla="*/ 1954206 h 4364252"/>
                  <a:gd name="connsiteX6-109" fmla="*/ 1490354 w 2238713"/>
                  <a:gd name="connsiteY6-110" fmla="*/ 71 h 4364252"/>
                  <a:gd name="connsiteX7-111" fmla="*/ 2214748 w 2238713"/>
                  <a:gd name="connsiteY7-112" fmla="*/ 481022 h 4364252"/>
                  <a:gd name="connsiteX8-113" fmla="*/ 1502228 w 2238713"/>
                  <a:gd name="connsiteY8-114" fmla="*/ 1490425 h 4364252"/>
                  <a:gd name="connsiteX9-115" fmla="*/ 1054263 w 2238713"/>
                  <a:gd name="connsiteY9-116" fmla="*/ 1824329 h 4364252"/>
                  <a:gd name="connsiteX10-117" fmla="*/ 1692232 w 2238713"/>
                  <a:gd name="connsiteY10-118" fmla="*/ 2149506 h 4364252"/>
                  <a:gd name="connsiteX11-119" fmla="*/ 1246908 w 2238713"/>
                  <a:gd name="connsiteY11-120" fmla="*/ 2980778 h 4364252"/>
                  <a:gd name="connsiteX12-121" fmla="*/ 617516 w 2238713"/>
                  <a:gd name="connsiteY12-122" fmla="*/ 2618582 h 4364252"/>
                  <a:gd name="connsiteX13-123" fmla="*/ 708606 w 2238713"/>
                  <a:gd name="connsiteY13-124" fmla="*/ 2018875 h 4364252"/>
                  <a:gd name="connsiteX14-125" fmla="*/ 172192 w 2238713"/>
                  <a:gd name="connsiteY14-126" fmla="*/ 2606706 h 4364252"/>
                  <a:gd name="connsiteX15-127" fmla="*/ 1330036 w 2238713"/>
                  <a:gd name="connsiteY15-128" fmla="*/ 4085183 h 4364252"/>
                  <a:gd name="connsiteX16-129" fmla="*/ 1407226 w 2238713"/>
                  <a:gd name="connsiteY16-130" fmla="*/ 4364252 h 4364252"/>
                  <a:gd name="connsiteX17-131" fmla="*/ 0 w 2238713"/>
                  <a:gd name="connsiteY17-132" fmla="*/ 2624517 h 4364252"/>
                  <a:gd name="connsiteX18-133" fmla="*/ 896587 w 2238713"/>
                  <a:gd name="connsiteY18-134" fmla="*/ 1828872 h 4364252"/>
                  <a:gd name="connsiteX19-135" fmla="*/ 1229095 w 2238713"/>
                  <a:gd name="connsiteY19-136" fmla="*/ 1478550 h 4364252"/>
                  <a:gd name="connsiteX20-137" fmla="*/ 2072244 w 2238713"/>
                  <a:gd name="connsiteY20-138" fmla="*/ 546336 h 4364252"/>
                  <a:gd name="connsiteX21-139" fmla="*/ 1401288 w 2238713"/>
                  <a:gd name="connsiteY21-140" fmla="*/ 112887 h 4364252"/>
                  <a:gd name="connsiteX22-141" fmla="*/ 973776 w 2238713"/>
                  <a:gd name="connsiteY22-142" fmla="*/ 540399 h 4364252"/>
                  <a:gd name="connsiteX23-143" fmla="*/ 1490354 w 2238713"/>
                  <a:gd name="connsiteY23-144" fmla="*/ 71 h 4364252"/>
                  <a:gd name="connsiteX0-145" fmla="*/ 991167 w 2238713"/>
                  <a:gd name="connsiteY0-146" fmla="*/ 1954206 h 4364252"/>
                  <a:gd name="connsiteX1-147" fmla="*/ 898347 w 2238713"/>
                  <a:gd name="connsiteY1-148" fmla="*/ 2022794 h 4364252"/>
                  <a:gd name="connsiteX2-149" fmla="*/ 762330 w 2238713"/>
                  <a:gd name="connsiteY2-150" fmla="*/ 2563495 h 4364252"/>
                  <a:gd name="connsiteX3-151" fmla="*/ 1197532 w 2238713"/>
                  <a:gd name="connsiteY3-152" fmla="*/ 2819277 h 4364252"/>
                  <a:gd name="connsiteX4-153" fmla="*/ 1558616 w 2238713"/>
                  <a:gd name="connsiteY4-154" fmla="*/ 2199723 h 4364252"/>
                  <a:gd name="connsiteX5-155" fmla="*/ 991167 w 2238713"/>
                  <a:gd name="connsiteY5-156" fmla="*/ 1954206 h 4364252"/>
                  <a:gd name="connsiteX6-157" fmla="*/ 1490354 w 2238713"/>
                  <a:gd name="connsiteY6-158" fmla="*/ 71 h 4364252"/>
                  <a:gd name="connsiteX7-159" fmla="*/ 2214748 w 2238713"/>
                  <a:gd name="connsiteY7-160" fmla="*/ 481022 h 4364252"/>
                  <a:gd name="connsiteX8-161" fmla="*/ 1502228 w 2238713"/>
                  <a:gd name="connsiteY8-162" fmla="*/ 1490425 h 4364252"/>
                  <a:gd name="connsiteX9-163" fmla="*/ 1054263 w 2238713"/>
                  <a:gd name="connsiteY9-164" fmla="*/ 1824329 h 4364252"/>
                  <a:gd name="connsiteX10-165" fmla="*/ 1692232 w 2238713"/>
                  <a:gd name="connsiteY10-166" fmla="*/ 2149506 h 4364252"/>
                  <a:gd name="connsiteX11-167" fmla="*/ 1246908 w 2238713"/>
                  <a:gd name="connsiteY11-168" fmla="*/ 2980778 h 4364252"/>
                  <a:gd name="connsiteX12-169" fmla="*/ 617516 w 2238713"/>
                  <a:gd name="connsiteY12-170" fmla="*/ 2618582 h 4364252"/>
                  <a:gd name="connsiteX13-171" fmla="*/ 708606 w 2238713"/>
                  <a:gd name="connsiteY13-172" fmla="*/ 2018875 h 4364252"/>
                  <a:gd name="connsiteX14-173" fmla="*/ 172192 w 2238713"/>
                  <a:gd name="connsiteY14-174" fmla="*/ 2606706 h 4364252"/>
                  <a:gd name="connsiteX15-175" fmla="*/ 1330036 w 2238713"/>
                  <a:gd name="connsiteY15-176" fmla="*/ 4085183 h 4364252"/>
                  <a:gd name="connsiteX16-177" fmla="*/ 1407226 w 2238713"/>
                  <a:gd name="connsiteY16-178" fmla="*/ 4364252 h 4364252"/>
                  <a:gd name="connsiteX17-179" fmla="*/ 0 w 2238713"/>
                  <a:gd name="connsiteY17-180" fmla="*/ 2624517 h 4364252"/>
                  <a:gd name="connsiteX18-181" fmla="*/ 896587 w 2238713"/>
                  <a:gd name="connsiteY18-182" fmla="*/ 1828872 h 4364252"/>
                  <a:gd name="connsiteX19-183" fmla="*/ 1229095 w 2238713"/>
                  <a:gd name="connsiteY19-184" fmla="*/ 1478550 h 4364252"/>
                  <a:gd name="connsiteX20-185" fmla="*/ 2072244 w 2238713"/>
                  <a:gd name="connsiteY20-186" fmla="*/ 546336 h 4364252"/>
                  <a:gd name="connsiteX21-187" fmla="*/ 1401288 w 2238713"/>
                  <a:gd name="connsiteY21-188" fmla="*/ 112887 h 4364252"/>
                  <a:gd name="connsiteX22-189" fmla="*/ 973776 w 2238713"/>
                  <a:gd name="connsiteY22-190" fmla="*/ 540399 h 4364252"/>
                  <a:gd name="connsiteX23-191" fmla="*/ 1490354 w 2238713"/>
                  <a:gd name="connsiteY23-192" fmla="*/ 71 h 4364252"/>
                  <a:gd name="connsiteX0-193" fmla="*/ 991167 w 2238713"/>
                  <a:gd name="connsiteY0-194" fmla="*/ 1954206 h 4364252"/>
                  <a:gd name="connsiteX1-195" fmla="*/ 898347 w 2238713"/>
                  <a:gd name="connsiteY1-196" fmla="*/ 2022794 h 4364252"/>
                  <a:gd name="connsiteX2-197" fmla="*/ 762330 w 2238713"/>
                  <a:gd name="connsiteY2-198" fmla="*/ 2563495 h 4364252"/>
                  <a:gd name="connsiteX3-199" fmla="*/ 1191594 w 2238713"/>
                  <a:gd name="connsiteY3-200" fmla="*/ 2801464 h 4364252"/>
                  <a:gd name="connsiteX4-201" fmla="*/ 1558616 w 2238713"/>
                  <a:gd name="connsiteY4-202" fmla="*/ 2199723 h 4364252"/>
                  <a:gd name="connsiteX5-203" fmla="*/ 991167 w 2238713"/>
                  <a:gd name="connsiteY5-204" fmla="*/ 1954206 h 4364252"/>
                  <a:gd name="connsiteX6-205" fmla="*/ 1490354 w 2238713"/>
                  <a:gd name="connsiteY6-206" fmla="*/ 71 h 4364252"/>
                  <a:gd name="connsiteX7-207" fmla="*/ 2214748 w 2238713"/>
                  <a:gd name="connsiteY7-208" fmla="*/ 481022 h 4364252"/>
                  <a:gd name="connsiteX8-209" fmla="*/ 1502228 w 2238713"/>
                  <a:gd name="connsiteY8-210" fmla="*/ 1490425 h 4364252"/>
                  <a:gd name="connsiteX9-211" fmla="*/ 1054263 w 2238713"/>
                  <a:gd name="connsiteY9-212" fmla="*/ 1824329 h 4364252"/>
                  <a:gd name="connsiteX10-213" fmla="*/ 1692232 w 2238713"/>
                  <a:gd name="connsiteY10-214" fmla="*/ 2149506 h 4364252"/>
                  <a:gd name="connsiteX11-215" fmla="*/ 1246908 w 2238713"/>
                  <a:gd name="connsiteY11-216" fmla="*/ 2980778 h 4364252"/>
                  <a:gd name="connsiteX12-217" fmla="*/ 617516 w 2238713"/>
                  <a:gd name="connsiteY12-218" fmla="*/ 2618582 h 4364252"/>
                  <a:gd name="connsiteX13-219" fmla="*/ 708606 w 2238713"/>
                  <a:gd name="connsiteY13-220" fmla="*/ 2018875 h 4364252"/>
                  <a:gd name="connsiteX14-221" fmla="*/ 172192 w 2238713"/>
                  <a:gd name="connsiteY14-222" fmla="*/ 2606706 h 4364252"/>
                  <a:gd name="connsiteX15-223" fmla="*/ 1330036 w 2238713"/>
                  <a:gd name="connsiteY15-224" fmla="*/ 4085183 h 4364252"/>
                  <a:gd name="connsiteX16-225" fmla="*/ 1407226 w 2238713"/>
                  <a:gd name="connsiteY16-226" fmla="*/ 4364252 h 4364252"/>
                  <a:gd name="connsiteX17-227" fmla="*/ 0 w 2238713"/>
                  <a:gd name="connsiteY17-228" fmla="*/ 2624517 h 4364252"/>
                  <a:gd name="connsiteX18-229" fmla="*/ 896587 w 2238713"/>
                  <a:gd name="connsiteY18-230" fmla="*/ 1828872 h 4364252"/>
                  <a:gd name="connsiteX19-231" fmla="*/ 1229095 w 2238713"/>
                  <a:gd name="connsiteY19-232" fmla="*/ 1478550 h 4364252"/>
                  <a:gd name="connsiteX20-233" fmla="*/ 2072244 w 2238713"/>
                  <a:gd name="connsiteY20-234" fmla="*/ 546336 h 4364252"/>
                  <a:gd name="connsiteX21-235" fmla="*/ 1401288 w 2238713"/>
                  <a:gd name="connsiteY21-236" fmla="*/ 112887 h 4364252"/>
                  <a:gd name="connsiteX22-237" fmla="*/ 973776 w 2238713"/>
                  <a:gd name="connsiteY22-238" fmla="*/ 540399 h 4364252"/>
                  <a:gd name="connsiteX23-239" fmla="*/ 1490354 w 2238713"/>
                  <a:gd name="connsiteY23-240" fmla="*/ 71 h 4364252"/>
                  <a:gd name="connsiteX0-241" fmla="*/ 991167 w 2238713"/>
                  <a:gd name="connsiteY0-242" fmla="*/ 1954206 h 4364252"/>
                  <a:gd name="connsiteX1-243" fmla="*/ 898347 w 2238713"/>
                  <a:gd name="connsiteY1-244" fmla="*/ 2022794 h 4364252"/>
                  <a:gd name="connsiteX2-245" fmla="*/ 762330 w 2238713"/>
                  <a:gd name="connsiteY2-246" fmla="*/ 2563495 h 4364252"/>
                  <a:gd name="connsiteX3-247" fmla="*/ 1191594 w 2238713"/>
                  <a:gd name="connsiteY3-248" fmla="*/ 2801464 h 4364252"/>
                  <a:gd name="connsiteX4-249" fmla="*/ 1558616 w 2238713"/>
                  <a:gd name="connsiteY4-250" fmla="*/ 2199723 h 4364252"/>
                  <a:gd name="connsiteX5-251" fmla="*/ 991167 w 2238713"/>
                  <a:gd name="connsiteY5-252" fmla="*/ 1954206 h 4364252"/>
                  <a:gd name="connsiteX6-253" fmla="*/ 1490354 w 2238713"/>
                  <a:gd name="connsiteY6-254" fmla="*/ 71 h 4364252"/>
                  <a:gd name="connsiteX7-255" fmla="*/ 2214748 w 2238713"/>
                  <a:gd name="connsiteY7-256" fmla="*/ 481022 h 4364252"/>
                  <a:gd name="connsiteX8-257" fmla="*/ 1502228 w 2238713"/>
                  <a:gd name="connsiteY8-258" fmla="*/ 1490425 h 4364252"/>
                  <a:gd name="connsiteX9-259" fmla="*/ 1054263 w 2238713"/>
                  <a:gd name="connsiteY9-260" fmla="*/ 1824329 h 4364252"/>
                  <a:gd name="connsiteX10-261" fmla="*/ 1692232 w 2238713"/>
                  <a:gd name="connsiteY10-262" fmla="*/ 2149506 h 4364252"/>
                  <a:gd name="connsiteX11-263" fmla="*/ 1246908 w 2238713"/>
                  <a:gd name="connsiteY11-264" fmla="*/ 2980778 h 4364252"/>
                  <a:gd name="connsiteX12-265" fmla="*/ 617516 w 2238713"/>
                  <a:gd name="connsiteY12-266" fmla="*/ 2618582 h 4364252"/>
                  <a:gd name="connsiteX13-267" fmla="*/ 708606 w 2238713"/>
                  <a:gd name="connsiteY13-268" fmla="*/ 2018875 h 4364252"/>
                  <a:gd name="connsiteX14-269" fmla="*/ 172192 w 2238713"/>
                  <a:gd name="connsiteY14-270" fmla="*/ 2606706 h 4364252"/>
                  <a:gd name="connsiteX15-271" fmla="*/ 1330036 w 2238713"/>
                  <a:gd name="connsiteY15-272" fmla="*/ 4085183 h 4364252"/>
                  <a:gd name="connsiteX16-273" fmla="*/ 1407226 w 2238713"/>
                  <a:gd name="connsiteY16-274" fmla="*/ 4364252 h 4364252"/>
                  <a:gd name="connsiteX17-275" fmla="*/ 0 w 2238713"/>
                  <a:gd name="connsiteY17-276" fmla="*/ 2624517 h 4364252"/>
                  <a:gd name="connsiteX18-277" fmla="*/ 896587 w 2238713"/>
                  <a:gd name="connsiteY18-278" fmla="*/ 1828872 h 4364252"/>
                  <a:gd name="connsiteX19-279" fmla="*/ 1229095 w 2238713"/>
                  <a:gd name="connsiteY19-280" fmla="*/ 1478550 h 4364252"/>
                  <a:gd name="connsiteX20-281" fmla="*/ 2072244 w 2238713"/>
                  <a:gd name="connsiteY20-282" fmla="*/ 546336 h 4364252"/>
                  <a:gd name="connsiteX21-283" fmla="*/ 1401288 w 2238713"/>
                  <a:gd name="connsiteY21-284" fmla="*/ 112887 h 4364252"/>
                  <a:gd name="connsiteX22-285" fmla="*/ 973776 w 2238713"/>
                  <a:gd name="connsiteY22-286" fmla="*/ 540399 h 4364252"/>
                  <a:gd name="connsiteX23-287" fmla="*/ 1490354 w 2238713"/>
                  <a:gd name="connsiteY23-288" fmla="*/ 71 h 4364252"/>
                  <a:gd name="connsiteX0-289" fmla="*/ 991167 w 2238713"/>
                  <a:gd name="connsiteY0-290" fmla="*/ 1954206 h 4364252"/>
                  <a:gd name="connsiteX1-291" fmla="*/ 898347 w 2238713"/>
                  <a:gd name="connsiteY1-292" fmla="*/ 2022794 h 4364252"/>
                  <a:gd name="connsiteX2-293" fmla="*/ 762330 w 2238713"/>
                  <a:gd name="connsiteY2-294" fmla="*/ 2563495 h 4364252"/>
                  <a:gd name="connsiteX3-295" fmla="*/ 1191594 w 2238713"/>
                  <a:gd name="connsiteY3-296" fmla="*/ 2801464 h 4364252"/>
                  <a:gd name="connsiteX4-297" fmla="*/ 1558616 w 2238713"/>
                  <a:gd name="connsiteY4-298" fmla="*/ 2199723 h 4364252"/>
                  <a:gd name="connsiteX5-299" fmla="*/ 991167 w 2238713"/>
                  <a:gd name="connsiteY5-300" fmla="*/ 1954206 h 4364252"/>
                  <a:gd name="connsiteX6-301" fmla="*/ 1490354 w 2238713"/>
                  <a:gd name="connsiteY6-302" fmla="*/ 71 h 4364252"/>
                  <a:gd name="connsiteX7-303" fmla="*/ 2214748 w 2238713"/>
                  <a:gd name="connsiteY7-304" fmla="*/ 481022 h 4364252"/>
                  <a:gd name="connsiteX8-305" fmla="*/ 1502228 w 2238713"/>
                  <a:gd name="connsiteY8-306" fmla="*/ 1490425 h 4364252"/>
                  <a:gd name="connsiteX9-307" fmla="*/ 1054263 w 2238713"/>
                  <a:gd name="connsiteY9-308" fmla="*/ 1824329 h 4364252"/>
                  <a:gd name="connsiteX10-309" fmla="*/ 1692232 w 2238713"/>
                  <a:gd name="connsiteY10-310" fmla="*/ 2149506 h 4364252"/>
                  <a:gd name="connsiteX11-311" fmla="*/ 1246908 w 2238713"/>
                  <a:gd name="connsiteY11-312" fmla="*/ 2980778 h 4364252"/>
                  <a:gd name="connsiteX12-313" fmla="*/ 617516 w 2238713"/>
                  <a:gd name="connsiteY12-314" fmla="*/ 2618582 h 4364252"/>
                  <a:gd name="connsiteX13-315" fmla="*/ 708606 w 2238713"/>
                  <a:gd name="connsiteY13-316" fmla="*/ 2018875 h 4364252"/>
                  <a:gd name="connsiteX14-317" fmla="*/ 172192 w 2238713"/>
                  <a:gd name="connsiteY14-318" fmla="*/ 2606706 h 4364252"/>
                  <a:gd name="connsiteX15-319" fmla="*/ 1330036 w 2238713"/>
                  <a:gd name="connsiteY15-320" fmla="*/ 4085183 h 4364252"/>
                  <a:gd name="connsiteX16-321" fmla="*/ 1407226 w 2238713"/>
                  <a:gd name="connsiteY16-322" fmla="*/ 4364252 h 4364252"/>
                  <a:gd name="connsiteX17-323" fmla="*/ 0 w 2238713"/>
                  <a:gd name="connsiteY17-324" fmla="*/ 2624517 h 4364252"/>
                  <a:gd name="connsiteX18-325" fmla="*/ 849017 w 2238713"/>
                  <a:gd name="connsiteY18-326" fmla="*/ 1813016 h 4364252"/>
                  <a:gd name="connsiteX19-327" fmla="*/ 1229095 w 2238713"/>
                  <a:gd name="connsiteY19-328" fmla="*/ 1478550 h 4364252"/>
                  <a:gd name="connsiteX20-329" fmla="*/ 2072244 w 2238713"/>
                  <a:gd name="connsiteY20-330" fmla="*/ 546336 h 4364252"/>
                  <a:gd name="connsiteX21-331" fmla="*/ 1401288 w 2238713"/>
                  <a:gd name="connsiteY21-332" fmla="*/ 112887 h 4364252"/>
                  <a:gd name="connsiteX22-333" fmla="*/ 973776 w 2238713"/>
                  <a:gd name="connsiteY22-334" fmla="*/ 540399 h 4364252"/>
                  <a:gd name="connsiteX23-335" fmla="*/ 1490354 w 2238713"/>
                  <a:gd name="connsiteY23-336" fmla="*/ 71 h 4364252"/>
                  <a:gd name="connsiteX0-337" fmla="*/ 991167 w 2238713"/>
                  <a:gd name="connsiteY0-338" fmla="*/ 1954206 h 4364252"/>
                  <a:gd name="connsiteX1-339" fmla="*/ 898347 w 2238713"/>
                  <a:gd name="connsiteY1-340" fmla="*/ 2022794 h 4364252"/>
                  <a:gd name="connsiteX2-341" fmla="*/ 762330 w 2238713"/>
                  <a:gd name="connsiteY2-342" fmla="*/ 2563495 h 4364252"/>
                  <a:gd name="connsiteX3-343" fmla="*/ 1191594 w 2238713"/>
                  <a:gd name="connsiteY3-344" fmla="*/ 2801464 h 4364252"/>
                  <a:gd name="connsiteX4-345" fmla="*/ 1558616 w 2238713"/>
                  <a:gd name="connsiteY4-346" fmla="*/ 2199723 h 4364252"/>
                  <a:gd name="connsiteX5-347" fmla="*/ 991167 w 2238713"/>
                  <a:gd name="connsiteY5-348" fmla="*/ 1954206 h 4364252"/>
                  <a:gd name="connsiteX6-349" fmla="*/ 1490354 w 2238713"/>
                  <a:gd name="connsiteY6-350" fmla="*/ 71 h 4364252"/>
                  <a:gd name="connsiteX7-351" fmla="*/ 2214748 w 2238713"/>
                  <a:gd name="connsiteY7-352" fmla="*/ 481022 h 4364252"/>
                  <a:gd name="connsiteX8-353" fmla="*/ 1502228 w 2238713"/>
                  <a:gd name="connsiteY8-354" fmla="*/ 1490425 h 4364252"/>
                  <a:gd name="connsiteX9-355" fmla="*/ 1054263 w 2238713"/>
                  <a:gd name="connsiteY9-356" fmla="*/ 1824329 h 4364252"/>
                  <a:gd name="connsiteX10-357" fmla="*/ 1692232 w 2238713"/>
                  <a:gd name="connsiteY10-358" fmla="*/ 2149506 h 4364252"/>
                  <a:gd name="connsiteX11-359" fmla="*/ 1246908 w 2238713"/>
                  <a:gd name="connsiteY11-360" fmla="*/ 2980778 h 4364252"/>
                  <a:gd name="connsiteX12-361" fmla="*/ 617516 w 2238713"/>
                  <a:gd name="connsiteY12-362" fmla="*/ 2618582 h 4364252"/>
                  <a:gd name="connsiteX13-363" fmla="*/ 708606 w 2238713"/>
                  <a:gd name="connsiteY13-364" fmla="*/ 2018875 h 4364252"/>
                  <a:gd name="connsiteX14-365" fmla="*/ 172192 w 2238713"/>
                  <a:gd name="connsiteY14-366" fmla="*/ 2606706 h 4364252"/>
                  <a:gd name="connsiteX15-367" fmla="*/ 1330036 w 2238713"/>
                  <a:gd name="connsiteY15-368" fmla="*/ 4085183 h 4364252"/>
                  <a:gd name="connsiteX16-369" fmla="*/ 1407226 w 2238713"/>
                  <a:gd name="connsiteY16-370" fmla="*/ 4364252 h 4364252"/>
                  <a:gd name="connsiteX17-371" fmla="*/ 0 w 2238713"/>
                  <a:gd name="connsiteY17-372" fmla="*/ 2624517 h 4364252"/>
                  <a:gd name="connsiteX18-373" fmla="*/ 849017 w 2238713"/>
                  <a:gd name="connsiteY18-374" fmla="*/ 1813016 h 4364252"/>
                  <a:gd name="connsiteX19-375" fmla="*/ 1229095 w 2238713"/>
                  <a:gd name="connsiteY19-376" fmla="*/ 1478550 h 4364252"/>
                  <a:gd name="connsiteX20-377" fmla="*/ 2072244 w 2238713"/>
                  <a:gd name="connsiteY20-378" fmla="*/ 546336 h 4364252"/>
                  <a:gd name="connsiteX21-379" fmla="*/ 1401288 w 2238713"/>
                  <a:gd name="connsiteY21-380" fmla="*/ 112887 h 4364252"/>
                  <a:gd name="connsiteX22-381" fmla="*/ 973776 w 2238713"/>
                  <a:gd name="connsiteY22-382" fmla="*/ 540399 h 4364252"/>
                  <a:gd name="connsiteX23-383" fmla="*/ 1490354 w 2238713"/>
                  <a:gd name="connsiteY23-384" fmla="*/ 71 h 4364252"/>
                  <a:gd name="connsiteX0-385" fmla="*/ 991167 w 2238713"/>
                  <a:gd name="connsiteY0-386" fmla="*/ 1954206 h 4364252"/>
                  <a:gd name="connsiteX1-387" fmla="*/ 898347 w 2238713"/>
                  <a:gd name="connsiteY1-388" fmla="*/ 2022794 h 4364252"/>
                  <a:gd name="connsiteX2-389" fmla="*/ 762330 w 2238713"/>
                  <a:gd name="connsiteY2-390" fmla="*/ 2563495 h 4364252"/>
                  <a:gd name="connsiteX3-391" fmla="*/ 1191594 w 2238713"/>
                  <a:gd name="connsiteY3-392" fmla="*/ 2801464 h 4364252"/>
                  <a:gd name="connsiteX4-393" fmla="*/ 1558616 w 2238713"/>
                  <a:gd name="connsiteY4-394" fmla="*/ 2199723 h 4364252"/>
                  <a:gd name="connsiteX5-395" fmla="*/ 991167 w 2238713"/>
                  <a:gd name="connsiteY5-396" fmla="*/ 1954206 h 4364252"/>
                  <a:gd name="connsiteX6-397" fmla="*/ 1490354 w 2238713"/>
                  <a:gd name="connsiteY6-398" fmla="*/ 71 h 4364252"/>
                  <a:gd name="connsiteX7-399" fmla="*/ 2214748 w 2238713"/>
                  <a:gd name="connsiteY7-400" fmla="*/ 481022 h 4364252"/>
                  <a:gd name="connsiteX8-401" fmla="*/ 1502228 w 2238713"/>
                  <a:gd name="connsiteY8-402" fmla="*/ 1490425 h 4364252"/>
                  <a:gd name="connsiteX9-403" fmla="*/ 1054263 w 2238713"/>
                  <a:gd name="connsiteY9-404" fmla="*/ 1824329 h 4364252"/>
                  <a:gd name="connsiteX10-405" fmla="*/ 1692232 w 2238713"/>
                  <a:gd name="connsiteY10-406" fmla="*/ 2149506 h 4364252"/>
                  <a:gd name="connsiteX11-407" fmla="*/ 1246908 w 2238713"/>
                  <a:gd name="connsiteY11-408" fmla="*/ 2980778 h 4364252"/>
                  <a:gd name="connsiteX12-409" fmla="*/ 617516 w 2238713"/>
                  <a:gd name="connsiteY12-410" fmla="*/ 2618582 h 4364252"/>
                  <a:gd name="connsiteX13-411" fmla="*/ 708606 w 2238713"/>
                  <a:gd name="connsiteY13-412" fmla="*/ 2018875 h 4364252"/>
                  <a:gd name="connsiteX14-413" fmla="*/ 172192 w 2238713"/>
                  <a:gd name="connsiteY14-414" fmla="*/ 2606706 h 4364252"/>
                  <a:gd name="connsiteX15-415" fmla="*/ 1330036 w 2238713"/>
                  <a:gd name="connsiteY15-416" fmla="*/ 4085183 h 4364252"/>
                  <a:gd name="connsiteX16-417" fmla="*/ 1407226 w 2238713"/>
                  <a:gd name="connsiteY16-418" fmla="*/ 4364252 h 4364252"/>
                  <a:gd name="connsiteX17-419" fmla="*/ 0 w 2238713"/>
                  <a:gd name="connsiteY17-420" fmla="*/ 2624517 h 4364252"/>
                  <a:gd name="connsiteX18-421" fmla="*/ 849017 w 2238713"/>
                  <a:gd name="connsiteY18-422" fmla="*/ 1813016 h 4364252"/>
                  <a:gd name="connsiteX19-423" fmla="*/ 1229095 w 2238713"/>
                  <a:gd name="connsiteY19-424" fmla="*/ 1478550 h 4364252"/>
                  <a:gd name="connsiteX20-425" fmla="*/ 2072244 w 2238713"/>
                  <a:gd name="connsiteY20-426" fmla="*/ 546336 h 4364252"/>
                  <a:gd name="connsiteX21-427" fmla="*/ 1401288 w 2238713"/>
                  <a:gd name="connsiteY21-428" fmla="*/ 112887 h 4364252"/>
                  <a:gd name="connsiteX22-429" fmla="*/ 973776 w 2238713"/>
                  <a:gd name="connsiteY22-430" fmla="*/ 540399 h 4364252"/>
                  <a:gd name="connsiteX23-431" fmla="*/ 1490354 w 2238713"/>
                  <a:gd name="connsiteY23-432" fmla="*/ 71 h 4364252"/>
                  <a:gd name="connsiteX0-433" fmla="*/ 991167 w 2238713"/>
                  <a:gd name="connsiteY0-434" fmla="*/ 1954206 h 4364252"/>
                  <a:gd name="connsiteX1-435" fmla="*/ 898347 w 2238713"/>
                  <a:gd name="connsiteY1-436" fmla="*/ 2022794 h 4364252"/>
                  <a:gd name="connsiteX2-437" fmla="*/ 762330 w 2238713"/>
                  <a:gd name="connsiteY2-438" fmla="*/ 2563495 h 4364252"/>
                  <a:gd name="connsiteX3-439" fmla="*/ 1191594 w 2238713"/>
                  <a:gd name="connsiteY3-440" fmla="*/ 2801464 h 4364252"/>
                  <a:gd name="connsiteX4-441" fmla="*/ 1558616 w 2238713"/>
                  <a:gd name="connsiteY4-442" fmla="*/ 2199723 h 4364252"/>
                  <a:gd name="connsiteX5-443" fmla="*/ 991167 w 2238713"/>
                  <a:gd name="connsiteY5-444" fmla="*/ 1954206 h 4364252"/>
                  <a:gd name="connsiteX6-445" fmla="*/ 1490354 w 2238713"/>
                  <a:gd name="connsiteY6-446" fmla="*/ 71 h 4364252"/>
                  <a:gd name="connsiteX7-447" fmla="*/ 2214748 w 2238713"/>
                  <a:gd name="connsiteY7-448" fmla="*/ 481022 h 4364252"/>
                  <a:gd name="connsiteX8-449" fmla="*/ 1502228 w 2238713"/>
                  <a:gd name="connsiteY8-450" fmla="*/ 1490425 h 4364252"/>
                  <a:gd name="connsiteX9-451" fmla="*/ 1054263 w 2238713"/>
                  <a:gd name="connsiteY9-452" fmla="*/ 1824329 h 4364252"/>
                  <a:gd name="connsiteX10-453" fmla="*/ 1692232 w 2238713"/>
                  <a:gd name="connsiteY10-454" fmla="*/ 2149506 h 4364252"/>
                  <a:gd name="connsiteX11-455" fmla="*/ 1246908 w 2238713"/>
                  <a:gd name="connsiteY11-456" fmla="*/ 2980778 h 4364252"/>
                  <a:gd name="connsiteX12-457" fmla="*/ 617516 w 2238713"/>
                  <a:gd name="connsiteY12-458" fmla="*/ 2618582 h 4364252"/>
                  <a:gd name="connsiteX13-459" fmla="*/ 708606 w 2238713"/>
                  <a:gd name="connsiteY13-460" fmla="*/ 2018875 h 4364252"/>
                  <a:gd name="connsiteX14-461" fmla="*/ 172192 w 2238713"/>
                  <a:gd name="connsiteY14-462" fmla="*/ 2606706 h 4364252"/>
                  <a:gd name="connsiteX15-463" fmla="*/ 1330036 w 2238713"/>
                  <a:gd name="connsiteY15-464" fmla="*/ 4085183 h 4364252"/>
                  <a:gd name="connsiteX16-465" fmla="*/ 1407226 w 2238713"/>
                  <a:gd name="connsiteY16-466" fmla="*/ 4364252 h 4364252"/>
                  <a:gd name="connsiteX17-467" fmla="*/ 0 w 2238713"/>
                  <a:gd name="connsiteY17-468" fmla="*/ 2624517 h 4364252"/>
                  <a:gd name="connsiteX18-469" fmla="*/ 849017 w 2238713"/>
                  <a:gd name="connsiteY18-470" fmla="*/ 1813016 h 4364252"/>
                  <a:gd name="connsiteX19-471" fmla="*/ 1229095 w 2238713"/>
                  <a:gd name="connsiteY19-472" fmla="*/ 1478550 h 4364252"/>
                  <a:gd name="connsiteX20-473" fmla="*/ 2072244 w 2238713"/>
                  <a:gd name="connsiteY20-474" fmla="*/ 546336 h 4364252"/>
                  <a:gd name="connsiteX21-475" fmla="*/ 1401288 w 2238713"/>
                  <a:gd name="connsiteY21-476" fmla="*/ 112887 h 4364252"/>
                  <a:gd name="connsiteX22-477" fmla="*/ 973776 w 2238713"/>
                  <a:gd name="connsiteY22-478" fmla="*/ 540399 h 4364252"/>
                  <a:gd name="connsiteX23-479" fmla="*/ 1490354 w 2238713"/>
                  <a:gd name="connsiteY23-480" fmla="*/ 71 h 4364252"/>
                  <a:gd name="connsiteX0-481" fmla="*/ 991167 w 2238713"/>
                  <a:gd name="connsiteY0-482" fmla="*/ 1954206 h 4364252"/>
                  <a:gd name="connsiteX1-483" fmla="*/ 898347 w 2238713"/>
                  <a:gd name="connsiteY1-484" fmla="*/ 2022794 h 4364252"/>
                  <a:gd name="connsiteX2-485" fmla="*/ 762330 w 2238713"/>
                  <a:gd name="connsiteY2-486" fmla="*/ 2563495 h 4364252"/>
                  <a:gd name="connsiteX3-487" fmla="*/ 1191594 w 2238713"/>
                  <a:gd name="connsiteY3-488" fmla="*/ 2801464 h 4364252"/>
                  <a:gd name="connsiteX4-489" fmla="*/ 1558616 w 2238713"/>
                  <a:gd name="connsiteY4-490" fmla="*/ 2199723 h 4364252"/>
                  <a:gd name="connsiteX5-491" fmla="*/ 991167 w 2238713"/>
                  <a:gd name="connsiteY5-492" fmla="*/ 1954206 h 4364252"/>
                  <a:gd name="connsiteX6-493" fmla="*/ 1490354 w 2238713"/>
                  <a:gd name="connsiteY6-494" fmla="*/ 71 h 4364252"/>
                  <a:gd name="connsiteX7-495" fmla="*/ 2214748 w 2238713"/>
                  <a:gd name="connsiteY7-496" fmla="*/ 481022 h 4364252"/>
                  <a:gd name="connsiteX8-497" fmla="*/ 1502228 w 2238713"/>
                  <a:gd name="connsiteY8-498" fmla="*/ 1490425 h 4364252"/>
                  <a:gd name="connsiteX9-499" fmla="*/ 1054263 w 2238713"/>
                  <a:gd name="connsiteY9-500" fmla="*/ 1824329 h 4364252"/>
                  <a:gd name="connsiteX10-501" fmla="*/ 1692232 w 2238713"/>
                  <a:gd name="connsiteY10-502" fmla="*/ 2149506 h 4364252"/>
                  <a:gd name="connsiteX11-503" fmla="*/ 1246908 w 2238713"/>
                  <a:gd name="connsiteY11-504" fmla="*/ 2980778 h 4364252"/>
                  <a:gd name="connsiteX12-505" fmla="*/ 617516 w 2238713"/>
                  <a:gd name="connsiteY12-506" fmla="*/ 2618582 h 4364252"/>
                  <a:gd name="connsiteX13-507" fmla="*/ 708606 w 2238713"/>
                  <a:gd name="connsiteY13-508" fmla="*/ 2018875 h 4364252"/>
                  <a:gd name="connsiteX14-509" fmla="*/ 172192 w 2238713"/>
                  <a:gd name="connsiteY14-510" fmla="*/ 2606706 h 4364252"/>
                  <a:gd name="connsiteX15-511" fmla="*/ 1330036 w 2238713"/>
                  <a:gd name="connsiteY15-512" fmla="*/ 4085183 h 4364252"/>
                  <a:gd name="connsiteX16-513" fmla="*/ 1407226 w 2238713"/>
                  <a:gd name="connsiteY16-514" fmla="*/ 4364252 h 4364252"/>
                  <a:gd name="connsiteX17-515" fmla="*/ 0 w 2238713"/>
                  <a:gd name="connsiteY17-516" fmla="*/ 2624517 h 4364252"/>
                  <a:gd name="connsiteX18-517" fmla="*/ 849017 w 2238713"/>
                  <a:gd name="connsiteY18-518" fmla="*/ 1813016 h 4364252"/>
                  <a:gd name="connsiteX19-519" fmla="*/ 1229095 w 2238713"/>
                  <a:gd name="connsiteY19-520" fmla="*/ 1478550 h 4364252"/>
                  <a:gd name="connsiteX20-521" fmla="*/ 2072244 w 2238713"/>
                  <a:gd name="connsiteY20-522" fmla="*/ 546336 h 4364252"/>
                  <a:gd name="connsiteX21-523" fmla="*/ 1401288 w 2238713"/>
                  <a:gd name="connsiteY21-524" fmla="*/ 112887 h 4364252"/>
                  <a:gd name="connsiteX22-525" fmla="*/ 973776 w 2238713"/>
                  <a:gd name="connsiteY22-526" fmla="*/ 540399 h 4364252"/>
                  <a:gd name="connsiteX23-527" fmla="*/ 1490354 w 2238713"/>
                  <a:gd name="connsiteY23-528" fmla="*/ 71 h 4364252"/>
                  <a:gd name="connsiteX0-529" fmla="*/ 991167 w 2238713"/>
                  <a:gd name="connsiteY0-530" fmla="*/ 1954206 h 4364252"/>
                  <a:gd name="connsiteX1-531" fmla="*/ 898347 w 2238713"/>
                  <a:gd name="connsiteY1-532" fmla="*/ 2022794 h 4364252"/>
                  <a:gd name="connsiteX2-533" fmla="*/ 762330 w 2238713"/>
                  <a:gd name="connsiteY2-534" fmla="*/ 2563495 h 4364252"/>
                  <a:gd name="connsiteX3-535" fmla="*/ 1191594 w 2238713"/>
                  <a:gd name="connsiteY3-536" fmla="*/ 2801464 h 4364252"/>
                  <a:gd name="connsiteX4-537" fmla="*/ 1558616 w 2238713"/>
                  <a:gd name="connsiteY4-538" fmla="*/ 2199723 h 4364252"/>
                  <a:gd name="connsiteX5-539" fmla="*/ 991167 w 2238713"/>
                  <a:gd name="connsiteY5-540" fmla="*/ 1954206 h 4364252"/>
                  <a:gd name="connsiteX6-541" fmla="*/ 1490354 w 2238713"/>
                  <a:gd name="connsiteY6-542" fmla="*/ 71 h 4364252"/>
                  <a:gd name="connsiteX7-543" fmla="*/ 2214748 w 2238713"/>
                  <a:gd name="connsiteY7-544" fmla="*/ 481022 h 4364252"/>
                  <a:gd name="connsiteX8-545" fmla="*/ 1502228 w 2238713"/>
                  <a:gd name="connsiteY8-546" fmla="*/ 1490425 h 4364252"/>
                  <a:gd name="connsiteX9-547" fmla="*/ 1054263 w 2238713"/>
                  <a:gd name="connsiteY9-548" fmla="*/ 1824329 h 4364252"/>
                  <a:gd name="connsiteX10-549" fmla="*/ 1692232 w 2238713"/>
                  <a:gd name="connsiteY10-550" fmla="*/ 2149506 h 4364252"/>
                  <a:gd name="connsiteX11-551" fmla="*/ 1246908 w 2238713"/>
                  <a:gd name="connsiteY11-552" fmla="*/ 2980778 h 4364252"/>
                  <a:gd name="connsiteX12-553" fmla="*/ 617516 w 2238713"/>
                  <a:gd name="connsiteY12-554" fmla="*/ 2618582 h 4364252"/>
                  <a:gd name="connsiteX13-555" fmla="*/ 708606 w 2238713"/>
                  <a:gd name="connsiteY13-556" fmla="*/ 2018875 h 4364252"/>
                  <a:gd name="connsiteX14-557" fmla="*/ 172192 w 2238713"/>
                  <a:gd name="connsiteY14-558" fmla="*/ 2606706 h 4364252"/>
                  <a:gd name="connsiteX15-559" fmla="*/ 1330036 w 2238713"/>
                  <a:gd name="connsiteY15-560" fmla="*/ 4085183 h 4364252"/>
                  <a:gd name="connsiteX16-561" fmla="*/ 1407226 w 2238713"/>
                  <a:gd name="connsiteY16-562" fmla="*/ 4364252 h 4364252"/>
                  <a:gd name="connsiteX17-563" fmla="*/ 0 w 2238713"/>
                  <a:gd name="connsiteY17-564" fmla="*/ 2624517 h 4364252"/>
                  <a:gd name="connsiteX18-565" fmla="*/ 849017 w 2238713"/>
                  <a:gd name="connsiteY18-566" fmla="*/ 1813016 h 4364252"/>
                  <a:gd name="connsiteX19-567" fmla="*/ 1229095 w 2238713"/>
                  <a:gd name="connsiteY19-568" fmla="*/ 1478550 h 4364252"/>
                  <a:gd name="connsiteX20-569" fmla="*/ 2072244 w 2238713"/>
                  <a:gd name="connsiteY20-570" fmla="*/ 546336 h 4364252"/>
                  <a:gd name="connsiteX21-571" fmla="*/ 1401288 w 2238713"/>
                  <a:gd name="connsiteY21-572" fmla="*/ 112887 h 4364252"/>
                  <a:gd name="connsiteX22-573" fmla="*/ 973776 w 2238713"/>
                  <a:gd name="connsiteY22-574" fmla="*/ 540399 h 4364252"/>
                  <a:gd name="connsiteX23-575" fmla="*/ 1490354 w 2238713"/>
                  <a:gd name="connsiteY23-576" fmla="*/ 71 h 4364252"/>
                  <a:gd name="connsiteX0-577" fmla="*/ 991167 w 2238713"/>
                  <a:gd name="connsiteY0-578" fmla="*/ 1954206 h 4364252"/>
                  <a:gd name="connsiteX1-579" fmla="*/ 898347 w 2238713"/>
                  <a:gd name="connsiteY1-580" fmla="*/ 2022794 h 4364252"/>
                  <a:gd name="connsiteX2-581" fmla="*/ 762330 w 2238713"/>
                  <a:gd name="connsiteY2-582" fmla="*/ 2563495 h 4364252"/>
                  <a:gd name="connsiteX3-583" fmla="*/ 1191594 w 2238713"/>
                  <a:gd name="connsiteY3-584" fmla="*/ 2801464 h 4364252"/>
                  <a:gd name="connsiteX4-585" fmla="*/ 1558616 w 2238713"/>
                  <a:gd name="connsiteY4-586" fmla="*/ 2199723 h 4364252"/>
                  <a:gd name="connsiteX5-587" fmla="*/ 991167 w 2238713"/>
                  <a:gd name="connsiteY5-588" fmla="*/ 1954206 h 4364252"/>
                  <a:gd name="connsiteX6-589" fmla="*/ 1490354 w 2238713"/>
                  <a:gd name="connsiteY6-590" fmla="*/ 71 h 4364252"/>
                  <a:gd name="connsiteX7-591" fmla="*/ 2214748 w 2238713"/>
                  <a:gd name="connsiteY7-592" fmla="*/ 481022 h 4364252"/>
                  <a:gd name="connsiteX8-593" fmla="*/ 1502228 w 2238713"/>
                  <a:gd name="connsiteY8-594" fmla="*/ 1490425 h 4364252"/>
                  <a:gd name="connsiteX9-595" fmla="*/ 1054263 w 2238713"/>
                  <a:gd name="connsiteY9-596" fmla="*/ 1824329 h 4364252"/>
                  <a:gd name="connsiteX10-597" fmla="*/ 1692232 w 2238713"/>
                  <a:gd name="connsiteY10-598" fmla="*/ 2149506 h 4364252"/>
                  <a:gd name="connsiteX11-599" fmla="*/ 1246908 w 2238713"/>
                  <a:gd name="connsiteY11-600" fmla="*/ 2980778 h 4364252"/>
                  <a:gd name="connsiteX12-601" fmla="*/ 617516 w 2238713"/>
                  <a:gd name="connsiteY12-602" fmla="*/ 2618582 h 4364252"/>
                  <a:gd name="connsiteX13-603" fmla="*/ 708606 w 2238713"/>
                  <a:gd name="connsiteY13-604" fmla="*/ 2018875 h 4364252"/>
                  <a:gd name="connsiteX14-605" fmla="*/ 172192 w 2238713"/>
                  <a:gd name="connsiteY14-606" fmla="*/ 2606706 h 4364252"/>
                  <a:gd name="connsiteX15-607" fmla="*/ 1330036 w 2238713"/>
                  <a:gd name="connsiteY15-608" fmla="*/ 4085183 h 4364252"/>
                  <a:gd name="connsiteX16-609" fmla="*/ 1407226 w 2238713"/>
                  <a:gd name="connsiteY16-610" fmla="*/ 4364252 h 4364252"/>
                  <a:gd name="connsiteX17-611" fmla="*/ 0 w 2238713"/>
                  <a:gd name="connsiteY17-612" fmla="*/ 2624517 h 4364252"/>
                  <a:gd name="connsiteX18-613" fmla="*/ 849017 w 2238713"/>
                  <a:gd name="connsiteY18-614" fmla="*/ 1813016 h 4364252"/>
                  <a:gd name="connsiteX19-615" fmla="*/ 1229095 w 2238713"/>
                  <a:gd name="connsiteY19-616" fmla="*/ 1478550 h 4364252"/>
                  <a:gd name="connsiteX20-617" fmla="*/ 2072244 w 2238713"/>
                  <a:gd name="connsiteY20-618" fmla="*/ 546336 h 4364252"/>
                  <a:gd name="connsiteX21-619" fmla="*/ 1401288 w 2238713"/>
                  <a:gd name="connsiteY21-620" fmla="*/ 112887 h 4364252"/>
                  <a:gd name="connsiteX22-621" fmla="*/ 973776 w 2238713"/>
                  <a:gd name="connsiteY22-622" fmla="*/ 540399 h 4364252"/>
                  <a:gd name="connsiteX23-623" fmla="*/ 1490354 w 2238713"/>
                  <a:gd name="connsiteY23-624" fmla="*/ 71 h 4364252"/>
                  <a:gd name="connsiteX0-625" fmla="*/ 991167 w 2238713"/>
                  <a:gd name="connsiteY0-626" fmla="*/ 1954206 h 4364252"/>
                  <a:gd name="connsiteX1-627" fmla="*/ 898347 w 2238713"/>
                  <a:gd name="connsiteY1-628" fmla="*/ 2022794 h 4364252"/>
                  <a:gd name="connsiteX2-629" fmla="*/ 762330 w 2238713"/>
                  <a:gd name="connsiteY2-630" fmla="*/ 2563495 h 4364252"/>
                  <a:gd name="connsiteX3-631" fmla="*/ 1191594 w 2238713"/>
                  <a:gd name="connsiteY3-632" fmla="*/ 2801464 h 4364252"/>
                  <a:gd name="connsiteX4-633" fmla="*/ 1558616 w 2238713"/>
                  <a:gd name="connsiteY4-634" fmla="*/ 2199723 h 4364252"/>
                  <a:gd name="connsiteX5-635" fmla="*/ 991167 w 2238713"/>
                  <a:gd name="connsiteY5-636" fmla="*/ 1954206 h 4364252"/>
                  <a:gd name="connsiteX6-637" fmla="*/ 1490354 w 2238713"/>
                  <a:gd name="connsiteY6-638" fmla="*/ 71 h 4364252"/>
                  <a:gd name="connsiteX7-639" fmla="*/ 2214748 w 2238713"/>
                  <a:gd name="connsiteY7-640" fmla="*/ 481022 h 4364252"/>
                  <a:gd name="connsiteX8-641" fmla="*/ 1502228 w 2238713"/>
                  <a:gd name="connsiteY8-642" fmla="*/ 1490425 h 4364252"/>
                  <a:gd name="connsiteX9-643" fmla="*/ 1054263 w 2238713"/>
                  <a:gd name="connsiteY9-644" fmla="*/ 1824329 h 4364252"/>
                  <a:gd name="connsiteX10-645" fmla="*/ 1692232 w 2238713"/>
                  <a:gd name="connsiteY10-646" fmla="*/ 2149506 h 4364252"/>
                  <a:gd name="connsiteX11-647" fmla="*/ 1246908 w 2238713"/>
                  <a:gd name="connsiteY11-648" fmla="*/ 2980778 h 4364252"/>
                  <a:gd name="connsiteX12-649" fmla="*/ 617516 w 2238713"/>
                  <a:gd name="connsiteY12-650" fmla="*/ 2618582 h 4364252"/>
                  <a:gd name="connsiteX13-651" fmla="*/ 724463 w 2238713"/>
                  <a:gd name="connsiteY13-652" fmla="*/ 1981876 h 4364252"/>
                  <a:gd name="connsiteX14-653" fmla="*/ 172192 w 2238713"/>
                  <a:gd name="connsiteY14-654" fmla="*/ 2606706 h 4364252"/>
                  <a:gd name="connsiteX15-655" fmla="*/ 1330036 w 2238713"/>
                  <a:gd name="connsiteY15-656" fmla="*/ 4085183 h 4364252"/>
                  <a:gd name="connsiteX16-657" fmla="*/ 1407226 w 2238713"/>
                  <a:gd name="connsiteY16-658" fmla="*/ 4364252 h 4364252"/>
                  <a:gd name="connsiteX17-659" fmla="*/ 0 w 2238713"/>
                  <a:gd name="connsiteY17-660" fmla="*/ 2624517 h 4364252"/>
                  <a:gd name="connsiteX18-661" fmla="*/ 849017 w 2238713"/>
                  <a:gd name="connsiteY18-662" fmla="*/ 1813016 h 4364252"/>
                  <a:gd name="connsiteX19-663" fmla="*/ 1229095 w 2238713"/>
                  <a:gd name="connsiteY19-664" fmla="*/ 1478550 h 4364252"/>
                  <a:gd name="connsiteX20-665" fmla="*/ 2072244 w 2238713"/>
                  <a:gd name="connsiteY20-666" fmla="*/ 546336 h 4364252"/>
                  <a:gd name="connsiteX21-667" fmla="*/ 1401288 w 2238713"/>
                  <a:gd name="connsiteY21-668" fmla="*/ 112887 h 4364252"/>
                  <a:gd name="connsiteX22-669" fmla="*/ 973776 w 2238713"/>
                  <a:gd name="connsiteY22-670" fmla="*/ 540399 h 4364252"/>
                  <a:gd name="connsiteX23-671" fmla="*/ 1490354 w 2238713"/>
                  <a:gd name="connsiteY23-672" fmla="*/ 71 h 4364252"/>
                  <a:gd name="connsiteX0-673" fmla="*/ 991167 w 2238713"/>
                  <a:gd name="connsiteY0-674" fmla="*/ 1954206 h 4364252"/>
                  <a:gd name="connsiteX1-675" fmla="*/ 898347 w 2238713"/>
                  <a:gd name="connsiteY1-676" fmla="*/ 2022794 h 4364252"/>
                  <a:gd name="connsiteX2-677" fmla="*/ 762330 w 2238713"/>
                  <a:gd name="connsiteY2-678" fmla="*/ 2563495 h 4364252"/>
                  <a:gd name="connsiteX3-679" fmla="*/ 1191594 w 2238713"/>
                  <a:gd name="connsiteY3-680" fmla="*/ 2801464 h 4364252"/>
                  <a:gd name="connsiteX4-681" fmla="*/ 1558616 w 2238713"/>
                  <a:gd name="connsiteY4-682" fmla="*/ 2199723 h 4364252"/>
                  <a:gd name="connsiteX5-683" fmla="*/ 991167 w 2238713"/>
                  <a:gd name="connsiteY5-684" fmla="*/ 1954206 h 4364252"/>
                  <a:gd name="connsiteX6-685" fmla="*/ 1490354 w 2238713"/>
                  <a:gd name="connsiteY6-686" fmla="*/ 71 h 4364252"/>
                  <a:gd name="connsiteX7-687" fmla="*/ 2214748 w 2238713"/>
                  <a:gd name="connsiteY7-688" fmla="*/ 481022 h 4364252"/>
                  <a:gd name="connsiteX8-689" fmla="*/ 1502228 w 2238713"/>
                  <a:gd name="connsiteY8-690" fmla="*/ 1490425 h 4364252"/>
                  <a:gd name="connsiteX9-691" fmla="*/ 1054263 w 2238713"/>
                  <a:gd name="connsiteY9-692" fmla="*/ 1824329 h 4364252"/>
                  <a:gd name="connsiteX10-693" fmla="*/ 1692232 w 2238713"/>
                  <a:gd name="connsiteY10-694" fmla="*/ 2149506 h 4364252"/>
                  <a:gd name="connsiteX11-695" fmla="*/ 1246908 w 2238713"/>
                  <a:gd name="connsiteY11-696" fmla="*/ 2980778 h 4364252"/>
                  <a:gd name="connsiteX12-697" fmla="*/ 617516 w 2238713"/>
                  <a:gd name="connsiteY12-698" fmla="*/ 2618582 h 4364252"/>
                  <a:gd name="connsiteX13-699" fmla="*/ 724463 w 2238713"/>
                  <a:gd name="connsiteY13-700" fmla="*/ 1997733 h 4364252"/>
                  <a:gd name="connsiteX14-701" fmla="*/ 172192 w 2238713"/>
                  <a:gd name="connsiteY14-702" fmla="*/ 2606706 h 4364252"/>
                  <a:gd name="connsiteX15-703" fmla="*/ 1330036 w 2238713"/>
                  <a:gd name="connsiteY15-704" fmla="*/ 4085183 h 4364252"/>
                  <a:gd name="connsiteX16-705" fmla="*/ 1407226 w 2238713"/>
                  <a:gd name="connsiteY16-706" fmla="*/ 4364252 h 4364252"/>
                  <a:gd name="connsiteX17-707" fmla="*/ 0 w 2238713"/>
                  <a:gd name="connsiteY17-708" fmla="*/ 2624517 h 4364252"/>
                  <a:gd name="connsiteX18-709" fmla="*/ 849017 w 2238713"/>
                  <a:gd name="connsiteY18-710" fmla="*/ 1813016 h 4364252"/>
                  <a:gd name="connsiteX19-711" fmla="*/ 1229095 w 2238713"/>
                  <a:gd name="connsiteY19-712" fmla="*/ 1478550 h 4364252"/>
                  <a:gd name="connsiteX20-713" fmla="*/ 2072244 w 2238713"/>
                  <a:gd name="connsiteY20-714" fmla="*/ 546336 h 4364252"/>
                  <a:gd name="connsiteX21-715" fmla="*/ 1401288 w 2238713"/>
                  <a:gd name="connsiteY21-716" fmla="*/ 112887 h 4364252"/>
                  <a:gd name="connsiteX22-717" fmla="*/ 973776 w 2238713"/>
                  <a:gd name="connsiteY22-718" fmla="*/ 540399 h 4364252"/>
                  <a:gd name="connsiteX23-719" fmla="*/ 1490354 w 2238713"/>
                  <a:gd name="connsiteY23-720" fmla="*/ 71 h 4364252"/>
                  <a:gd name="connsiteX0-721" fmla="*/ 991167 w 2238713"/>
                  <a:gd name="connsiteY0-722" fmla="*/ 1954206 h 4364252"/>
                  <a:gd name="connsiteX1-723" fmla="*/ 762330 w 2238713"/>
                  <a:gd name="connsiteY1-724" fmla="*/ 2563495 h 4364252"/>
                  <a:gd name="connsiteX2-725" fmla="*/ 1191594 w 2238713"/>
                  <a:gd name="connsiteY2-726" fmla="*/ 2801464 h 4364252"/>
                  <a:gd name="connsiteX3-727" fmla="*/ 1558616 w 2238713"/>
                  <a:gd name="connsiteY3-728" fmla="*/ 2199723 h 4364252"/>
                  <a:gd name="connsiteX4-729" fmla="*/ 991167 w 2238713"/>
                  <a:gd name="connsiteY4-730" fmla="*/ 1954206 h 4364252"/>
                  <a:gd name="connsiteX5-731" fmla="*/ 1490354 w 2238713"/>
                  <a:gd name="connsiteY5-732" fmla="*/ 71 h 4364252"/>
                  <a:gd name="connsiteX6-733" fmla="*/ 2214748 w 2238713"/>
                  <a:gd name="connsiteY6-734" fmla="*/ 481022 h 4364252"/>
                  <a:gd name="connsiteX7-735" fmla="*/ 1502228 w 2238713"/>
                  <a:gd name="connsiteY7-736" fmla="*/ 1490425 h 4364252"/>
                  <a:gd name="connsiteX8-737" fmla="*/ 1054263 w 2238713"/>
                  <a:gd name="connsiteY8-738" fmla="*/ 1824329 h 4364252"/>
                  <a:gd name="connsiteX9-739" fmla="*/ 1692232 w 2238713"/>
                  <a:gd name="connsiteY9-740" fmla="*/ 2149506 h 4364252"/>
                  <a:gd name="connsiteX10-741" fmla="*/ 1246908 w 2238713"/>
                  <a:gd name="connsiteY10-742" fmla="*/ 2980778 h 4364252"/>
                  <a:gd name="connsiteX11-743" fmla="*/ 617516 w 2238713"/>
                  <a:gd name="connsiteY11-744" fmla="*/ 2618582 h 4364252"/>
                  <a:gd name="connsiteX12-745" fmla="*/ 724463 w 2238713"/>
                  <a:gd name="connsiteY12-746" fmla="*/ 1997733 h 4364252"/>
                  <a:gd name="connsiteX13-747" fmla="*/ 172192 w 2238713"/>
                  <a:gd name="connsiteY13-748" fmla="*/ 2606706 h 4364252"/>
                  <a:gd name="connsiteX14-749" fmla="*/ 1330036 w 2238713"/>
                  <a:gd name="connsiteY14-750" fmla="*/ 4085183 h 4364252"/>
                  <a:gd name="connsiteX15-751" fmla="*/ 1407226 w 2238713"/>
                  <a:gd name="connsiteY15-752" fmla="*/ 4364252 h 4364252"/>
                  <a:gd name="connsiteX16-753" fmla="*/ 0 w 2238713"/>
                  <a:gd name="connsiteY16-754" fmla="*/ 2624517 h 4364252"/>
                  <a:gd name="connsiteX17-755" fmla="*/ 849017 w 2238713"/>
                  <a:gd name="connsiteY17-756" fmla="*/ 1813016 h 4364252"/>
                  <a:gd name="connsiteX18-757" fmla="*/ 1229095 w 2238713"/>
                  <a:gd name="connsiteY18-758" fmla="*/ 1478550 h 4364252"/>
                  <a:gd name="connsiteX19-759" fmla="*/ 2072244 w 2238713"/>
                  <a:gd name="connsiteY19-760" fmla="*/ 546336 h 4364252"/>
                  <a:gd name="connsiteX20-761" fmla="*/ 1401288 w 2238713"/>
                  <a:gd name="connsiteY20-762" fmla="*/ 112887 h 4364252"/>
                  <a:gd name="connsiteX21-763" fmla="*/ 973776 w 2238713"/>
                  <a:gd name="connsiteY21-764" fmla="*/ 540399 h 4364252"/>
                  <a:gd name="connsiteX22-765" fmla="*/ 1490354 w 2238713"/>
                  <a:gd name="connsiteY22-766" fmla="*/ 71 h 4364252"/>
                  <a:gd name="connsiteX0-767" fmla="*/ 991167 w 2238713"/>
                  <a:gd name="connsiteY0-768" fmla="*/ 1954206 h 4364252"/>
                  <a:gd name="connsiteX1-769" fmla="*/ 762330 w 2238713"/>
                  <a:gd name="connsiteY1-770" fmla="*/ 2563495 h 4364252"/>
                  <a:gd name="connsiteX2-771" fmla="*/ 1191594 w 2238713"/>
                  <a:gd name="connsiteY2-772" fmla="*/ 2801464 h 4364252"/>
                  <a:gd name="connsiteX3-773" fmla="*/ 1558616 w 2238713"/>
                  <a:gd name="connsiteY3-774" fmla="*/ 2199723 h 4364252"/>
                  <a:gd name="connsiteX4-775" fmla="*/ 991167 w 2238713"/>
                  <a:gd name="connsiteY4-776" fmla="*/ 1954206 h 4364252"/>
                  <a:gd name="connsiteX5-777" fmla="*/ 1490354 w 2238713"/>
                  <a:gd name="connsiteY5-778" fmla="*/ 71 h 4364252"/>
                  <a:gd name="connsiteX6-779" fmla="*/ 2214748 w 2238713"/>
                  <a:gd name="connsiteY6-780" fmla="*/ 481022 h 4364252"/>
                  <a:gd name="connsiteX7-781" fmla="*/ 1502228 w 2238713"/>
                  <a:gd name="connsiteY7-782" fmla="*/ 1490425 h 4364252"/>
                  <a:gd name="connsiteX8-783" fmla="*/ 1054263 w 2238713"/>
                  <a:gd name="connsiteY8-784" fmla="*/ 1824329 h 4364252"/>
                  <a:gd name="connsiteX9-785" fmla="*/ 1692232 w 2238713"/>
                  <a:gd name="connsiteY9-786" fmla="*/ 2149506 h 4364252"/>
                  <a:gd name="connsiteX10-787" fmla="*/ 1246908 w 2238713"/>
                  <a:gd name="connsiteY10-788" fmla="*/ 2980778 h 4364252"/>
                  <a:gd name="connsiteX11-789" fmla="*/ 617516 w 2238713"/>
                  <a:gd name="connsiteY11-790" fmla="*/ 2618582 h 4364252"/>
                  <a:gd name="connsiteX12-791" fmla="*/ 724463 w 2238713"/>
                  <a:gd name="connsiteY12-792" fmla="*/ 1997733 h 4364252"/>
                  <a:gd name="connsiteX13-793" fmla="*/ 172192 w 2238713"/>
                  <a:gd name="connsiteY13-794" fmla="*/ 2606706 h 4364252"/>
                  <a:gd name="connsiteX14-795" fmla="*/ 1330036 w 2238713"/>
                  <a:gd name="connsiteY14-796" fmla="*/ 4085183 h 4364252"/>
                  <a:gd name="connsiteX15-797" fmla="*/ 1407226 w 2238713"/>
                  <a:gd name="connsiteY15-798" fmla="*/ 4364252 h 4364252"/>
                  <a:gd name="connsiteX16-799" fmla="*/ 0 w 2238713"/>
                  <a:gd name="connsiteY16-800" fmla="*/ 2624517 h 4364252"/>
                  <a:gd name="connsiteX17-801" fmla="*/ 849017 w 2238713"/>
                  <a:gd name="connsiteY17-802" fmla="*/ 1813016 h 4364252"/>
                  <a:gd name="connsiteX18-803" fmla="*/ 1229095 w 2238713"/>
                  <a:gd name="connsiteY18-804" fmla="*/ 1478550 h 4364252"/>
                  <a:gd name="connsiteX19-805" fmla="*/ 2072244 w 2238713"/>
                  <a:gd name="connsiteY19-806" fmla="*/ 546336 h 4364252"/>
                  <a:gd name="connsiteX20-807" fmla="*/ 1401288 w 2238713"/>
                  <a:gd name="connsiteY20-808" fmla="*/ 112887 h 4364252"/>
                  <a:gd name="connsiteX21-809" fmla="*/ 973776 w 2238713"/>
                  <a:gd name="connsiteY21-810" fmla="*/ 540399 h 4364252"/>
                  <a:gd name="connsiteX22-811" fmla="*/ 1490354 w 2238713"/>
                  <a:gd name="connsiteY22-812" fmla="*/ 71 h 4364252"/>
                  <a:gd name="connsiteX0-813" fmla="*/ 991167 w 2238713"/>
                  <a:gd name="connsiteY0-814" fmla="*/ 1954206 h 4364252"/>
                  <a:gd name="connsiteX1-815" fmla="*/ 762330 w 2238713"/>
                  <a:gd name="connsiteY1-816" fmla="*/ 2563495 h 4364252"/>
                  <a:gd name="connsiteX2-817" fmla="*/ 1191594 w 2238713"/>
                  <a:gd name="connsiteY2-818" fmla="*/ 2801464 h 4364252"/>
                  <a:gd name="connsiteX3-819" fmla="*/ 1558616 w 2238713"/>
                  <a:gd name="connsiteY3-820" fmla="*/ 2199723 h 4364252"/>
                  <a:gd name="connsiteX4-821" fmla="*/ 991167 w 2238713"/>
                  <a:gd name="connsiteY4-822" fmla="*/ 1954206 h 4364252"/>
                  <a:gd name="connsiteX5-823" fmla="*/ 1490354 w 2238713"/>
                  <a:gd name="connsiteY5-824" fmla="*/ 71 h 4364252"/>
                  <a:gd name="connsiteX6-825" fmla="*/ 2214748 w 2238713"/>
                  <a:gd name="connsiteY6-826" fmla="*/ 481022 h 4364252"/>
                  <a:gd name="connsiteX7-827" fmla="*/ 1502228 w 2238713"/>
                  <a:gd name="connsiteY7-828" fmla="*/ 1490425 h 4364252"/>
                  <a:gd name="connsiteX8-829" fmla="*/ 1054263 w 2238713"/>
                  <a:gd name="connsiteY8-830" fmla="*/ 1824329 h 4364252"/>
                  <a:gd name="connsiteX9-831" fmla="*/ 1692232 w 2238713"/>
                  <a:gd name="connsiteY9-832" fmla="*/ 2149506 h 4364252"/>
                  <a:gd name="connsiteX10-833" fmla="*/ 1246908 w 2238713"/>
                  <a:gd name="connsiteY10-834" fmla="*/ 2980778 h 4364252"/>
                  <a:gd name="connsiteX11-835" fmla="*/ 617516 w 2238713"/>
                  <a:gd name="connsiteY11-836" fmla="*/ 2618582 h 4364252"/>
                  <a:gd name="connsiteX12-837" fmla="*/ 724463 w 2238713"/>
                  <a:gd name="connsiteY12-838" fmla="*/ 1997733 h 4364252"/>
                  <a:gd name="connsiteX13-839" fmla="*/ 172192 w 2238713"/>
                  <a:gd name="connsiteY13-840" fmla="*/ 2606706 h 4364252"/>
                  <a:gd name="connsiteX14-841" fmla="*/ 1330036 w 2238713"/>
                  <a:gd name="connsiteY14-842" fmla="*/ 4085183 h 4364252"/>
                  <a:gd name="connsiteX15-843" fmla="*/ 1407226 w 2238713"/>
                  <a:gd name="connsiteY15-844" fmla="*/ 4364252 h 4364252"/>
                  <a:gd name="connsiteX16-845" fmla="*/ 0 w 2238713"/>
                  <a:gd name="connsiteY16-846" fmla="*/ 2624517 h 4364252"/>
                  <a:gd name="connsiteX17-847" fmla="*/ 849017 w 2238713"/>
                  <a:gd name="connsiteY17-848" fmla="*/ 1813016 h 4364252"/>
                  <a:gd name="connsiteX18-849" fmla="*/ 1229095 w 2238713"/>
                  <a:gd name="connsiteY18-850" fmla="*/ 1478550 h 4364252"/>
                  <a:gd name="connsiteX19-851" fmla="*/ 2072244 w 2238713"/>
                  <a:gd name="connsiteY19-852" fmla="*/ 546336 h 4364252"/>
                  <a:gd name="connsiteX20-853" fmla="*/ 1401288 w 2238713"/>
                  <a:gd name="connsiteY20-854" fmla="*/ 112887 h 4364252"/>
                  <a:gd name="connsiteX21-855" fmla="*/ 973776 w 2238713"/>
                  <a:gd name="connsiteY21-856" fmla="*/ 540399 h 4364252"/>
                  <a:gd name="connsiteX22-857" fmla="*/ 1490354 w 2238713"/>
                  <a:gd name="connsiteY22-858" fmla="*/ 71 h 436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Freeform 41"/>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5" name="Group 24"/>
            <p:cNvGrpSpPr/>
            <p:nvPr/>
          </p:nvGrpSpPr>
          <p:grpSpPr>
            <a:xfrm>
              <a:off x="971600" y="2842090"/>
              <a:ext cx="1945333" cy="2144259"/>
              <a:chOff x="902506" y="2708920"/>
              <a:chExt cx="1945333" cy="2144259"/>
            </a:xfrm>
          </p:grpSpPr>
          <p:grpSp>
            <p:nvGrpSpPr>
              <p:cNvPr id="96" name="Group 25"/>
              <p:cNvGrpSpPr/>
              <p:nvPr/>
            </p:nvGrpSpPr>
            <p:grpSpPr>
              <a:xfrm>
                <a:off x="902506" y="2708920"/>
                <a:ext cx="1945333" cy="457200"/>
                <a:chOff x="902506" y="2708920"/>
                <a:chExt cx="1945333" cy="457200"/>
              </a:xfrm>
            </p:grpSpPr>
            <p:sp>
              <p:nvSpPr>
                <p:cNvPr id="105" name="Oval 34"/>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35"/>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Oval 36"/>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37"/>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7" name="Group 26"/>
              <p:cNvGrpSpPr/>
              <p:nvPr/>
            </p:nvGrpSpPr>
            <p:grpSpPr>
              <a:xfrm>
                <a:off x="1150528" y="3271273"/>
                <a:ext cx="1449288" cy="457200"/>
                <a:chOff x="902506" y="3271273"/>
                <a:chExt cx="1449288" cy="457200"/>
              </a:xfrm>
            </p:grpSpPr>
            <p:sp>
              <p:nvSpPr>
                <p:cNvPr id="102" name="Oval 31"/>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Oval 32"/>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Oval 33"/>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98" name="Group 27"/>
              <p:cNvGrpSpPr/>
              <p:nvPr/>
            </p:nvGrpSpPr>
            <p:grpSpPr>
              <a:xfrm>
                <a:off x="1398550" y="3833626"/>
                <a:ext cx="953244" cy="457200"/>
                <a:chOff x="902506" y="3833626"/>
                <a:chExt cx="953244" cy="457200"/>
              </a:xfrm>
            </p:grpSpPr>
            <p:sp>
              <p:nvSpPr>
                <p:cNvPr id="100" name="Oval 29"/>
                <p:cNvSpPr/>
                <p:nvPr/>
              </p:nvSpPr>
              <p:spPr>
                <a:xfrm>
                  <a:off x="902506"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Oval 30"/>
                <p:cNvSpPr/>
                <p:nvPr/>
              </p:nvSpPr>
              <p:spPr>
                <a:xfrm>
                  <a:off x="1398550"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9" name="Oval 28"/>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3" name="Group 42"/>
          <p:cNvGrpSpPr/>
          <p:nvPr/>
        </p:nvGrpSpPr>
        <p:grpSpPr>
          <a:xfrm>
            <a:off x="6847209" y="1848739"/>
            <a:ext cx="1867960" cy="3136843"/>
            <a:chOff x="971600" y="1228261"/>
            <a:chExt cx="2237905" cy="3758088"/>
          </a:xfrm>
        </p:grpSpPr>
        <p:grpSp>
          <p:nvGrpSpPr>
            <p:cNvPr id="114" name="Group 43"/>
            <p:cNvGrpSpPr/>
            <p:nvPr/>
          </p:nvGrpSpPr>
          <p:grpSpPr>
            <a:xfrm>
              <a:off x="1005285" y="1228261"/>
              <a:ext cx="2204220" cy="1653620"/>
              <a:chOff x="1005285" y="1228261"/>
              <a:chExt cx="2204220" cy="1653620"/>
            </a:xfrm>
          </p:grpSpPr>
          <p:sp>
            <p:nvSpPr>
              <p:cNvPr id="129" name="Freeform 58"/>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Freeform 59"/>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1" fmla="*/ 0 w 452536"/>
                  <a:gd name="connsiteY0-2" fmla="*/ 225631 h 1264722"/>
                  <a:gd name="connsiteX1-3" fmla="*/ 326571 w 452536"/>
                  <a:gd name="connsiteY1-4" fmla="*/ 0 h 1264722"/>
                  <a:gd name="connsiteX2-5" fmla="*/ 439387 w 452536"/>
                  <a:gd name="connsiteY2-6" fmla="*/ 1264722 h 1264722"/>
                  <a:gd name="connsiteX3-7" fmla="*/ 249382 w 452536"/>
                  <a:gd name="connsiteY3-8" fmla="*/ 1229096 h 1264722"/>
                  <a:gd name="connsiteX4-9" fmla="*/ 0 w 452536"/>
                  <a:gd name="connsiteY4-10" fmla="*/ 225631 h 1264722"/>
                  <a:gd name="connsiteX0-11" fmla="*/ 0 w 484068"/>
                  <a:gd name="connsiteY0-12" fmla="*/ 225631 h 1264722"/>
                  <a:gd name="connsiteX1-13" fmla="*/ 326571 w 484068"/>
                  <a:gd name="connsiteY1-14" fmla="*/ 0 h 1264722"/>
                  <a:gd name="connsiteX2-15" fmla="*/ 439387 w 484068"/>
                  <a:gd name="connsiteY2-16" fmla="*/ 1264722 h 1264722"/>
                  <a:gd name="connsiteX3-17" fmla="*/ 249382 w 484068"/>
                  <a:gd name="connsiteY3-18" fmla="*/ 1229096 h 1264722"/>
                  <a:gd name="connsiteX4-19" fmla="*/ 0 w 484068"/>
                  <a:gd name="connsiteY4-20" fmla="*/ 225631 h 1264722"/>
                  <a:gd name="connsiteX0-21" fmla="*/ 0 w 484068"/>
                  <a:gd name="connsiteY0-22" fmla="*/ 225631 h 1264722"/>
                  <a:gd name="connsiteX1-23" fmla="*/ 326571 w 484068"/>
                  <a:gd name="connsiteY1-24" fmla="*/ 0 h 1264722"/>
                  <a:gd name="connsiteX2-25" fmla="*/ 439387 w 484068"/>
                  <a:gd name="connsiteY2-26" fmla="*/ 1264722 h 1264722"/>
                  <a:gd name="connsiteX3-27" fmla="*/ 249382 w 484068"/>
                  <a:gd name="connsiteY3-28" fmla="*/ 1229096 h 1264722"/>
                  <a:gd name="connsiteX4-29" fmla="*/ 0 w 484068"/>
                  <a:gd name="connsiteY4-30" fmla="*/ 225631 h 1264722"/>
                  <a:gd name="connsiteX0-31" fmla="*/ 0 w 484068"/>
                  <a:gd name="connsiteY0-32" fmla="*/ 225631 h 1264722"/>
                  <a:gd name="connsiteX1-33" fmla="*/ 326571 w 484068"/>
                  <a:gd name="connsiteY1-34" fmla="*/ 0 h 1264722"/>
                  <a:gd name="connsiteX2-35" fmla="*/ 439387 w 484068"/>
                  <a:gd name="connsiteY2-36" fmla="*/ 1264722 h 1264722"/>
                  <a:gd name="connsiteX3-37" fmla="*/ 249382 w 484068"/>
                  <a:gd name="connsiteY3-38" fmla="*/ 1229096 h 1264722"/>
                  <a:gd name="connsiteX4-39" fmla="*/ 0 w 484068"/>
                  <a:gd name="connsiteY4-40" fmla="*/ 225631 h 1264722"/>
                  <a:gd name="connsiteX0-41" fmla="*/ 0 w 484068"/>
                  <a:gd name="connsiteY0-42" fmla="*/ 225631 h 1264722"/>
                  <a:gd name="connsiteX1-43" fmla="*/ 326571 w 484068"/>
                  <a:gd name="connsiteY1-44" fmla="*/ 0 h 1264722"/>
                  <a:gd name="connsiteX2-45" fmla="*/ 439387 w 484068"/>
                  <a:gd name="connsiteY2-46" fmla="*/ 1264722 h 1264722"/>
                  <a:gd name="connsiteX3-47" fmla="*/ 249382 w 484068"/>
                  <a:gd name="connsiteY3-48" fmla="*/ 1229096 h 1264722"/>
                  <a:gd name="connsiteX4-49" fmla="*/ 0 w 484068"/>
                  <a:gd name="connsiteY4-50" fmla="*/ 225631 h 1264722"/>
                  <a:gd name="connsiteX0-51" fmla="*/ 0 w 484068"/>
                  <a:gd name="connsiteY0-52" fmla="*/ 225631 h 1264722"/>
                  <a:gd name="connsiteX1-53" fmla="*/ 326571 w 484068"/>
                  <a:gd name="connsiteY1-54" fmla="*/ 0 h 1264722"/>
                  <a:gd name="connsiteX2-55" fmla="*/ 439387 w 484068"/>
                  <a:gd name="connsiteY2-56" fmla="*/ 1264722 h 1264722"/>
                  <a:gd name="connsiteX3-57" fmla="*/ 249382 w 484068"/>
                  <a:gd name="connsiteY3-58" fmla="*/ 1229096 h 1264722"/>
                  <a:gd name="connsiteX4-59" fmla="*/ 0 w 484068"/>
                  <a:gd name="connsiteY4-60" fmla="*/ 225631 h 1264722"/>
                  <a:gd name="connsiteX0-61" fmla="*/ 0 w 484068"/>
                  <a:gd name="connsiteY0-62" fmla="*/ 225631 h 1264722"/>
                  <a:gd name="connsiteX1-63" fmla="*/ 326571 w 484068"/>
                  <a:gd name="connsiteY1-64" fmla="*/ 0 h 1264722"/>
                  <a:gd name="connsiteX2-65" fmla="*/ 439387 w 484068"/>
                  <a:gd name="connsiteY2-66" fmla="*/ 1264722 h 1264722"/>
                  <a:gd name="connsiteX3-67" fmla="*/ 249382 w 484068"/>
                  <a:gd name="connsiteY3-68" fmla="*/ 1229096 h 1264722"/>
                  <a:gd name="connsiteX4-69" fmla="*/ 0 w 484068"/>
                  <a:gd name="connsiteY4-70" fmla="*/ 225631 h 12647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Freeform 60"/>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1" fmla="*/ 991167 w 2238713"/>
                  <a:gd name="connsiteY0-2" fmla="*/ 1954206 h 4364252"/>
                  <a:gd name="connsiteX1-3" fmla="*/ 898347 w 2238713"/>
                  <a:gd name="connsiteY1-4" fmla="*/ 2022794 h 4364252"/>
                  <a:gd name="connsiteX2-5" fmla="*/ 744517 w 2238713"/>
                  <a:gd name="connsiteY2-6" fmla="*/ 2569433 h 4364252"/>
                  <a:gd name="connsiteX3-7" fmla="*/ 1221282 w 2238713"/>
                  <a:gd name="connsiteY3-8" fmla="*/ 2854903 h 4364252"/>
                  <a:gd name="connsiteX4-9" fmla="*/ 1558616 w 2238713"/>
                  <a:gd name="connsiteY4-10" fmla="*/ 2199723 h 4364252"/>
                  <a:gd name="connsiteX5-11" fmla="*/ 991167 w 2238713"/>
                  <a:gd name="connsiteY5-12" fmla="*/ 1954206 h 4364252"/>
                  <a:gd name="connsiteX6-13" fmla="*/ 1490354 w 2238713"/>
                  <a:gd name="connsiteY6-14" fmla="*/ 71 h 4364252"/>
                  <a:gd name="connsiteX7-15" fmla="*/ 2214748 w 2238713"/>
                  <a:gd name="connsiteY7-16" fmla="*/ 481022 h 4364252"/>
                  <a:gd name="connsiteX8-17" fmla="*/ 1502228 w 2238713"/>
                  <a:gd name="connsiteY8-18" fmla="*/ 1490425 h 4364252"/>
                  <a:gd name="connsiteX9-19" fmla="*/ 1054263 w 2238713"/>
                  <a:gd name="connsiteY9-20" fmla="*/ 1824329 h 4364252"/>
                  <a:gd name="connsiteX10-21" fmla="*/ 1692232 w 2238713"/>
                  <a:gd name="connsiteY10-22" fmla="*/ 2149506 h 4364252"/>
                  <a:gd name="connsiteX11-23" fmla="*/ 1246908 w 2238713"/>
                  <a:gd name="connsiteY11-24" fmla="*/ 2980778 h 4364252"/>
                  <a:gd name="connsiteX12-25" fmla="*/ 617516 w 2238713"/>
                  <a:gd name="connsiteY12-26" fmla="*/ 2618582 h 4364252"/>
                  <a:gd name="connsiteX13-27" fmla="*/ 708606 w 2238713"/>
                  <a:gd name="connsiteY13-28" fmla="*/ 2018875 h 4364252"/>
                  <a:gd name="connsiteX14-29" fmla="*/ 172192 w 2238713"/>
                  <a:gd name="connsiteY14-30" fmla="*/ 2606706 h 4364252"/>
                  <a:gd name="connsiteX15-31" fmla="*/ 1330036 w 2238713"/>
                  <a:gd name="connsiteY15-32" fmla="*/ 4085183 h 4364252"/>
                  <a:gd name="connsiteX16-33" fmla="*/ 1407226 w 2238713"/>
                  <a:gd name="connsiteY16-34" fmla="*/ 4364252 h 4364252"/>
                  <a:gd name="connsiteX17-35" fmla="*/ 0 w 2238713"/>
                  <a:gd name="connsiteY17-36" fmla="*/ 2624517 h 4364252"/>
                  <a:gd name="connsiteX18-37" fmla="*/ 896587 w 2238713"/>
                  <a:gd name="connsiteY18-38" fmla="*/ 1828872 h 4364252"/>
                  <a:gd name="connsiteX19-39" fmla="*/ 1229095 w 2238713"/>
                  <a:gd name="connsiteY19-40" fmla="*/ 1478550 h 4364252"/>
                  <a:gd name="connsiteX20-41" fmla="*/ 2072244 w 2238713"/>
                  <a:gd name="connsiteY20-42" fmla="*/ 546336 h 4364252"/>
                  <a:gd name="connsiteX21-43" fmla="*/ 1401288 w 2238713"/>
                  <a:gd name="connsiteY21-44" fmla="*/ 112887 h 4364252"/>
                  <a:gd name="connsiteX22-45" fmla="*/ 973776 w 2238713"/>
                  <a:gd name="connsiteY22-46" fmla="*/ 540399 h 4364252"/>
                  <a:gd name="connsiteX23-47" fmla="*/ 1490354 w 2238713"/>
                  <a:gd name="connsiteY23-48" fmla="*/ 71 h 4364252"/>
                  <a:gd name="connsiteX0-49" fmla="*/ 991167 w 2238713"/>
                  <a:gd name="connsiteY0-50" fmla="*/ 1954206 h 4364252"/>
                  <a:gd name="connsiteX1-51" fmla="*/ 898347 w 2238713"/>
                  <a:gd name="connsiteY1-52" fmla="*/ 2022794 h 4364252"/>
                  <a:gd name="connsiteX2-53" fmla="*/ 744517 w 2238713"/>
                  <a:gd name="connsiteY2-54" fmla="*/ 2569433 h 4364252"/>
                  <a:gd name="connsiteX3-55" fmla="*/ 1197532 w 2238713"/>
                  <a:gd name="connsiteY3-56" fmla="*/ 2819277 h 4364252"/>
                  <a:gd name="connsiteX4-57" fmla="*/ 1558616 w 2238713"/>
                  <a:gd name="connsiteY4-58" fmla="*/ 2199723 h 4364252"/>
                  <a:gd name="connsiteX5-59" fmla="*/ 991167 w 2238713"/>
                  <a:gd name="connsiteY5-60" fmla="*/ 1954206 h 4364252"/>
                  <a:gd name="connsiteX6-61" fmla="*/ 1490354 w 2238713"/>
                  <a:gd name="connsiteY6-62" fmla="*/ 71 h 4364252"/>
                  <a:gd name="connsiteX7-63" fmla="*/ 2214748 w 2238713"/>
                  <a:gd name="connsiteY7-64" fmla="*/ 481022 h 4364252"/>
                  <a:gd name="connsiteX8-65" fmla="*/ 1502228 w 2238713"/>
                  <a:gd name="connsiteY8-66" fmla="*/ 1490425 h 4364252"/>
                  <a:gd name="connsiteX9-67" fmla="*/ 1054263 w 2238713"/>
                  <a:gd name="connsiteY9-68" fmla="*/ 1824329 h 4364252"/>
                  <a:gd name="connsiteX10-69" fmla="*/ 1692232 w 2238713"/>
                  <a:gd name="connsiteY10-70" fmla="*/ 2149506 h 4364252"/>
                  <a:gd name="connsiteX11-71" fmla="*/ 1246908 w 2238713"/>
                  <a:gd name="connsiteY11-72" fmla="*/ 2980778 h 4364252"/>
                  <a:gd name="connsiteX12-73" fmla="*/ 617516 w 2238713"/>
                  <a:gd name="connsiteY12-74" fmla="*/ 2618582 h 4364252"/>
                  <a:gd name="connsiteX13-75" fmla="*/ 708606 w 2238713"/>
                  <a:gd name="connsiteY13-76" fmla="*/ 2018875 h 4364252"/>
                  <a:gd name="connsiteX14-77" fmla="*/ 172192 w 2238713"/>
                  <a:gd name="connsiteY14-78" fmla="*/ 2606706 h 4364252"/>
                  <a:gd name="connsiteX15-79" fmla="*/ 1330036 w 2238713"/>
                  <a:gd name="connsiteY15-80" fmla="*/ 4085183 h 4364252"/>
                  <a:gd name="connsiteX16-81" fmla="*/ 1407226 w 2238713"/>
                  <a:gd name="connsiteY16-82" fmla="*/ 4364252 h 4364252"/>
                  <a:gd name="connsiteX17-83" fmla="*/ 0 w 2238713"/>
                  <a:gd name="connsiteY17-84" fmla="*/ 2624517 h 4364252"/>
                  <a:gd name="connsiteX18-85" fmla="*/ 896587 w 2238713"/>
                  <a:gd name="connsiteY18-86" fmla="*/ 1828872 h 4364252"/>
                  <a:gd name="connsiteX19-87" fmla="*/ 1229095 w 2238713"/>
                  <a:gd name="connsiteY19-88" fmla="*/ 1478550 h 4364252"/>
                  <a:gd name="connsiteX20-89" fmla="*/ 2072244 w 2238713"/>
                  <a:gd name="connsiteY20-90" fmla="*/ 546336 h 4364252"/>
                  <a:gd name="connsiteX21-91" fmla="*/ 1401288 w 2238713"/>
                  <a:gd name="connsiteY21-92" fmla="*/ 112887 h 4364252"/>
                  <a:gd name="connsiteX22-93" fmla="*/ 973776 w 2238713"/>
                  <a:gd name="connsiteY22-94" fmla="*/ 540399 h 4364252"/>
                  <a:gd name="connsiteX23-95" fmla="*/ 1490354 w 2238713"/>
                  <a:gd name="connsiteY23-96" fmla="*/ 71 h 4364252"/>
                  <a:gd name="connsiteX0-97" fmla="*/ 991167 w 2238713"/>
                  <a:gd name="connsiteY0-98" fmla="*/ 1954206 h 4364252"/>
                  <a:gd name="connsiteX1-99" fmla="*/ 898347 w 2238713"/>
                  <a:gd name="connsiteY1-100" fmla="*/ 2022794 h 4364252"/>
                  <a:gd name="connsiteX2-101" fmla="*/ 797956 w 2238713"/>
                  <a:gd name="connsiteY2-102" fmla="*/ 2569433 h 4364252"/>
                  <a:gd name="connsiteX3-103" fmla="*/ 1197532 w 2238713"/>
                  <a:gd name="connsiteY3-104" fmla="*/ 2819277 h 4364252"/>
                  <a:gd name="connsiteX4-105" fmla="*/ 1558616 w 2238713"/>
                  <a:gd name="connsiteY4-106" fmla="*/ 2199723 h 4364252"/>
                  <a:gd name="connsiteX5-107" fmla="*/ 991167 w 2238713"/>
                  <a:gd name="connsiteY5-108" fmla="*/ 1954206 h 4364252"/>
                  <a:gd name="connsiteX6-109" fmla="*/ 1490354 w 2238713"/>
                  <a:gd name="connsiteY6-110" fmla="*/ 71 h 4364252"/>
                  <a:gd name="connsiteX7-111" fmla="*/ 2214748 w 2238713"/>
                  <a:gd name="connsiteY7-112" fmla="*/ 481022 h 4364252"/>
                  <a:gd name="connsiteX8-113" fmla="*/ 1502228 w 2238713"/>
                  <a:gd name="connsiteY8-114" fmla="*/ 1490425 h 4364252"/>
                  <a:gd name="connsiteX9-115" fmla="*/ 1054263 w 2238713"/>
                  <a:gd name="connsiteY9-116" fmla="*/ 1824329 h 4364252"/>
                  <a:gd name="connsiteX10-117" fmla="*/ 1692232 w 2238713"/>
                  <a:gd name="connsiteY10-118" fmla="*/ 2149506 h 4364252"/>
                  <a:gd name="connsiteX11-119" fmla="*/ 1246908 w 2238713"/>
                  <a:gd name="connsiteY11-120" fmla="*/ 2980778 h 4364252"/>
                  <a:gd name="connsiteX12-121" fmla="*/ 617516 w 2238713"/>
                  <a:gd name="connsiteY12-122" fmla="*/ 2618582 h 4364252"/>
                  <a:gd name="connsiteX13-123" fmla="*/ 708606 w 2238713"/>
                  <a:gd name="connsiteY13-124" fmla="*/ 2018875 h 4364252"/>
                  <a:gd name="connsiteX14-125" fmla="*/ 172192 w 2238713"/>
                  <a:gd name="connsiteY14-126" fmla="*/ 2606706 h 4364252"/>
                  <a:gd name="connsiteX15-127" fmla="*/ 1330036 w 2238713"/>
                  <a:gd name="connsiteY15-128" fmla="*/ 4085183 h 4364252"/>
                  <a:gd name="connsiteX16-129" fmla="*/ 1407226 w 2238713"/>
                  <a:gd name="connsiteY16-130" fmla="*/ 4364252 h 4364252"/>
                  <a:gd name="connsiteX17-131" fmla="*/ 0 w 2238713"/>
                  <a:gd name="connsiteY17-132" fmla="*/ 2624517 h 4364252"/>
                  <a:gd name="connsiteX18-133" fmla="*/ 896587 w 2238713"/>
                  <a:gd name="connsiteY18-134" fmla="*/ 1828872 h 4364252"/>
                  <a:gd name="connsiteX19-135" fmla="*/ 1229095 w 2238713"/>
                  <a:gd name="connsiteY19-136" fmla="*/ 1478550 h 4364252"/>
                  <a:gd name="connsiteX20-137" fmla="*/ 2072244 w 2238713"/>
                  <a:gd name="connsiteY20-138" fmla="*/ 546336 h 4364252"/>
                  <a:gd name="connsiteX21-139" fmla="*/ 1401288 w 2238713"/>
                  <a:gd name="connsiteY21-140" fmla="*/ 112887 h 4364252"/>
                  <a:gd name="connsiteX22-141" fmla="*/ 973776 w 2238713"/>
                  <a:gd name="connsiteY22-142" fmla="*/ 540399 h 4364252"/>
                  <a:gd name="connsiteX23-143" fmla="*/ 1490354 w 2238713"/>
                  <a:gd name="connsiteY23-144" fmla="*/ 71 h 4364252"/>
                  <a:gd name="connsiteX0-145" fmla="*/ 991167 w 2238713"/>
                  <a:gd name="connsiteY0-146" fmla="*/ 1954206 h 4364252"/>
                  <a:gd name="connsiteX1-147" fmla="*/ 898347 w 2238713"/>
                  <a:gd name="connsiteY1-148" fmla="*/ 2022794 h 4364252"/>
                  <a:gd name="connsiteX2-149" fmla="*/ 762330 w 2238713"/>
                  <a:gd name="connsiteY2-150" fmla="*/ 2563495 h 4364252"/>
                  <a:gd name="connsiteX3-151" fmla="*/ 1197532 w 2238713"/>
                  <a:gd name="connsiteY3-152" fmla="*/ 2819277 h 4364252"/>
                  <a:gd name="connsiteX4-153" fmla="*/ 1558616 w 2238713"/>
                  <a:gd name="connsiteY4-154" fmla="*/ 2199723 h 4364252"/>
                  <a:gd name="connsiteX5-155" fmla="*/ 991167 w 2238713"/>
                  <a:gd name="connsiteY5-156" fmla="*/ 1954206 h 4364252"/>
                  <a:gd name="connsiteX6-157" fmla="*/ 1490354 w 2238713"/>
                  <a:gd name="connsiteY6-158" fmla="*/ 71 h 4364252"/>
                  <a:gd name="connsiteX7-159" fmla="*/ 2214748 w 2238713"/>
                  <a:gd name="connsiteY7-160" fmla="*/ 481022 h 4364252"/>
                  <a:gd name="connsiteX8-161" fmla="*/ 1502228 w 2238713"/>
                  <a:gd name="connsiteY8-162" fmla="*/ 1490425 h 4364252"/>
                  <a:gd name="connsiteX9-163" fmla="*/ 1054263 w 2238713"/>
                  <a:gd name="connsiteY9-164" fmla="*/ 1824329 h 4364252"/>
                  <a:gd name="connsiteX10-165" fmla="*/ 1692232 w 2238713"/>
                  <a:gd name="connsiteY10-166" fmla="*/ 2149506 h 4364252"/>
                  <a:gd name="connsiteX11-167" fmla="*/ 1246908 w 2238713"/>
                  <a:gd name="connsiteY11-168" fmla="*/ 2980778 h 4364252"/>
                  <a:gd name="connsiteX12-169" fmla="*/ 617516 w 2238713"/>
                  <a:gd name="connsiteY12-170" fmla="*/ 2618582 h 4364252"/>
                  <a:gd name="connsiteX13-171" fmla="*/ 708606 w 2238713"/>
                  <a:gd name="connsiteY13-172" fmla="*/ 2018875 h 4364252"/>
                  <a:gd name="connsiteX14-173" fmla="*/ 172192 w 2238713"/>
                  <a:gd name="connsiteY14-174" fmla="*/ 2606706 h 4364252"/>
                  <a:gd name="connsiteX15-175" fmla="*/ 1330036 w 2238713"/>
                  <a:gd name="connsiteY15-176" fmla="*/ 4085183 h 4364252"/>
                  <a:gd name="connsiteX16-177" fmla="*/ 1407226 w 2238713"/>
                  <a:gd name="connsiteY16-178" fmla="*/ 4364252 h 4364252"/>
                  <a:gd name="connsiteX17-179" fmla="*/ 0 w 2238713"/>
                  <a:gd name="connsiteY17-180" fmla="*/ 2624517 h 4364252"/>
                  <a:gd name="connsiteX18-181" fmla="*/ 896587 w 2238713"/>
                  <a:gd name="connsiteY18-182" fmla="*/ 1828872 h 4364252"/>
                  <a:gd name="connsiteX19-183" fmla="*/ 1229095 w 2238713"/>
                  <a:gd name="connsiteY19-184" fmla="*/ 1478550 h 4364252"/>
                  <a:gd name="connsiteX20-185" fmla="*/ 2072244 w 2238713"/>
                  <a:gd name="connsiteY20-186" fmla="*/ 546336 h 4364252"/>
                  <a:gd name="connsiteX21-187" fmla="*/ 1401288 w 2238713"/>
                  <a:gd name="connsiteY21-188" fmla="*/ 112887 h 4364252"/>
                  <a:gd name="connsiteX22-189" fmla="*/ 973776 w 2238713"/>
                  <a:gd name="connsiteY22-190" fmla="*/ 540399 h 4364252"/>
                  <a:gd name="connsiteX23-191" fmla="*/ 1490354 w 2238713"/>
                  <a:gd name="connsiteY23-192" fmla="*/ 71 h 4364252"/>
                  <a:gd name="connsiteX0-193" fmla="*/ 991167 w 2238713"/>
                  <a:gd name="connsiteY0-194" fmla="*/ 1954206 h 4364252"/>
                  <a:gd name="connsiteX1-195" fmla="*/ 898347 w 2238713"/>
                  <a:gd name="connsiteY1-196" fmla="*/ 2022794 h 4364252"/>
                  <a:gd name="connsiteX2-197" fmla="*/ 762330 w 2238713"/>
                  <a:gd name="connsiteY2-198" fmla="*/ 2563495 h 4364252"/>
                  <a:gd name="connsiteX3-199" fmla="*/ 1191594 w 2238713"/>
                  <a:gd name="connsiteY3-200" fmla="*/ 2801464 h 4364252"/>
                  <a:gd name="connsiteX4-201" fmla="*/ 1558616 w 2238713"/>
                  <a:gd name="connsiteY4-202" fmla="*/ 2199723 h 4364252"/>
                  <a:gd name="connsiteX5-203" fmla="*/ 991167 w 2238713"/>
                  <a:gd name="connsiteY5-204" fmla="*/ 1954206 h 4364252"/>
                  <a:gd name="connsiteX6-205" fmla="*/ 1490354 w 2238713"/>
                  <a:gd name="connsiteY6-206" fmla="*/ 71 h 4364252"/>
                  <a:gd name="connsiteX7-207" fmla="*/ 2214748 w 2238713"/>
                  <a:gd name="connsiteY7-208" fmla="*/ 481022 h 4364252"/>
                  <a:gd name="connsiteX8-209" fmla="*/ 1502228 w 2238713"/>
                  <a:gd name="connsiteY8-210" fmla="*/ 1490425 h 4364252"/>
                  <a:gd name="connsiteX9-211" fmla="*/ 1054263 w 2238713"/>
                  <a:gd name="connsiteY9-212" fmla="*/ 1824329 h 4364252"/>
                  <a:gd name="connsiteX10-213" fmla="*/ 1692232 w 2238713"/>
                  <a:gd name="connsiteY10-214" fmla="*/ 2149506 h 4364252"/>
                  <a:gd name="connsiteX11-215" fmla="*/ 1246908 w 2238713"/>
                  <a:gd name="connsiteY11-216" fmla="*/ 2980778 h 4364252"/>
                  <a:gd name="connsiteX12-217" fmla="*/ 617516 w 2238713"/>
                  <a:gd name="connsiteY12-218" fmla="*/ 2618582 h 4364252"/>
                  <a:gd name="connsiteX13-219" fmla="*/ 708606 w 2238713"/>
                  <a:gd name="connsiteY13-220" fmla="*/ 2018875 h 4364252"/>
                  <a:gd name="connsiteX14-221" fmla="*/ 172192 w 2238713"/>
                  <a:gd name="connsiteY14-222" fmla="*/ 2606706 h 4364252"/>
                  <a:gd name="connsiteX15-223" fmla="*/ 1330036 w 2238713"/>
                  <a:gd name="connsiteY15-224" fmla="*/ 4085183 h 4364252"/>
                  <a:gd name="connsiteX16-225" fmla="*/ 1407226 w 2238713"/>
                  <a:gd name="connsiteY16-226" fmla="*/ 4364252 h 4364252"/>
                  <a:gd name="connsiteX17-227" fmla="*/ 0 w 2238713"/>
                  <a:gd name="connsiteY17-228" fmla="*/ 2624517 h 4364252"/>
                  <a:gd name="connsiteX18-229" fmla="*/ 896587 w 2238713"/>
                  <a:gd name="connsiteY18-230" fmla="*/ 1828872 h 4364252"/>
                  <a:gd name="connsiteX19-231" fmla="*/ 1229095 w 2238713"/>
                  <a:gd name="connsiteY19-232" fmla="*/ 1478550 h 4364252"/>
                  <a:gd name="connsiteX20-233" fmla="*/ 2072244 w 2238713"/>
                  <a:gd name="connsiteY20-234" fmla="*/ 546336 h 4364252"/>
                  <a:gd name="connsiteX21-235" fmla="*/ 1401288 w 2238713"/>
                  <a:gd name="connsiteY21-236" fmla="*/ 112887 h 4364252"/>
                  <a:gd name="connsiteX22-237" fmla="*/ 973776 w 2238713"/>
                  <a:gd name="connsiteY22-238" fmla="*/ 540399 h 4364252"/>
                  <a:gd name="connsiteX23-239" fmla="*/ 1490354 w 2238713"/>
                  <a:gd name="connsiteY23-240" fmla="*/ 71 h 4364252"/>
                  <a:gd name="connsiteX0-241" fmla="*/ 991167 w 2238713"/>
                  <a:gd name="connsiteY0-242" fmla="*/ 1954206 h 4364252"/>
                  <a:gd name="connsiteX1-243" fmla="*/ 898347 w 2238713"/>
                  <a:gd name="connsiteY1-244" fmla="*/ 2022794 h 4364252"/>
                  <a:gd name="connsiteX2-245" fmla="*/ 762330 w 2238713"/>
                  <a:gd name="connsiteY2-246" fmla="*/ 2563495 h 4364252"/>
                  <a:gd name="connsiteX3-247" fmla="*/ 1191594 w 2238713"/>
                  <a:gd name="connsiteY3-248" fmla="*/ 2801464 h 4364252"/>
                  <a:gd name="connsiteX4-249" fmla="*/ 1558616 w 2238713"/>
                  <a:gd name="connsiteY4-250" fmla="*/ 2199723 h 4364252"/>
                  <a:gd name="connsiteX5-251" fmla="*/ 991167 w 2238713"/>
                  <a:gd name="connsiteY5-252" fmla="*/ 1954206 h 4364252"/>
                  <a:gd name="connsiteX6-253" fmla="*/ 1490354 w 2238713"/>
                  <a:gd name="connsiteY6-254" fmla="*/ 71 h 4364252"/>
                  <a:gd name="connsiteX7-255" fmla="*/ 2214748 w 2238713"/>
                  <a:gd name="connsiteY7-256" fmla="*/ 481022 h 4364252"/>
                  <a:gd name="connsiteX8-257" fmla="*/ 1502228 w 2238713"/>
                  <a:gd name="connsiteY8-258" fmla="*/ 1490425 h 4364252"/>
                  <a:gd name="connsiteX9-259" fmla="*/ 1054263 w 2238713"/>
                  <a:gd name="connsiteY9-260" fmla="*/ 1824329 h 4364252"/>
                  <a:gd name="connsiteX10-261" fmla="*/ 1692232 w 2238713"/>
                  <a:gd name="connsiteY10-262" fmla="*/ 2149506 h 4364252"/>
                  <a:gd name="connsiteX11-263" fmla="*/ 1246908 w 2238713"/>
                  <a:gd name="connsiteY11-264" fmla="*/ 2980778 h 4364252"/>
                  <a:gd name="connsiteX12-265" fmla="*/ 617516 w 2238713"/>
                  <a:gd name="connsiteY12-266" fmla="*/ 2618582 h 4364252"/>
                  <a:gd name="connsiteX13-267" fmla="*/ 708606 w 2238713"/>
                  <a:gd name="connsiteY13-268" fmla="*/ 2018875 h 4364252"/>
                  <a:gd name="connsiteX14-269" fmla="*/ 172192 w 2238713"/>
                  <a:gd name="connsiteY14-270" fmla="*/ 2606706 h 4364252"/>
                  <a:gd name="connsiteX15-271" fmla="*/ 1330036 w 2238713"/>
                  <a:gd name="connsiteY15-272" fmla="*/ 4085183 h 4364252"/>
                  <a:gd name="connsiteX16-273" fmla="*/ 1407226 w 2238713"/>
                  <a:gd name="connsiteY16-274" fmla="*/ 4364252 h 4364252"/>
                  <a:gd name="connsiteX17-275" fmla="*/ 0 w 2238713"/>
                  <a:gd name="connsiteY17-276" fmla="*/ 2624517 h 4364252"/>
                  <a:gd name="connsiteX18-277" fmla="*/ 896587 w 2238713"/>
                  <a:gd name="connsiteY18-278" fmla="*/ 1828872 h 4364252"/>
                  <a:gd name="connsiteX19-279" fmla="*/ 1229095 w 2238713"/>
                  <a:gd name="connsiteY19-280" fmla="*/ 1478550 h 4364252"/>
                  <a:gd name="connsiteX20-281" fmla="*/ 2072244 w 2238713"/>
                  <a:gd name="connsiteY20-282" fmla="*/ 546336 h 4364252"/>
                  <a:gd name="connsiteX21-283" fmla="*/ 1401288 w 2238713"/>
                  <a:gd name="connsiteY21-284" fmla="*/ 112887 h 4364252"/>
                  <a:gd name="connsiteX22-285" fmla="*/ 973776 w 2238713"/>
                  <a:gd name="connsiteY22-286" fmla="*/ 540399 h 4364252"/>
                  <a:gd name="connsiteX23-287" fmla="*/ 1490354 w 2238713"/>
                  <a:gd name="connsiteY23-288" fmla="*/ 71 h 4364252"/>
                  <a:gd name="connsiteX0-289" fmla="*/ 991167 w 2238713"/>
                  <a:gd name="connsiteY0-290" fmla="*/ 1954206 h 4364252"/>
                  <a:gd name="connsiteX1-291" fmla="*/ 898347 w 2238713"/>
                  <a:gd name="connsiteY1-292" fmla="*/ 2022794 h 4364252"/>
                  <a:gd name="connsiteX2-293" fmla="*/ 762330 w 2238713"/>
                  <a:gd name="connsiteY2-294" fmla="*/ 2563495 h 4364252"/>
                  <a:gd name="connsiteX3-295" fmla="*/ 1191594 w 2238713"/>
                  <a:gd name="connsiteY3-296" fmla="*/ 2801464 h 4364252"/>
                  <a:gd name="connsiteX4-297" fmla="*/ 1558616 w 2238713"/>
                  <a:gd name="connsiteY4-298" fmla="*/ 2199723 h 4364252"/>
                  <a:gd name="connsiteX5-299" fmla="*/ 991167 w 2238713"/>
                  <a:gd name="connsiteY5-300" fmla="*/ 1954206 h 4364252"/>
                  <a:gd name="connsiteX6-301" fmla="*/ 1490354 w 2238713"/>
                  <a:gd name="connsiteY6-302" fmla="*/ 71 h 4364252"/>
                  <a:gd name="connsiteX7-303" fmla="*/ 2214748 w 2238713"/>
                  <a:gd name="connsiteY7-304" fmla="*/ 481022 h 4364252"/>
                  <a:gd name="connsiteX8-305" fmla="*/ 1502228 w 2238713"/>
                  <a:gd name="connsiteY8-306" fmla="*/ 1490425 h 4364252"/>
                  <a:gd name="connsiteX9-307" fmla="*/ 1054263 w 2238713"/>
                  <a:gd name="connsiteY9-308" fmla="*/ 1824329 h 4364252"/>
                  <a:gd name="connsiteX10-309" fmla="*/ 1692232 w 2238713"/>
                  <a:gd name="connsiteY10-310" fmla="*/ 2149506 h 4364252"/>
                  <a:gd name="connsiteX11-311" fmla="*/ 1246908 w 2238713"/>
                  <a:gd name="connsiteY11-312" fmla="*/ 2980778 h 4364252"/>
                  <a:gd name="connsiteX12-313" fmla="*/ 617516 w 2238713"/>
                  <a:gd name="connsiteY12-314" fmla="*/ 2618582 h 4364252"/>
                  <a:gd name="connsiteX13-315" fmla="*/ 708606 w 2238713"/>
                  <a:gd name="connsiteY13-316" fmla="*/ 2018875 h 4364252"/>
                  <a:gd name="connsiteX14-317" fmla="*/ 172192 w 2238713"/>
                  <a:gd name="connsiteY14-318" fmla="*/ 2606706 h 4364252"/>
                  <a:gd name="connsiteX15-319" fmla="*/ 1330036 w 2238713"/>
                  <a:gd name="connsiteY15-320" fmla="*/ 4085183 h 4364252"/>
                  <a:gd name="connsiteX16-321" fmla="*/ 1407226 w 2238713"/>
                  <a:gd name="connsiteY16-322" fmla="*/ 4364252 h 4364252"/>
                  <a:gd name="connsiteX17-323" fmla="*/ 0 w 2238713"/>
                  <a:gd name="connsiteY17-324" fmla="*/ 2624517 h 4364252"/>
                  <a:gd name="connsiteX18-325" fmla="*/ 849017 w 2238713"/>
                  <a:gd name="connsiteY18-326" fmla="*/ 1813016 h 4364252"/>
                  <a:gd name="connsiteX19-327" fmla="*/ 1229095 w 2238713"/>
                  <a:gd name="connsiteY19-328" fmla="*/ 1478550 h 4364252"/>
                  <a:gd name="connsiteX20-329" fmla="*/ 2072244 w 2238713"/>
                  <a:gd name="connsiteY20-330" fmla="*/ 546336 h 4364252"/>
                  <a:gd name="connsiteX21-331" fmla="*/ 1401288 w 2238713"/>
                  <a:gd name="connsiteY21-332" fmla="*/ 112887 h 4364252"/>
                  <a:gd name="connsiteX22-333" fmla="*/ 973776 w 2238713"/>
                  <a:gd name="connsiteY22-334" fmla="*/ 540399 h 4364252"/>
                  <a:gd name="connsiteX23-335" fmla="*/ 1490354 w 2238713"/>
                  <a:gd name="connsiteY23-336" fmla="*/ 71 h 4364252"/>
                  <a:gd name="connsiteX0-337" fmla="*/ 991167 w 2238713"/>
                  <a:gd name="connsiteY0-338" fmla="*/ 1954206 h 4364252"/>
                  <a:gd name="connsiteX1-339" fmla="*/ 898347 w 2238713"/>
                  <a:gd name="connsiteY1-340" fmla="*/ 2022794 h 4364252"/>
                  <a:gd name="connsiteX2-341" fmla="*/ 762330 w 2238713"/>
                  <a:gd name="connsiteY2-342" fmla="*/ 2563495 h 4364252"/>
                  <a:gd name="connsiteX3-343" fmla="*/ 1191594 w 2238713"/>
                  <a:gd name="connsiteY3-344" fmla="*/ 2801464 h 4364252"/>
                  <a:gd name="connsiteX4-345" fmla="*/ 1558616 w 2238713"/>
                  <a:gd name="connsiteY4-346" fmla="*/ 2199723 h 4364252"/>
                  <a:gd name="connsiteX5-347" fmla="*/ 991167 w 2238713"/>
                  <a:gd name="connsiteY5-348" fmla="*/ 1954206 h 4364252"/>
                  <a:gd name="connsiteX6-349" fmla="*/ 1490354 w 2238713"/>
                  <a:gd name="connsiteY6-350" fmla="*/ 71 h 4364252"/>
                  <a:gd name="connsiteX7-351" fmla="*/ 2214748 w 2238713"/>
                  <a:gd name="connsiteY7-352" fmla="*/ 481022 h 4364252"/>
                  <a:gd name="connsiteX8-353" fmla="*/ 1502228 w 2238713"/>
                  <a:gd name="connsiteY8-354" fmla="*/ 1490425 h 4364252"/>
                  <a:gd name="connsiteX9-355" fmla="*/ 1054263 w 2238713"/>
                  <a:gd name="connsiteY9-356" fmla="*/ 1824329 h 4364252"/>
                  <a:gd name="connsiteX10-357" fmla="*/ 1692232 w 2238713"/>
                  <a:gd name="connsiteY10-358" fmla="*/ 2149506 h 4364252"/>
                  <a:gd name="connsiteX11-359" fmla="*/ 1246908 w 2238713"/>
                  <a:gd name="connsiteY11-360" fmla="*/ 2980778 h 4364252"/>
                  <a:gd name="connsiteX12-361" fmla="*/ 617516 w 2238713"/>
                  <a:gd name="connsiteY12-362" fmla="*/ 2618582 h 4364252"/>
                  <a:gd name="connsiteX13-363" fmla="*/ 708606 w 2238713"/>
                  <a:gd name="connsiteY13-364" fmla="*/ 2018875 h 4364252"/>
                  <a:gd name="connsiteX14-365" fmla="*/ 172192 w 2238713"/>
                  <a:gd name="connsiteY14-366" fmla="*/ 2606706 h 4364252"/>
                  <a:gd name="connsiteX15-367" fmla="*/ 1330036 w 2238713"/>
                  <a:gd name="connsiteY15-368" fmla="*/ 4085183 h 4364252"/>
                  <a:gd name="connsiteX16-369" fmla="*/ 1407226 w 2238713"/>
                  <a:gd name="connsiteY16-370" fmla="*/ 4364252 h 4364252"/>
                  <a:gd name="connsiteX17-371" fmla="*/ 0 w 2238713"/>
                  <a:gd name="connsiteY17-372" fmla="*/ 2624517 h 4364252"/>
                  <a:gd name="connsiteX18-373" fmla="*/ 849017 w 2238713"/>
                  <a:gd name="connsiteY18-374" fmla="*/ 1813016 h 4364252"/>
                  <a:gd name="connsiteX19-375" fmla="*/ 1229095 w 2238713"/>
                  <a:gd name="connsiteY19-376" fmla="*/ 1478550 h 4364252"/>
                  <a:gd name="connsiteX20-377" fmla="*/ 2072244 w 2238713"/>
                  <a:gd name="connsiteY20-378" fmla="*/ 546336 h 4364252"/>
                  <a:gd name="connsiteX21-379" fmla="*/ 1401288 w 2238713"/>
                  <a:gd name="connsiteY21-380" fmla="*/ 112887 h 4364252"/>
                  <a:gd name="connsiteX22-381" fmla="*/ 973776 w 2238713"/>
                  <a:gd name="connsiteY22-382" fmla="*/ 540399 h 4364252"/>
                  <a:gd name="connsiteX23-383" fmla="*/ 1490354 w 2238713"/>
                  <a:gd name="connsiteY23-384" fmla="*/ 71 h 4364252"/>
                  <a:gd name="connsiteX0-385" fmla="*/ 991167 w 2238713"/>
                  <a:gd name="connsiteY0-386" fmla="*/ 1954206 h 4364252"/>
                  <a:gd name="connsiteX1-387" fmla="*/ 898347 w 2238713"/>
                  <a:gd name="connsiteY1-388" fmla="*/ 2022794 h 4364252"/>
                  <a:gd name="connsiteX2-389" fmla="*/ 762330 w 2238713"/>
                  <a:gd name="connsiteY2-390" fmla="*/ 2563495 h 4364252"/>
                  <a:gd name="connsiteX3-391" fmla="*/ 1191594 w 2238713"/>
                  <a:gd name="connsiteY3-392" fmla="*/ 2801464 h 4364252"/>
                  <a:gd name="connsiteX4-393" fmla="*/ 1558616 w 2238713"/>
                  <a:gd name="connsiteY4-394" fmla="*/ 2199723 h 4364252"/>
                  <a:gd name="connsiteX5-395" fmla="*/ 991167 w 2238713"/>
                  <a:gd name="connsiteY5-396" fmla="*/ 1954206 h 4364252"/>
                  <a:gd name="connsiteX6-397" fmla="*/ 1490354 w 2238713"/>
                  <a:gd name="connsiteY6-398" fmla="*/ 71 h 4364252"/>
                  <a:gd name="connsiteX7-399" fmla="*/ 2214748 w 2238713"/>
                  <a:gd name="connsiteY7-400" fmla="*/ 481022 h 4364252"/>
                  <a:gd name="connsiteX8-401" fmla="*/ 1502228 w 2238713"/>
                  <a:gd name="connsiteY8-402" fmla="*/ 1490425 h 4364252"/>
                  <a:gd name="connsiteX9-403" fmla="*/ 1054263 w 2238713"/>
                  <a:gd name="connsiteY9-404" fmla="*/ 1824329 h 4364252"/>
                  <a:gd name="connsiteX10-405" fmla="*/ 1692232 w 2238713"/>
                  <a:gd name="connsiteY10-406" fmla="*/ 2149506 h 4364252"/>
                  <a:gd name="connsiteX11-407" fmla="*/ 1246908 w 2238713"/>
                  <a:gd name="connsiteY11-408" fmla="*/ 2980778 h 4364252"/>
                  <a:gd name="connsiteX12-409" fmla="*/ 617516 w 2238713"/>
                  <a:gd name="connsiteY12-410" fmla="*/ 2618582 h 4364252"/>
                  <a:gd name="connsiteX13-411" fmla="*/ 708606 w 2238713"/>
                  <a:gd name="connsiteY13-412" fmla="*/ 2018875 h 4364252"/>
                  <a:gd name="connsiteX14-413" fmla="*/ 172192 w 2238713"/>
                  <a:gd name="connsiteY14-414" fmla="*/ 2606706 h 4364252"/>
                  <a:gd name="connsiteX15-415" fmla="*/ 1330036 w 2238713"/>
                  <a:gd name="connsiteY15-416" fmla="*/ 4085183 h 4364252"/>
                  <a:gd name="connsiteX16-417" fmla="*/ 1407226 w 2238713"/>
                  <a:gd name="connsiteY16-418" fmla="*/ 4364252 h 4364252"/>
                  <a:gd name="connsiteX17-419" fmla="*/ 0 w 2238713"/>
                  <a:gd name="connsiteY17-420" fmla="*/ 2624517 h 4364252"/>
                  <a:gd name="connsiteX18-421" fmla="*/ 849017 w 2238713"/>
                  <a:gd name="connsiteY18-422" fmla="*/ 1813016 h 4364252"/>
                  <a:gd name="connsiteX19-423" fmla="*/ 1229095 w 2238713"/>
                  <a:gd name="connsiteY19-424" fmla="*/ 1478550 h 4364252"/>
                  <a:gd name="connsiteX20-425" fmla="*/ 2072244 w 2238713"/>
                  <a:gd name="connsiteY20-426" fmla="*/ 546336 h 4364252"/>
                  <a:gd name="connsiteX21-427" fmla="*/ 1401288 w 2238713"/>
                  <a:gd name="connsiteY21-428" fmla="*/ 112887 h 4364252"/>
                  <a:gd name="connsiteX22-429" fmla="*/ 973776 w 2238713"/>
                  <a:gd name="connsiteY22-430" fmla="*/ 540399 h 4364252"/>
                  <a:gd name="connsiteX23-431" fmla="*/ 1490354 w 2238713"/>
                  <a:gd name="connsiteY23-432" fmla="*/ 71 h 4364252"/>
                  <a:gd name="connsiteX0-433" fmla="*/ 991167 w 2238713"/>
                  <a:gd name="connsiteY0-434" fmla="*/ 1954206 h 4364252"/>
                  <a:gd name="connsiteX1-435" fmla="*/ 898347 w 2238713"/>
                  <a:gd name="connsiteY1-436" fmla="*/ 2022794 h 4364252"/>
                  <a:gd name="connsiteX2-437" fmla="*/ 762330 w 2238713"/>
                  <a:gd name="connsiteY2-438" fmla="*/ 2563495 h 4364252"/>
                  <a:gd name="connsiteX3-439" fmla="*/ 1191594 w 2238713"/>
                  <a:gd name="connsiteY3-440" fmla="*/ 2801464 h 4364252"/>
                  <a:gd name="connsiteX4-441" fmla="*/ 1558616 w 2238713"/>
                  <a:gd name="connsiteY4-442" fmla="*/ 2199723 h 4364252"/>
                  <a:gd name="connsiteX5-443" fmla="*/ 991167 w 2238713"/>
                  <a:gd name="connsiteY5-444" fmla="*/ 1954206 h 4364252"/>
                  <a:gd name="connsiteX6-445" fmla="*/ 1490354 w 2238713"/>
                  <a:gd name="connsiteY6-446" fmla="*/ 71 h 4364252"/>
                  <a:gd name="connsiteX7-447" fmla="*/ 2214748 w 2238713"/>
                  <a:gd name="connsiteY7-448" fmla="*/ 481022 h 4364252"/>
                  <a:gd name="connsiteX8-449" fmla="*/ 1502228 w 2238713"/>
                  <a:gd name="connsiteY8-450" fmla="*/ 1490425 h 4364252"/>
                  <a:gd name="connsiteX9-451" fmla="*/ 1054263 w 2238713"/>
                  <a:gd name="connsiteY9-452" fmla="*/ 1824329 h 4364252"/>
                  <a:gd name="connsiteX10-453" fmla="*/ 1692232 w 2238713"/>
                  <a:gd name="connsiteY10-454" fmla="*/ 2149506 h 4364252"/>
                  <a:gd name="connsiteX11-455" fmla="*/ 1246908 w 2238713"/>
                  <a:gd name="connsiteY11-456" fmla="*/ 2980778 h 4364252"/>
                  <a:gd name="connsiteX12-457" fmla="*/ 617516 w 2238713"/>
                  <a:gd name="connsiteY12-458" fmla="*/ 2618582 h 4364252"/>
                  <a:gd name="connsiteX13-459" fmla="*/ 708606 w 2238713"/>
                  <a:gd name="connsiteY13-460" fmla="*/ 2018875 h 4364252"/>
                  <a:gd name="connsiteX14-461" fmla="*/ 172192 w 2238713"/>
                  <a:gd name="connsiteY14-462" fmla="*/ 2606706 h 4364252"/>
                  <a:gd name="connsiteX15-463" fmla="*/ 1330036 w 2238713"/>
                  <a:gd name="connsiteY15-464" fmla="*/ 4085183 h 4364252"/>
                  <a:gd name="connsiteX16-465" fmla="*/ 1407226 w 2238713"/>
                  <a:gd name="connsiteY16-466" fmla="*/ 4364252 h 4364252"/>
                  <a:gd name="connsiteX17-467" fmla="*/ 0 w 2238713"/>
                  <a:gd name="connsiteY17-468" fmla="*/ 2624517 h 4364252"/>
                  <a:gd name="connsiteX18-469" fmla="*/ 849017 w 2238713"/>
                  <a:gd name="connsiteY18-470" fmla="*/ 1813016 h 4364252"/>
                  <a:gd name="connsiteX19-471" fmla="*/ 1229095 w 2238713"/>
                  <a:gd name="connsiteY19-472" fmla="*/ 1478550 h 4364252"/>
                  <a:gd name="connsiteX20-473" fmla="*/ 2072244 w 2238713"/>
                  <a:gd name="connsiteY20-474" fmla="*/ 546336 h 4364252"/>
                  <a:gd name="connsiteX21-475" fmla="*/ 1401288 w 2238713"/>
                  <a:gd name="connsiteY21-476" fmla="*/ 112887 h 4364252"/>
                  <a:gd name="connsiteX22-477" fmla="*/ 973776 w 2238713"/>
                  <a:gd name="connsiteY22-478" fmla="*/ 540399 h 4364252"/>
                  <a:gd name="connsiteX23-479" fmla="*/ 1490354 w 2238713"/>
                  <a:gd name="connsiteY23-480" fmla="*/ 71 h 4364252"/>
                  <a:gd name="connsiteX0-481" fmla="*/ 991167 w 2238713"/>
                  <a:gd name="connsiteY0-482" fmla="*/ 1954206 h 4364252"/>
                  <a:gd name="connsiteX1-483" fmla="*/ 898347 w 2238713"/>
                  <a:gd name="connsiteY1-484" fmla="*/ 2022794 h 4364252"/>
                  <a:gd name="connsiteX2-485" fmla="*/ 762330 w 2238713"/>
                  <a:gd name="connsiteY2-486" fmla="*/ 2563495 h 4364252"/>
                  <a:gd name="connsiteX3-487" fmla="*/ 1191594 w 2238713"/>
                  <a:gd name="connsiteY3-488" fmla="*/ 2801464 h 4364252"/>
                  <a:gd name="connsiteX4-489" fmla="*/ 1558616 w 2238713"/>
                  <a:gd name="connsiteY4-490" fmla="*/ 2199723 h 4364252"/>
                  <a:gd name="connsiteX5-491" fmla="*/ 991167 w 2238713"/>
                  <a:gd name="connsiteY5-492" fmla="*/ 1954206 h 4364252"/>
                  <a:gd name="connsiteX6-493" fmla="*/ 1490354 w 2238713"/>
                  <a:gd name="connsiteY6-494" fmla="*/ 71 h 4364252"/>
                  <a:gd name="connsiteX7-495" fmla="*/ 2214748 w 2238713"/>
                  <a:gd name="connsiteY7-496" fmla="*/ 481022 h 4364252"/>
                  <a:gd name="connsiteX8-497" fmla="*/ 1502228 w 2238713"/>
                  <a:gd name="connsiteY8-498" fmla="*/ 1490425 h 4364252"/>
                  <a:gd name="connsiteX9-499" fmla="*/ 1054263 w 2238713"/>
                  <a:gd name="connsiteY9-500" fmla="*/ 1824329 h 4364252"/>
                  <a:gd name="connsiteX10-501" fmla="*/ 1692232 w 2238713"/>
                  <a:gd name="connsiteY10-502" fmla="*/ 2149506 h 4364252"/>
                  <a:gd name="connsiteX11-503" fmla="*/ 1246908 w 2238713"/>
                  <a:gd name="connsiteY11-504" fmla="*/ 2980778 h 4364252"/>
                  <a:gd name="connsiteX12-505" fmla="*/ 617516 w 2238713"/>
                  <a:gd name="connsiteY12-506" fmla="*/ 2618582 h 4364252"/>
                  <a:gd name="connsiteX13-507" fmla="*/ 708606 w 2238713"/>
                  <a:gd name="connsiteY13-508" fmla="*/ 2018875 h 4364252"/>
                  <a:gd name="connsiteX14-509" fmla="*/ 172192 w 2238713"/>
                  <a:gd name="connsiteY14-510" fmla="*/ 2606706 h 4364252"/>
                  <a:gd name="connsiteX15-511" fmla="*/ 1330036 w 2238713"/>
                  <a:gd name="connsiteY15-512" fmla="*/ 4085183 h 4364252"/>
                  <a:gd name="connsiteX16-513" fmla="*/ 1407226 w 2238713"/>
                  <a:gd name="connsiteY16-514" fmla="*/ 4364252 h 4364252"/>
                  <a:gd name="connsiteX17-515" fmla="*/ 0 w 2238713"/>
                  <a:gd name="connsiteY17-516" fmla="*/ 2624517 h 4364252"/>
                  <a:gd name="connsiteX18-517" fmla="*/ 849017 w 2238713"/>
                  <a:gd name="connsiteY18-518" fmla="*/ 1813016 h 4364252"/>
                  <a:gd name="connsiteX19-519" fmla="*/ 1229095 w 2238713"/>
                  <a:gd name="connsiteY19-520" fmla="*/ 1478550 h 4364252"/>
                  <a:gd name="connsiteX20-521" fmla="*/ 2072244 w 2238713"/>
                  <a:gd name="connsiteY20-522" fmla="*/ 546336 h 4364252"/>
                  <a:gd name="connsiteX21-523" fmla="*/ 1401288 w 2238713"/>
                  <a:gd name="connsiteY21-524" fmla="*/ 112887 h 4364252"/>
                  <a:gd name="connsiteX22-525" fmla="*/ 973776 w 2238713"/>
                  <a:gd name="connsiteY22-526" fmla="*/ 540399 h 4364252"/>
                  <a:gd name="connsiteX23-527" fmla="*/ 1490354 w 2238713"/>
                  <a:gd name="connsiteY23-528" fmla="*/ 71 h 4364252"/>
                  <a:gd name="connsiteX0-529" fmla="*/ 991167 w 2238713"/>
                  <a:gd name="connsiteY0-530" fmla="*/ 1954206 h 4364252"/>
                  <a:gd name="connsiteX1-531" fmla="*/ 898347 w 2238713"/>
                  <a:gd name="connsiteY1-532" fmla="*/ 2022794 h 4364252"/>
                  <a:gd name="connsiteX2-533" fmla="*/ 762330 w 2238713"/>
                  <a:gd name="connsiteY2-534" fmla="*/ 2563495 h 4364252"/>
                  <a:gd name="connsiteX3-535" fmla="*/ 1191594 w 2238713"/>
                  <a:gd name="connsiteY3-536" fmla="*/ 2801464 h 4364252"/>
                  <a:gd name="connsiteX4-537" fmla="*/ 1558616 w 2238713"/>
                  <a:gd name="connsiteY4-538" fmla="*/ 2199723 h 4364252"/>
                  <a:gd name="connsiteX5-539" fmla="*/ 991167 w 2238713"/>
                  <a:gd name="connsiteY5-540" fmla="*/ 1954206 h 4364252"/>
                  <a:gd name="connsiteX6-541" fmla="*/ 1490354 w 2238713"/>
                  <a:gd name="connsiteY6-542" fmla="*/ 71 h 4364252"/>
                  <a:gd name="connsiteX7-543" fmla="*/ 2214748 w 2238713"/>
                  <a:gd name="connsiteY7-544" fmla="*/ 481022 h 4364252"/>
                  <a:gd name="connsiteX8-545" fmla="*/ 1502228 w 2238713"/>
                  <a:gd name="connsiteY8-546" fmla="*/ 1490425 h 4364252"/>
                  <a:gd name="connsiteX9-547" fmla="*/ 1054263 w 2238713"/>
                  <a:gd name="connsiteY9-548" fmla="*/ 1824329 h 4364252"/>
                  <a:gd name="connsiteX10-549" fmla="*/ 1692232 w 2238713"/>
                  <a:gd name="connsiteY10-550" fmla="*/ 2149506 h 4364252"/>
                  <a:gd name="connsiteX11-551" fmla="*/ 1246908 w 2238713"/>
                  <a:gd name="connsiteY11-552" fmla="*/ 2980778 h 4364252"/>
                  <a:gd name="connsiteX12-553" fmla="*/ 617516 w 2238713"/>
                  <a:gd name="connsiteY12-554" fmla="*/ 2618582 h 4364252"/>
                  <a:gd name="connsiteX13-555" fmla="*/ 708606 w 2238713"/>
                  <a:gd name="connsiteY13-556" fmla="*/ 2018875 h 4364252"/>
                  <a:gd name="connsiteX14-557" fmla="*/ 172192 w 2238713"/>
                  <a:gd name="connsiteY14-558" fmla="*/ 2606706 h 4364252"/>
                  <a:gd name="connsiteX15-559" fmla="*/ 1330036 w 2238713"/>
                  <a:gd name="connsiteY15-560" fmla="*/ 4085183 h 4364252"/>
                  <a:gd name="connsiteX16-561" fmla="*/ 1407226 w 2238713"/>
                  <a:gd name="connsiteY16-562" fmla="*/ 4364252 h 4364252"/>
                  <a:gd name="connsiteX17-563" fmla="*/ 0 w 2238713"/>
                  <a:gd name="connsiteY17-564" fmla="*/ 2624517 h 4364252"/>
                  <a:gd name="connsiteX18-565" fmla="*/ 849017 w 2238713"/>
                  <a:gd name="connsiteY18-566" fmla="*/ 1813016 h 4364252"/>
                  <a:gd name="connsiteX19-567" fmla="*/ 1229095 w 2238713"/>
                  <a:gd name="connsiteY19-568" fmla="*/ 1478550 h 4364252"/>
                  <a:gd name="connsiteX20-569" fmla="*/ 2072244 w 2238713"/>
                  <a:gd name="connsiteY20-570" fmla="*/ 546336 h 4364252"/>
                  <a:gd name="connsiteX21-571" fmla="*/ 1401288 w 2238713"/>
                  <a:gd name="connsiteY21-572" fmla="*/ 112887 h 4364252"/>
                  <a:gd name="connsiteX22-573" fmla="*/ 973776 w 2238713"/>
                  <a:gd name="connsiteY22-574" fmla="*/ 540399 h 4364252"/>
                  <a:gd name="connsiteX23-575" fmla="*/ 1490354 w 2238713"/>
                  <a:gd name="connsiteY23-576" fmla="*/ 71 h 4364252"/>
                  <a:gd name="connsiteX0-577" fmla="*/ 991167 w 2238713"/>
                  <a:gd name="connsiteY0-578" fmla="*/ 1954206 h 4364252"/>
                  <a:gd name="connsiteX1-579" fmla="*/ 898347 w 2238713"/>
                  <a:gd name="connsiteY1-580" fmla="*/ 2022794 h 4364252"/>
                  <a:gd name="connsiteX2-581" fmla="*/ 762330 w 2238713"/>
                  <a:gd name="connsiteY2-582" fmla="*/ 2563495 h 4364252"/>
                  <a:gd name="connsiteX3-583" fmla="*/ 1191594 w 2238713"/>
                  <a:gd name="connsiteY3-584" fmla="*/ 2801464 h 4364252"/>
                  <a:gd name="connsiteX4-585" fmla="*/ 1558616 w 2238713"/>
                  <a:gd name="connsiteY4-586" fmla="*/ 2199723 h 4364252"/>
                  <a:gd name="connsiteX5-587" fmla="*/ 991167 w 2238713"/>
                  <a:gd name="connsiteY5-588" fmla="*/ 1954206 h 4364252"/>
                  <a:gd name="connsiteX6-589" fmla="*/ 1490354 w 2238713"/>
                  <a:gd name="connsiteY6-590" fmla="*/ 71 h 4364252"/>
                  <a:gd name="connsiteX7-591" fmla="*/ 2214748 w 2238713"/>
                  <a:gd name="connsiteY7-592" fmla="*/ 481022 h 4364252"/>
                  <a:gd name="connsiteX8-593" fmla="*/ 1502228 w 2238713"/>
                  <a:gd name="connsiteY8-594" fmla="*/ 1490425 h 4364252"/>
                  <a:gd name="connsiteX9-595" fmla="*/ 1054263 w 2238713"/>
                  <a:gd name="connsiteY9-596" fmla="*/ 1824329 h 4364252"/>
                  <a:gd name="connsiteX10-597" fmla="*/ 1692232 w 2238713"/>
                  <a:gd name="connsiteY10-598" fmla="*/ 2149506 h 4364252"/>
                  <a:gd name="connsiteX11-599" fmla="*/ 1246908 w 2238713"/>
                  <a:gd name="connsiteY11-600" fmla="*/ 2980778 h 4364252"/>
                  <a:gd name="connsiteX12-601" fmla="*/ 617516 w 2238713"/>
                  <a:gd name="connsiteY12-602" fmla="*/ 2618582 h 4364252"/>
                  <a:gd name="connsiteX13-603" fmla="*/ 708606 w 2238713"/>
                  <a:gd name="connsiteY13-604" fmla="*/ 2018875 h 4364252"/>
                  <a:gd name="connsiteX14-605" fmla="*/ 172192 w 2238713"/>
                  <a:gd name="connsiteY14-606" fmla="*/ 2606706 h 4364252"/>
                  <a:gd name="connsiteX15-607" fmla="*/ 1330036 w 2238713"/>
                  <a:gd name="connsiteY15-608" fmla="*/ 4085183 h 4364252"/>
                  <a:gd name="connsiteX16-609" fmla="*/ 1407226 w 2238713"/>
                  <a:gd name="connsiteY16-610" fmla="*/ 4364252 h 4364252"/>
                  <a:gd name="connsiteX17-611" fmla="*/ 0 w 2238713"/>
                  <a:gd name="connsiteY17-612" fmla="*/ 2624517 h 4364252"/>
                  <a:gd name="connsiteX18-613" fmla="*/ 849017 w 2238713"/>
                  <a:gd name="connsiteY18-614" fmla="*/ 1813016 h 4364252"/>
                  <a:gd name="connsiteX19-615" fmla="*/ 1229095 w 2238713"/>
                  <a:gd name="connsiteY19-616" fmla="*/ 1478550 h 4364252"/>
                  <a:gd name="connsiteX20-617" fmla="*/ 2072244 w 2238713"/>
                  <a:gd name="connsiteY20-618" fmla="*/ 546336 h 4364252"/>
                  <a:gd name="connsiteX21-619" fmla="*/ 1401288 w 2238713"/>
                  <a:gd name="connsiteY21-620" fmla="*/ 112887 h 4364252"/>
                  <a:gd name="connsiteX22-621" fmla="*/ 973776 w 2238713"/>
                  <a:gd name="connsiteY22-622" fmla="*/ 540399 h 4364252"/>
                  <a:gd name="connsiteX23-623" fmla="*/ 1490354 w 2238713"/>
                  <a:gd name="connsiteY23-624" fmla="*/ 71 h 4364252"/>
                  <a:gd name="connsiteX0-625" fmla="*/ 991167 w 2238713"/>
                  <a:gd name="connsiteY0-626" fmla="*/ 1954206 h 4364252"/>
                  <a:gd name="connsiteX1-627" fmla="*/ 898347 w 2238713"/>
                  <a:gd name="connsiteY1-628" fmla="*/ 2022794 h 4364252"/>
                  <a:gd name="connsiteX2-629" fmla="*/ 762330 w 2238713"/>
                  <a:gd name="connsiteY2-630" fmla="*/ 2563495 h 4364252"/>
                  <a:gd name="connsiteX3-631" fmla="*/ 1191594 w 2238713"/>
                  <a:gd name="connsiteY3-632" fmla="*/ 2801464 h 4364252"/>
                  <a:gd name="connsiteX4-633" fmla="*/ 1558616 w 2238713"/>
                  <a:gd name="connsiteY4-634" fmla="*/ 2199723 h 4364252"/>
                  <a:gd name="connsiteX5-635" fmla="*/ 991167 w 2238713"/>
                  <a:gd name="connsiteY5-636" fmla="*/ 1954206 h 4364252"/>
                  <a:gd name="connsiteX6-637" fmla="*/ 1490354 w 2238713"/>
                  <a:gd name="connsiteY6-638" fmla="*/ 71 h 4364252"/>
                  <a:gd name="connsiteX7-639" fmla="*/ 2214748 w 2238713"/>
                  <a:gd name="connsiteY7-640" fmla="*/ 481022 h 4364252"/>
                  <a:gd name="connsiteX8-641" fmla="*/ 1502228 w 2238713"/>
                  <a:gd name="connsiteY8-642" fmla="*/ 1490425 h 4364252"/>
                  <a:gd name="connsiteX9-643" fmla="*/ 1054263 w 2238713"/>
                  <a:gd name="connsiteY9-644" fmla="*/ 1824329 h 4364252"/>
                  <a:gd name="connsiteX10-645" fmla="*/ 1692232 w 2238713"/>
                  <a:gd name="connsiteY10-646" fmla="*/ 2149506 h 4364252"/>
                  <a:gd name="connsiteX11-647" fmla="*/ 1246908 w 2238713"/>
                  <a:gd name="connsiteY11-648" fmla="*/ 2980778 h 4364252"/>
                  <a:gd name="connsiteX12-649" fmla="*/ 617516 w 2238713"/>
                  <a:gd name="connsiteY12-650" fmla="*/ 2618582 h 4364252"/>
                  <a:gd name="connsiteX13-651" fmla="*/ 724463 w 2238713"/>
                  <a:gd name="connsiteY13-652" fmla="*/ 1981876 h 4364252"/>
                  <a:gd name="connsiteX14-653" fmla="*/ 172192 w 2238713"/>
                  <a:gd name="connsiteY14-654" fmla="*/ 2606706 h 4364252"/>
                  <a:gd name="connsiteX15-655" fmla="*/ 1330036 w 2238713"/>
                  <a:gd name="connsiteY15-656" fmla="*/ 4085183 h 4364252"/>
                  <a:gd name="connsiteX16-657" fmla="*/ 1407226 w 2238713"/>
                  <a:gd name="connsiteY16-658" fmla="*/ 4364252 h 4364252"/>
                  <a:gd name="connsiteX17-659" fmla="*/ 0 w 2238713"/>
                  <a:gd name="connsiteY17-660" fmla="*/ 2624517 h 4364252"/>
                  <a:gd name="connsiteX18-661" fmla="*/ 849017 w 2238713"/>
                  <a:gd name="connsiteY18-662" fmla="*/ 1813016 h 4364252"/>
                  <a:gd name="connsiteX19-663" fmla="*/ 1229095 w 2238713"/>
                  <a:gd name="connsiteY19-664" fmla="*/ 1478550 h 4364252"/>
                  <a:gd name="connsiteX20-665" fmla="*/ 2072244 w 2238713"/>
                  <a:gd name="connsiteY20-666" fmla="*/ 546336 h 4364252"/>
                  <a:gd name="connsiteX21-667" fmla="*/ 1401288 w 2238713"/>
                  <a:gd name="connsiteY21-668" fmla="*/ 112887 h 4364252"/>
                  <a:gd name="connsiteX22-669" fmla="*/ 973776 w 2238713"/>
                  <a:gd name="connsiteY22-670" fmla="*/ 540399 h 4364252"/>
                  <a:gd name="connsiteX23-671" fmla="*/ 1490354 w 2238713"/>
                  <a:gd name="connsiteY23-672" fmla="*/ 71 h 4364252"/>
                  <a:gd name="connsiteX0-673" fmla="*/ 991167 w 2238713"/>
                  <a:gd name="connsiteY0-674" fmla="*/ 1954206 h 4364252"/>
                  <a:gd name="connsiteX1-675" fmla="*/ 898347 w 2238713"/>
                  <a:gd name="connsiteY1-676" fmla="*/ 2022794 h 4364252"/>
                  <a:gd name="connsiteX2-677" fmla="*/ 762330 w 2238713"/>
                  <a:gd name="connsiteY2-678" fmla="*/ 2563495 h 4364252"/>
                  <a:gd name="connsiteX3-679" fmla="*/ 1191594 w 2238713"/>
                  <a:gd name="connsiteY3-680" fmla="*/ 2801464 h 4364252"/>
                  <a:gd name="connsiteX4-681" fmla="*/ 1558616 w 2238713"/>
                  <a:gd name="connsiteY4-682" fmla="*/ 2199723 h 4364252"/>
                  <a:gd name="connsiteX5-683" fmla="*/ 991167 w 2238713"/>
                  <a:gd name="connsiteY5-684" fmla="*/ 1954206 h 4364252"/>
                  <a:gd name="connsiteX6-685" fmla="*/ 1490354 w 2238713"/>
                  <a:gd name="connsiteY6-686" fmla="*/ 71 h 4364252"/>
                  <a:gd name="connsiteX7-687" fmla="*/ 2214748 w 2238713"/>
                  <a:gd name="connsiteY7-688" fmla="*/ 481022 h 4364252"/>
                  <a:gd name="connsiteX8-689" fmla="*/ 1502228 w 2238713"/>
                  <a:gd name="connsiteY8-690" fmla="*/ 1490425 h 4364252"/>
                  <a:gd name="connsiteX9-691" fmla="*/ 1054263 w 2238713"/>
                  <a:gd name="connsiteY9-692" fmla="*/ 1824329 h 4364252"/>
                  <a:gd name="connsiteX10-693" fmla="*/ 1692232 w 2238713"/>
                  <a:gd name="connsiteY10-694" fmla="*/ 2149506 h 4364252"/>
                  <a:gd name="connsiteX11-695" fmla="*/ 1246908 w 2238713"/>
                  <a:gd name="connsiteY11-696" fmla="*/ 2980778 h 4364252"/>
                  <a:gd name="connsiteX12-697" fmla="*/ 617516 w 2238713"/>
                  <a:gd name="connsiteY12-698" fmla="*/ 2618582 h 4364252"/>
                  <a:gd name="connsiteX13-699" fmla="*/ 724463 w 2238713"/>
                  <a:gd name="connsiteY13-700" fmla="*/ 1997733 h 4364252"/>
                  <a:gd name="connsiteX14-701" fmla="*/ 172192 w 2238713"/>
                  <a:gd name="connsiteY14-702" fmla="*/ 2606706 h 4364252"/>
                  <a:gd name="connsiteX15-703" fmla="*/ 1330036 w 2238713"/>
                  <a:gd name="connsiteY15-704" fmla="*/ 4085183 h 4364252"/>
                  <a:gd name="connsiteX16-705" fmla="*/ 1407226 w 2238713"/>
                  <a:gd name="connsiteY16-706" fmla="*/ 4364252 h 4364252"/>
                  <a:gd name="connsiteX17-707" fmla="*/ 0 w 2238713"/>
                  <a:gd name="connsiteY17-708" fmla="*/ 2624517 h 4364252"/>
                  <a:gd name="connsiteX18-709" fmla="*/ 849017 w 2238713"/>
                  <a:gd name="connsiteY18-710" fmla="*/ 1813016 h 4364252"/>
                  <a:gd name="connsiteX19-711" fmla="*/ 1229095 w 2238713"/>
                  <a:gd name="connsiteY19-712" fmla="*/ 1478550 h 4364252"/>
                  <a:gd name="connsiteX20-713" fmla="*/ 2072244 w 2238713"/>
                  <a:gd name="connsiteY20-714" fmla="*/ 546336 h 4364252"/>
                  <a:gd name="connsiteX21-715" fmla="*/ 1401288 w 2238713"/>
                  <a:gd name="connsiteY21-716" fmla="*/ 112887 h 4364252"/>
                  <a:gd name="connsiteX22-717" fmla="*/ 973776 w 2238713"/>
                  <a:gd name="connsiteY22-718" fmla="*/ 540399 h 4364252"/>
                  <a:gd name="connsiteX23-719" fmla="*/ 1490354 w 2238713"/>
                  <a:gd name="connsiteY23-720" fmla="*/ 71 h 4364252"/>
                  <a:gd name="connsiteX0-721" fmla="*/ 991167 w 2238713"/>
                  <a:gd name="connsiteY0-722" fmla="*/ 1954206 h 4364252"/>
                  <a:gd name="connsiteX1-723" fmla="*/ 762330 w 2238713"/>
                  <a:gd name="connsiteY1-724" fmla="*/ 2563495 h 4364252"/>
                  <a:gd name="connsiteX2-725" fmla="*/ 1191594 w 2238713"/>
                  <a:gd name="connsiteY2-726" fmla="*/ 2801464 h 4364252"/>
                  <a:gd name="connsiteX3-727" fmla="*/ 1558616 w 2238713"/>
                  <a:gd name="connsiteY3-728" fmla="*/ 2199723 h 4364252"/>
                  <a:gd name="connsiteX4-729" fmla="*/ 991167 w 2238713"/>
                  <a:gd name="connsiteY4-730" fmla="*/ 1954206 h 4364252"/>
                  <a:gd name="connsiteX5-731" fmla="*/ 1490354 w 2238713"/>
                  <a:gd name="connsiteY5-732" fmla="*/ 71 h 4364252"/>
                  <a:gd name="connsiteX6-733" fmla="*/ 2214748 w 2238713"/>
                  <a:gd name="connsiteY6-734" fmla="*/ 481022 h 4364252"/>
                  <a:gd name="connsiteX7-735" fmla="*/ 1502228 w 2238713"/>
                  <a:gd name="connsiteY7-736" fmla="*/ 1490425 h 4364252"/>
                  <a:gd name="connsiteX8-737" fmla="*/ 1054263 w 2238713"/>
                  <a:gd name="connsiteY8-738" fmla="*/ 1824329 h 4364252"/>
                  <a:gd name="connsiteX9-739" fmla="*/ 1692232 w 2238713"/>
                  <a:gd name="connsiteY9-740" fmla="*/ 2149506 h 4364252"/>
                  <a:gd name="connsiteX10-741" fmla="*/ 1246908 w 2238713"/>
                  <a:gd name="connsiteY10-742" fmla="*/ 2980778 h 4364252"/>
                  <a:gd name="connsiteX11-743" fmla="*/ 617516 w 2238713"/>
                  <a:gd name="connsiteY11-744" fmla="*/ 2618582 h 4364252"/>
                  <a:gd name="connsiteX12-745" fmla="*/ 724463 w 2238713"/>
                  <a:gd name="connsiteY12-746" fmla="*/ 1997733 h 4364252"/>
                  <a:gd name="connsiteX13-747" fmla="*/ 172192 w 2238713"/>
                  <a:gd name="connsiteY13-748" fmla="*/ 2606706 h 4364252"/>
                  <a:gd name="connsiteX14-749" fmla="*/ 1330036 w 2238713"/>
                  <a:gd name="connsiteY14-750" fmla="*/ 4085183 h 4364252"/>
                  <a:gd name="connsiteX15-751" fmla="*/ 1407226 w 2238713"/>
                  <a:gd name="connsiteY15-752" fmla="*/ 4364252 h 4364252"/>
                  <a:gd name="connsiteX16-753" fmla="*/ 0 w 2238713"/>
                  <a:gd name="connsiteY16-754" fmla="*/ 2624517 h 4364252"/>
                  <a:gd name="connsiteX17-755" fmla="*/ 849017 w 2238713"/>
                  <a:gd name="connsiteY17-756" fmla="*/ 1813016 h 4364252"/>
                  <a:gd name="connsiteX18-757" fmla="*/ 1229095 w 2238713"/>
                  <a:gd name="connsiteY18-758" fmla="*/ 1478550 h 4364252"/>
                  <a:gd name="connsiteX19-759" fmla="*/ 2072244 w 2238713"/>
                  <a:gd name="connsiteY19-760" fmla="*/ 546336 h 4364252"/>
                  <a:gd name="connsiteX20-761" fmla="*/ 1401288 w 2238713"/>
                  <a:gd name="connsiteY20-762" fmla="*/ 112887 h 4364252"/>
                  <a:gd name="connsiteX21-763" fmla="*/ 973776 w 2238713"/>
                  <a:gd name="connsiteY21-764" fmla="*/ 540399 h 4364252"/>
                  <a:gd name="connsiteX22-765" fmla="*/ 1490354 w 2238713"/>
                  <a:gd name="connsiteY22-766" fmla="*/ 71 h 4364252"/>
                  <a:gd name="connsiteX0-767" fmla="*/ 991167 w 2238713"/>
                  <a:gd name="connsiteY0-768" fmla="*/ 1954206 h 4364252"/>
                  <a:gd name="connsiteX1-769" fmla="*/ 762330 w 2238713"/>
                  <a:gd name="connsiteY1-770" fmla="*/ 2563495 h 4364252"/>
                  <a:gd name="connsiteX2-771" fmla="*/ 1191594 w 2238713"/>
                  <a:gd name="connsiteY2-772" fmla="*/ 2801464 h 4364252"/>
                  <a:gd name="connsiteX3-773" fmla="*/ 1558616 w 2238713"/>
                  <a:gd name="connsiteY3-774" fmla="*/ 2199723 h 4364252"/>
                  <a:gd name="connsiteX4-775" fmla="*/ 991167 w 2238713"/>
                  <a:gd name="connsiteY4-776" fmla="*/ 1954206 h 4364252"/>
                  <a:gd name="connsiteX5-777" fmla="*/ 1490354 w 2238713"/>
                  <a:gd name="connsiteY5-778" fmla="*/ 71 h 4364252"/>
                  <a:gd name="connsiteX6-779" fmla="*/ 2214748 w 2238713"/>
                  <a:gd name="connsiteY6-780" fmla="*/ 481022 h 4364252"/>
                  <a:gd name="connsiteX7-781" fmla="*/ 1502228 w 2238713"/>
                  <a:gd name="connsiteY7-782" fmla="*/ 1490425 h 4364252"/>
                  <a:gd name="connsiteX8-783" fmla="*/ 1054263 w 2238713"/>
                  <a:gd name="connsiteY8-784" fmla="*/ 1824329 h 4364252"/>
                  <a:gd name="connsiteX9-785" fmla="*/ 1692232 w 2238713"/>
                  <a:gd name="connsiteY9-786" fmla="*/ 2149506 h 4364252"/>
                  <a:gd name="connsiteX10-787" fmla="*/ 1246908 w 2238713"/>
                  <a:gd name="connsiteY10-788" fmla="*/ 2980778 h 4364252"/>
                  <a:gd name="connsiteX11-789" fmla="*/ 617516 w 2238713"/>
                  <a:gd name="connsiteY11-790" fmla="*/ 2618582 h 4364252"/>
                  <a:gd name="connsiteX12-791" fmla="*/ 724463 w 2238713"/>
                  <a:gd name="connsiteY12-792" fmla="*/ 1997733 h 4364252"/>
                  <a:gd name="connsiteX13-793" fmla="*/ 172192 w 2238713"/>
                  <a:gd name="connsiteY13-794" fmla="*/ 2606706 h 4364252"/>
                  <a:gd name="connsiteX14-795" fmla="*/ 1330036 w 2238713"/>
                  <a:gd name="connsiteY14-796" fmla="*/ 4085183 h 4364252"/>
                  <a:gd name="connsiteX15-797" fmla="*/ 1407226 w 2238713"/>
                  <a:gd name="connsiteY15-798" fmla="*/ 4364252 h 4364252"/>
                  <a:gd name="connsiteX16-799" fmla="*/ 0 w 2238713"/>
                  <a:gd name="connsiteY16-800" fmla="*/ 2624517 h 4364252"/>
                  <a:gd name="connsiteX17-801" fmla="*/ 849017 w 2238713"/>
                  <a:gd name="connsiteY17-802" fmla="*/ 1813016 h 4364252"/>
                  <a:gd name="connsiteX18-803" fmla="*/ 1229095 w 2238713"/>
                  <a:gd name="connsiteY18-804" fmla="*/ 1478550 h 4364252"/>
                  <a:gd name="connsiteX19-805" fmla="*/ 2072244 w 2238713"/>
                  <a:gd name="connsiteY19-806" fmla="*/ 546336 h 4364252"/>
                  <a:gd name="connsiteX20-807" fmla="*/ 1401288 w 2238713"/>
                  <a:gd name="connsiteY20-808" fmla="*/ 112887 h 4364252"/>
                  <a:gd name="connsiteX21-809" fmla="*/ 973776 w 2238713"/>
                  <a:gd name="connsiteY21-810" fmla="*/ 540399 h 4364252"/>
                  <a:gd name="connsiteX22-811" fmla="*/ 1490354 w 2238713"/>
                  <a:gd name="connsiteY22-812" fmla="*/ 71 h 4364252"/>
                  <a:gd name="connsiteX0-813" fmla="*/ 991167 w 2238713"/>
                  <a:gd name="connsiteY0-814" fmla="*/ 1954206 h 4364252"/>
                  <a:gd name="connsiteX1-815" fmla="*/ 762330 w 2238713"/>
                  <a:gd name="connsiteY1-816" fmla="*/ 2563495 h 4364252"/>
                  <a:gd name="connsiteX2-817" fmla="*/ 1191594 w 2238713"/>
                  <a:gd name="connsiteY2-818" fmla="*/ 2801464 h 4364252"/>
                  <a:gd name="connsiteX3-819" fmla="*/ 1558616 w 2238713"/>
                  <a:gd name="connsiteY3-820" fmla="*/ 2199723 h 4364252"/>
                  <a:gd name="connsiteX4-821" fmla="*/ 991167 w 2238713"/>
                  <a:gd name="connsiteY4-822" fmla="*/ 1954206 h 4364252"/>
                  <a:gd name="connsiteX5-823" fmla="*/ 1490354 w 2238713"/>
                  <a:gd name="connsiteY5-824" fmla="*/ 71 h 4364252"/>
                  <a:gd name="connsiteX6-825" fmla="*/ 2214748 w 2238713"/>
                  <a:gd name="connsiteY6-826" fmla="*/ 481022 h 4364252"/>
                  <a:gd name="connsiteX7-827" fmla="*/ 1502228 w 2238713"/>
                  <a:gd name="connsiteY7-828" fmla="*/ 1490425 h 4364252"/>
                  <a:gd name="connsiteX8-829" fmla="*/ 1054263 w 2238713"/>
                  <a:gd name="connsiteY8-830" fmla="*/ 1824329 h 4364252"/>
                  <a:gd name="connsiteX9-831" fmla="*/ 1692232 w 2238713"/>
                  <a:gd name="connsiteY9-832" fmla="*/ 2149506 h 4364252"/>
                  <a:gd name="connsiteX10-833" fmla="*/ 1246908 w 2238713"/>
                  <a:gd name="connsiteY10-834" fmla="*/ 2980778 h 4364252"/>
                  <a:gd name="connsiteX11-835" fmla="*/ 617516 w 2238713"/>
                  <a:gd name="connsiteY11-836" fmla="*/ 2618582 h 4364252"/>
                  <a:gd name="connsiteX12-837" fmla="*/ 724463 w 2238713"/>
                  <a:gd name="connsiteY12-838" fmla="*/ 1997733 h 4364252"/>
                  <a:gd name="connsiteX13-839" fmla="*/ 172192 w 2238713"/>
                  <a:gd name="connsiteY13-840" fmla="*/ 2606706 h 4364252"/>
                  <a:gd name="connsiteX14-841" fmla="*/ 1330036 w 2238713"/>
                  <a:gd name="connsiteY14-842" fmla="*/ 4085183 h 4364252"/>
                  <a:gd name="connsiteX15-843" fmla="*/ 1407226 w 2238713"/>
                  <a:gd name="connsiteY15-844" fmla="*/ 4364252 h 4364252"/>
                  <a:gd name="connsiteX16-845" fmla="*/ 0 w 2238713"/>
                  <a:gd name="connsiteY16-846" fmla="*/ 2624517 h 4364252"/>
                  <a:gd name="connsiteX17-847" fmla="*/ 849017 w 2238713"/>
                  <a:gd name="connsiteY17-848" fmla="*/ 1813016 h 4364252"/>
                  <a:gd name="connsiteX18-849" fmla="*/ 1229095 w 2238713"/>
                  <a:gd name="connsiteY18-850" fmla="*/ 1478550 h 4364252"/>
                  <a:gd name="connsiteX19-851" fmla="*/ 2072244 w 2238713"/>
                  <a:gd name="connsiteY19-852" fmla="*/ 546336 h 4364252"/>
                  <a:gd name="connsiteX20-853" fmla="*/ 1401288 w 2238713"/>
                  <a:gd name="connsiteY20-854" fmla="*/ 112887 h 4364252"/>
                  <a:gd name="connsiteX21-855" fmla="*/ 973776 w 2238713"/>
                  <a:gd name="connsiteY21-856" fmla="*/ 540399 h 4364252"/>
                  <a:gd name="connsiteX22-857" fmla="*/ 1490354 w 2238713"/>
                  <a:gd name="connsiteY22-858" fmla="*/ 71 h 436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Freeform 61"/>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5" name="Group 44"/>
            <p:cNvGrpSpPr/>
            <p:nvPr/>
          </p:nvGrpSpPr>
          <p:grpSpPr>
            <a:xfrm>
              <a:off x="971600" y="2842090"/>
              <a:ext cx="1945333" cy="2144259"/>
              <a:chOff x="902506" y="2708920"/>
              <a:chExt cx="1945333" cy="2144259"/>
            </a:xfrm>
          </p:grpSpPr>
          <p:grpSp>
            <p:nvGrpSpPr>
              <p:cNvPr id="116" name="Group 45"/>
              <p:cNvGrpSpPr/>
              <p:nvPr/>
            </p:nvGrpSpPr>
            <p:grpSpPr>
              <a:xfrm>
                <a:off x="902506" y="2708920"/>
                <a:ext cx="1945333" cy="457200"/>
                <a:chOff x="902506" y="2708920"/>
                <a:chExt cx="1945333" cy="457200"/>
              </a:xfrm>
            </p:grpSpPr>
            <p:sp>
              <p:nvSpPr>
                <p:cNvPr id="125" name="Oval 54"/>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6" name="Oval 55"/>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Oval 56"/>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8" name="Oval 57"/>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7" name="Group 46"/>
              <p:cNvGrpSpPr/>
              <p:nvPr/>
            </p:nvGrpSpPr>
            <p:grpSpPr>
              <a:xfrm>
                <a:off x="1150528" y="3271273"/>
                <a:ext cx="1449288" cy="457200"/>
                <a:chOff x="902506" y="3271273"/>
                <a:chExt cx="1449288" cy="457200"/>
              </a:xfrm>
            </p:grpSpPr>
            <p:sp>
              <p:nvSpPr>
                <p:cNvPr id="122" name="Oval 51"/>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Oval 52"/>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Oval 53"/>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8" name="Group 47"/>
              <p:cNvGrpSpPr/>
              <p:nvPr/>
            </p:nvGrpSpPr>
            <p:grpSpPr>
              <a:xfrm>
                <a:off x="1398550" y="3833626"/>
                <a:ext cx="953244" cy="457200"/>
                <a:chOff x="902506" y="3833626"/>
                <a:chExt cx="953244" cy="457200"/>
              </a:xfrm>
            </p:grpSpPr>
            <p:sp>
              <p:nvSpPr>
                <p:cNvPr id="120" name="Oval 49"/>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Oval 50"/>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9" name="Oval 48"/>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33" name="Group 62"/>
          <p:cNvGrpSpPr/>
          <p:nvPr/>
        </p:nvGrpSpPr>
        <p:grpSpPr>
          <a:xfrm>
            <a:off x="9587530" y="1848739"/>
            <a:ext cx="1867960" cy="3136843"/>
            <a:chOff x="971600" y="1228261"/>
            <a:chExt cx="2237905" cy="3758088"/>
          </a:xfrm>
        </p:grpSpPr>
        <p:grpSp>
          <p:nvGrpSpPr>
            <p:cNvPr id="134" name="Group 63"/>
            <p:cNvGrpSpPr/>
            <p:nvPr/>
          </p:nvGrpSpPr>
          <p:grpSpPr>
            <a:xfrm>
              <a:off x="1005285" y="1228261"/>
              <a:ext cx="2204220" cy="1653620"/>
              <a:chOff x="1005285" y="1228261"/>
              <a:chExt cx="2204220" cy="1653620"/>
            </a:xfrm>
          </p:grpSpPr>
          <p:sp>
            <p:nvSpPr>
              <p:cNvPr id="149" name="Freeform 78"/>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Freeform 79"/>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1" fmla="*/ 0 w 452536"/>
                  <a:gd name="connsiteY0-2" fmla="*/ 225631 h 1264722"/>
                  <a:gd name="connsiteX1-3" fmla="*/ 326571 w 452536"/>
                  <a:gd name="connsiteY1-4" fmla="*/ 0 h 1264722"/>
                  <a:gd name="connsiteX2-5" fmla="*/ 439387 w 452536"/>
                  <a:gd name="connsiteY2-6" fmla="*/ 1264722 h 1264722"/>
                  <a:gd name="connsiteX3-7" fmla="*/ 249382 w 452536"/>
                  <a:gd name="connsiteY3-8" fmla="*/ 1229096 h 1264722"/>
                  <a:gd name="connsiteX4-9" fmla="*/ 0 w 452536"/>
                  <a:gd name="connsiteY4-10" fmla="*/ 225631 h 1264722"/>
                  <a:gd name="connsiteX0-11" fmla="*/ 0 w 484068"/>
                  <a:gd name="connsiteY0-12" fmla="*/ 225631 h 1264722"/>
                  <a:gd name="connsiteX1-13" fmla="*/ 326571 w 484068"/>
                  <a:gd name="connsiteY1-14" fmla="*/ 0 h 1264722"/>
                  <a:gd name="connsiteX2-15" fmla="*/ 439387 w 484068"/>
                  <a:gd name="connsiteY2-16" fmla="*/ 1264722 h 1264722"/>
                  <a:gd name="connsiteX3-17" fmla="*/ 249382 w 484068"/>
                  <a:gd name="connsiteY3-18" fmla="*/ 1229096 h 1264722"/>
                  <a:gd name="connsiteX4-19" fmla="*/ 0 w 484068"/>
                  <a:gd name="connsiteY4-20" fmla="*/ 225631 h 1264722"/>
                  <a:gd name="connsiteX0-21" fmla="*/ 0 w 484068"/>
                  <a:gd name="connsiteY0-22" fmla="*/ 225631 h 1264722"/>
                  <a:gd name="connsiteX1-23" fmla="*/ 326571 w 484068"/>
                  <a:gd name="connsiteY1-24" fmla="*/ 0 h 1264722"/>
                  <a:gd name="connsiteX2-25" fmla="*/ 439387 w 484068"/>
                  <a:gd name="connsiteY2-26" fmla="*/ 1264722 h 1264722"/>
                  <a:gd name="connsiteX3-27" fmla="*/ 249382 w 484068"/>
                  <a:gd name="connsiteY3-28" fmla="*/ 1229096 h 1264722"/>
                  <a:gd name="connsiteX4-29" fmla="*/ 0 w 484068"/>
                  <a:gd name="connsiteY4-30" fmla="*/ 225631 h 1264722"/>
                  <a:gd name="connsiteX0-31" fmla="*/ 0 w 484068"/>
                  <a:gd name="connsiteY0-32" fmla="*/ 225631 h 1264722"/>
                  <a:gd name="connsiteX1-33" fmla="*/ 326571 w 484068"/>
                  <a:gd name="connsiteY1-34" fmla="*/ 0 h 1264722"/>
                  <a:gd name="connsiteX2-35" fmla="*/ 439387 w 484068"/>
                  <a:gd name="connsiteY2-36" fmla="*/ 1264722 h 1264722"/>
                  <a:gd name="connsiteX3-37" fmla="*/ 249382 w 484068"/>
                  <a:gd name="connsiteY3-38" fmla="*/ 1229096 h 1264722"/>
                  <a:gd name="connsiteX4-39" fmla="*/ 0 w 484068"/>
                  <a:gd name="connsiteY4-40" fmla="*/ 225631 h 1264722"/>
                  <a:gd name="connsiteX0-41" fmla="*/ 0 w 484068"/>
                  <a:gd name="connsiteY0-42" fmla="*/ 225631 h 1264722"/>
                  <a:gd name="connsiteX1-43" fmla="*/ 326571 w 484068"/>
                  <a:gd name="connsiteY1-44" fmla="*/ 0 h 1264722"/>
                  <a:gd name="connsiteX2-45" fmla="*/ 439387 w 484068"/>
                  <a:gd name="connsiteY2-46" fmla="*/ 1264722 h 1264722"/>
                  <a:gd name="connsiteX3-47" fmla="*/ 249382 w 484068"/>
                  <a:gd name="connsiteY3-48" fmla="*/ 1229096 h 1264722"/>
                  <a:gd name="connsiteX4-49" fmla="*/ 0 w 484068"/>
                  <a:gd name="connsiteY4-50" fmla="*/ 225631 h 1264722"/>
                  <a:gd name="connsiteX0-51" fmla="*/ 0 w 484068"/>
                  <a:gd name="connsiteY0-52" fmla="*/ 225631 h 1264722"/>
                  <a:gd name="connsiteX1-53" fmla="*/ 326571 w 484068"/>
                  <a:gd name="connsiteY1-54" fmla="*/ 0 h 1264722"/>
                  <a:gd name="connsiteX2-55" fmla="*/ 439387 w 484068"/>
                  <a:gd name="connsiteY2-56" fmla="*/ 1264722 h 1264722"/>
                  <a:gd name="connsiteX3-57" fmla="*/ 249382 w 484068"/>
                  <a:gd name="connsiteY3-58" fmla="*/ 1229096 h 1264722"/>
                  <a:gd name="connsiteX4-59" fmla="*/ 0 w 484068"/>
                  <a:gd name="connsiteY4-60" fmla="*/ 225631 h 1264722"/>
                  <a:gd name="connsiteX0-61" fmla="*/ 0 w 484068"/>
                  <a:gd name="connsiteY0-62" fmla="*/ 225631 h 1264722"/>
                  <a:gd name="connsiteX1-63" fmla="*/ 326571 w 484068"/>
                  <a:gd name="connsiteY1-64" fmla="*/ 0 h 1264722"/>
                  <a:gd name="connsiteX2-65" fmla="*/ 439387 w 484068"/>
                  <a:gd name="connsiteY2-66" fmla="*/ 1264722 h 1264722"/>
                  <a:gd name="connsiteX3-67" fmla="*/ 249382 w 484068"/>
                  <a:gd name="connsiteY3-68" fmla="*/ 1229096 h 1264722"/>
                  <a:gd name="connsiteX4-69" fmla="*/ 0 w 484068"/>
                  <a:gd name="connsiteY4-70" fmla="*/ 225631 h 12647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Freeform 80"/>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1" fmla="*/ 991167 w 2238713"/>
                  <a:gd name="connsiteY0-2" fmla="*/ 1954206 h 4364252"/>
                  <a:gd name="connsiteX1-3" fmla="*/ 898347 w 2238713"/>
                  <a:gd name="connsiteY1-4" fmla="*/ 2022794 h 4364252"/>
                  <a:gd name="connsiteX2-5" fmla="*/ 744517 w 2238713"/>
                  <a:gd name="connsiteY2-6" fmla="*/ 2569433 h 4364252"/>
                  <a:gd name="connsiteX3-7" fmla="*/ 1221282 w 2238713"/>
                  <a:gd name="connsiteY3-8" fmla="*/ 2854903 h 4364252"/>
                  <a:gd name="connsiteX4-9" fmla="*/ 1558616 w 2238713"/>
                  <a:gd name="connsiteY4-10" fmla="*/ 2199723 h 4364252"/>
                  <a:gd name="connsiteX5-11" fmla="*/ 991167 w 2238713"/>
                  <a:gd name="connsiteY5-12" fmla="*/ 1954206 h 4364252"/>
                  <a:gd name="connsiteX6-13" fmla="*/ 1490354 w 2238713"/>
                  <a:gd name="connsiteY6-14" fmla="*/ 71 h 4364252"/>
                  <a:gd name="connsiteX7-15" fmla="*/ 2214748 w 2238713"/>
                  <a:gd name="connsiteY7-16" fmla="*/ 481022 h 4364252"/>
                  <a:gd name="connsiteX8-17" fmla="*/ 1502228 w 2238713"/>
                  <a:gd name="connsiteY8-18" fmla="*/ 1490425 h 4364252"/>
                  <a:gd name="connsiteX9-19" fmla="*/ 1054263 w 2238713"/>
                  <a:gd name="connsiteY9-20" fmla="*/ 1824329 h 4364252"/>
                  <a:gd name="connsiteX10-21" fmla="*/ 1692232 w 2238713"/>
                  <a:gd name="connsiteY10-22" fmla="*/ 2149506 h 4364252"/>
                  <a:gd name="connsiteX11-23" fmla="*/ 1246908 w 2238713"/>
                  <a:gd name="connsiteY11-24" fmla="*/ 2980778 h 4364252"/>
                  <a:gd name="connsiteX12-25" fmla="*/ 617516 w 2238713"/>
                  <a:gd name="connsiteY12-26" fmla="*/ 2618582 h 4364252"/>
                  <a:gd name="connsiteX13-27" fmla="*/ 708606 w 2238713"/>
                  <a:gd name="connsiteY13-28" fmla="*/ 2018875 h 4364252"/>
                  <a:gd name="connsiteX14-29" fmla="*/ 172192 w 2238713"/>
                  <a:gd name="connsiteY14-30" fmla="*/ 2606706 h 4364252"/>
                  <a:gd name="connsiteX15-31" fmla="*/ 1330036 w 2238713"/>
                  <a:gd name="connsiteY15-32" fmla="*/ 4085183 h 4364252"/>
                  <a:gd name="connsiteX16-33" fmla="*/ 1407226 w 2238713"/>
                  <a:gd name="connsiteY16-34" fmla="*/ 4364252 h 4364252"/>
                  <a:gd name="connsiteX17-35" fmla="*/ 0 w 2238713"/>
                  <a:gd name="connsiteY17-36" fmla="*/ 2624517 h 4364252"/>
                  <a:gd name="connsiteX18-37" fmla="*/ 896587 w 2238713"/>
                  <a:gd name="connsiteY18-38" fmla="*/ 1828872 h 4364252"/>
                  <a:gd name="connsiteX19-39" fmla="*/ 1229095 w 2238713"/>
                  <a:gd name="connsiteY19-40" fmla="*/ 1478550 h 4364252"/>
                  <a:gd name="connsiteX20-41" fmla="*/ 2072244 w 2238713"/>
                  <a:gd name="connsiteY20-42" fmla="*/ 546336 h 4364252"/>
                  <a:gd name="connsiteX21-43" fmla="*/ 1401288 w 2238713"/>
                  <a:gd name="connsiteY21-44" fmla="*/ 112887 h 4364252"/>
                  <a:gd name="connsiteX22-45" fmla="*/ 973776 w 2238713"/>
                  <a:gd name="connsiteY22-46" fmla="*/ 540399 h 4364252"/>
                  <a:gd name="connsiteX23-47" fmla="*/ 1490354 w 2238713"/>
                  <a:gd name="connsiteY23-48" fmla="*/ 71 h 4364252"/>
                  <a:gd name="connsiteX0-49" fmla="*/ 991167 w 2238713"/>
                  <a:gd name="connsiteY0-50" fmla="*/ 1954206 h 4364252"/>
                  <a:gd name="connsiteX1-51" fmla="*/ 898347 w 2238713"/>
                  <a:gd name="connsiteY1-52" fmla="*/ 2022794 h 4364252"/>
                  <a:gd name="connsiteX2-53" fmla="*/ 744517 w 2238713"/>
                  <a:gd name="connsiteY2-54" fmla="*/ 2569433 h 4364252"/>
                  <a:gd name="connsiteX3-55" fmla="*/ 1197532 w 2238713"/>
                  <a:gd name="connsiteY3-56" fmla="*/ 2819277 h 4364252"/>
                  <a:gd name="connsiteX4-57" fmla="*/ 1558616 w 2238713"/>
                  <a:gd name="connsiteY4-58" fmla="*/ 2199723 h 4364252"/>
                  <a:gd name="connsiteX5-59" fmla="*/ 991167 w 2238713"/>
                  <a:gd name="connsiteY5-60" fmla="*/ 1954206 h 4364252"/>
                  <a:gd name="connsiteX6-61" fmla="*/ 1490354 w 2238713"/>
                  <a:gd name="connsiteY6-62" fmla="*/ 71 h 4364252"/>
                  <a:gd name="connsiteX7-63" fmla="*/ 2214748 w 2238713"/>
                  <a:gd name="connsiteY7-64" fmla="*/ 481022 h 4364252"/>
                  <a:gd name="connsiteX8-65" fmla="*/ 1502228 w 2238713"/>
                  <a:gd name="connsiteY8-66" fmla="*/ 1490425 h 4364252"/>
                  <a:gd name="connsiteX9-67" fmla="*/ 1054263 w 2238713"/>
                  <a:gd name="connsiteY9-68" fmla="*/ 1824329 h 4364252"/>
                  <a:gd name="connsiteX10-69" fmla="*/ 1692232 w 2238713"/>
                  <a:gd name="connsiteY10-70" fmla="*/ 2149506 h 4364252"/>
                  <a:gd name="connsiteX11-71" fmla="*/ 1246908 w 2238713"/>
                  <a:gd name="connsiteY11-72" fmla="*/ 2980778 h 4364252"/>
                  <a:gd name="connsiteX12-73" fmla="*/ 617516 w 2238713"/>
                  <a:gd name="connsiteY12-74" fmla="*/ 2618582 h 4364252"/>
                  <a:gd name="connsiteX13-75" fmla="*/ 708606 w 2238713"/>
                  <a:gd name="connsiteY13-76" fmla="*/ 2018875 h 4364252"/>
                  <a:gd name="connsiteX14-77" fmla="*/ 172192 w 2238713"/>
                  <a:gd name="connsiteY14-78" fmla="*/ 2606706 h 4364252"/>
                  <a:gd name="connsiteX15-79" fmla="*/ 1330036 w 2238713"/>
                  <a:gd name="connsiteY15-80" fmla="*/ 4085183 h 4364252"/>
                  <a:gd name="connsiteX16-81" fmla="*/ 1407226 w 2238713"/>
                  <a:gd name="connsiteY16-82" fmla="*/ 4364252 h 4364252"/>
                  <a:gd name="connsiteX17-83" fmla="*/ 0 w 2238713"/>
                  <a:gd name="connsiteY17-84" fmla="*/ 2624517 h 4364252"/>
                  <a:gd name="connsiteX18-85" fmla="*/ 896587 w 2238713"/>
                  <a:gd name="connsiteY18-86" fmla="*/ 1828872 h 4364252"/>
                  <a:gd name="connsiteX19-87" fmla="*/ 1229095 w 2238713"/>
                  <a:gd name="connsiteY19-88" fmla="*/ 1478550 h 4364252"/>
                  <a:gd name="connsiteX20-89" fmla="*/ 2072244 w 2238713"/>
                  <a:gd name="connsiteY20-90" fmla="*/ 546336 h 4364252"/>
                  <a:gd name="connsiteX21-91" fmla="*/ 1401288 w 2238713"/>
                  <a:gd name="connsiteY21-92" fmla="*/ 112887 h 4364252"/>
                  <a:gd name="connsiteX22-93" fmla="*/ 973776 w 2238713"/>
                  <a:gd name="connsiteY22-94" fmla="*/ 540399 h 4364252"/>
                  <a:gd name="connsiteX23-95" fmla="*/ 1490354 w 2238713"/>
                  <a:gd name="connsiteY23-96" fmla="*/ 71 h 4364252"/>
                  <a:gd name="connsiteX0-97" fmla="*/ 991167 w 2238713"/>
                  <a:gd name="connsiteY0-98" fmla="*/ 1954206 h 4364252"/>
                  <a:gd name="connsiteX1-99" fmla="*/ 898347 w 2238713"/>
                  <a:gd name="connsiteY1-100" fmla="*/ 2022794 h 4364252"/>
                  <a:gd name="connsiteX2-101" fmla="*/ 797956 w 2238713"/>
                  <a:gd name="connsiteY2-102" fmla="*/ 2569433 h 4364252"/>
                  <a:gd name="connsiteX3-103" fmla="*/ 1197532 w 2238713"/>
                  <a:gd name="connsiteY3-104" fmla="*/ 2819277 h 4364252"/>
                  <a:gd name="connsiteX4-105" fmla="*/ 1558616 w 2238713"/>
                  <a:gd name="connsiteY4-106" fmla="*/ 2199723 h 4364252"/>
                  <a:gd name="connsiteX5-107" fmla="*/ 991167 w 2238713"/>
                  <a:gd name="connsiteY5-108" fmla="*/ 1954206 h 4364252"/>
                  <a:gd name="connsiteX6-109" fmla="*/ 1490354 w 2238713"/>
                  <a:gd name="connsiteY6-110" fmla="*/ 71 h 4364252"/>
                  <a:gd name="connsiteX7-111" fmla="*/ 2214748 w 2238713"/>
                  <a:gd name="connsiteY7-112" fmla="*/ 481022 h 4364252"/>
                  <a:gd name="connsiteX8-113" fmla="*/ 1502228 w 2238713"/>
                  <a:gd name="connsiteY8-114" fmla="*/ 1490425 h 4364252"/>
                  <a:gd name="connsiteX9-115" fmla="*/ 1054263 w 2238713"/>
                  <a:gd name="connsiteY9-116" fmla="*/ 1824329 h 4364252"/>
                  <a:gd name="connsiteX10-117" fmla="*/ 1692232 w 2238713"/>
                  <a:gd name="connsiteY10-118" fmla="*/ 2149506 h 4364252"/>
                  <a:gd name="connsiteX11-119" fmla="*/ 1246908 w 2238713"/>
                  <a:gd name="connsiteY11-120" fmla="*/ 2980778 h 4364252"/>
                  <a:gd name="connsiteX12-121" fmla="*/ 617516 w 2238713"/>
                  <a:gd name="connsiteY12-122" fmla="*/ 2618582 h 4364252"/>
                  <a:gd name="connsiteX13-123" fmla="*/ 708606 w 2238713"/>
                  <a:gd name="connsiteY13-124" fmla="*/ 2018875 h 4364252"/>
                  <a:gd name="connsiteX14-125" fmla="*/ 172192 w 2238713"/>
                  <a:gd name="connsiteY14-126" fmla="*/ 2606706 h 4364252"/>
                  <a:gd name="connsiteX15-127" fmla="*/ 1330036 w 2238713"/>
                  <a:gd name="connsiteY15-128" fmla="*/ 4085183 h 4364252"/>
                  <a:gd name="connsiteX16-129" fmla="*/ 1407226 w 2238713"/>
                  <a:gd name="connsiteY16-130" fmla="*/ 4364252 h 4364252"/>
                  <a:gd name="connsiteX17-131" fmla="*/ 0 w 2238713"/>
                  <a:gd name="connsiteY17-132" fmla="*/ 2624517 h 4364252"/>
                  <a:gd name="connsiteX18-133" fmla="*/ 896587 w 2238713"/>
                  <a:gd name="connsiteY18-134" fmla="*/ 1828872 h 4364252"/>
                  <a:gd name="connsiteX19-135" fmla="*/ 1229095 w 2238713"/>
                  <a:gd name="connsiteY19-136" fmla="*/ 1478550 h 4364252"/>
                  <a:gd name="connsiteX20-137" fmla="*/ 2072244 w 2238713"/>
                  <a:gd name="connsiteY20-138" fmla="*/ 546336 h 4364252"/>
                  <a:gd name="connsiteX21-139" fmla="*/ 1401288 w 2238713"/>
                  <a:gd name="connsiteY21-140" fmla="*/ 112887 h 4364252"/>
                  <a:gd name="connsiteX22-141" fmla="*/ 973776 w 2238713"/>
                  <a:gd name="connsiteY22-142" fmla="*/ 540399 h 4364252"/>
                  <a:gd name="connsiteX23-143" fmla="*/ 1490354 w 2238713"/>
                  <a:gd name="connsiteY23-144" fmla="*/ 71 h 4364252"/>
                  <a:gd name="connsiteX0-145" fmla="*/ 991167 w 2238713"/>
                  <a:gd name="connsiteY0-146" fmla="*/ 1954206 h 4364252"/>
                  <a:gd name="connsiteX1-147" fmla="*/ 898347 w 2238713"/>
                  <a:gd name="connsiteY1-148" fmla="*/ 2022794 h 4364252"/>
                  <a:gd name="connsiteX2-149" fmla="*/ 762330 w 2238713"/>
                  <a:gd name="connsiteY2-150" fmla="*/ 2563495 h 4364252"/>
                  <a:gd name="connsiteX3-151" fmla="*/ 1197532 w 2238713"/>
                  <a:gd name="connsiteY3-152" fmla="*/ 2819277 h 4364252"/>
                  <a:gd name="connsiteX4-153" fmla="*/ 1558616 w 2238713"/>
                  <a:gd name="connsiteY4-154" fmla="*/ 2199723 h 4364252"/>
                  <a:gd name="connsiteX5-155" fmla="*/ 991167 w 2238713"/>
                  <a:gd name="connsiteY5-156" fmla="*/ 1954206 h 4364252"/>
                  <a:gd name="connsiteX6-157" fmla="*/ 1490354 w 2238713"/>
                  <a:gd name="connsiteY6-158" fmla="*/ 71 h 4364252"/>
                  <a:gd name="connsiteX7-159" fmla="*/ 2214748 w 2238713"/>
                  <a:gd name="connsiteY7-160" fmla="*/ 481022 h 4364252"/>
                  <a:gd name="connsiteX8-161" fmla="*/ 1502228 w 2238713"/>
                  <a:gd name="connsiteY8-162" fmla="*/ 1490425 h 4364252"/>
                  <a:gd name="connsiteX9-163" fmla="*/ 1054263 w 2238713"/>
                  <a:gd name="connsiteY9-164" fmla="*/ 1824329 h 4364252"/>
                  <a:gd name="connsiteX10-165" fmla="*/ 1692232 w 2238713"/>
                  <a:gd name="connsiteY10-166" fmla="*/ 2149506 h 4364252"/>
                  <a:gd name="connsiteX11-167" fmla="*/ 1246908 w 2238713"/>
                  <a:gd name="connsiteY11-168" fmla="*/ 2980778 h 4364252"/>
                  <a:gd name="connsiteX12-169" fmla="*/ 617516 w 2238713"/>
                  <a:gd name="connsiteY12-170" fmla="*/ 2618582 h 4364252"/>
                  <a:gd name="connsiteX13-171" fmla="*/ 708606 w 2238713"/>
                  <a:gd name="connsiteY13-172" fmla="*/ 2018875 h 4364252"/>
                  <a:gd name="connsiteX14-173" fmla="*/ 172192 w 2238713"/>
                  <a:gd name="connsiteY14-174" fmla="*/ 2606706 h 4364252"/>
                  <a:gd name="connsiteX15-175" fmla="*/ 1330036 w 2238713"/>
                  <a:gd name="connsiteY15-176" fmla="*/ 4085183 h 4364252"/>
                  <a:gd name="connsiteX16-177" fmla="*/ 1407226 w 2238713"/>
                  <a:gd name="connsiteY16-178" fmla="*/ 4364252 h 4364252"/>
                  <a:gd name="connsiteX17-179" fmla="*/ 0 w 2238713"/>
                  <a:gd name="connsiteY17-180" fmla="*/ 2624517 h 4364252"/>
                  <a:gd name="connsiteX18-181" fmla="*/ 896587 w 2238713"/>
                  <a:gd name="connsiteY18-182" fmla="*/ 1828872 h 4364252"/>
                  <a:gd name="connsiteX19-183" fmla="*/ 1229095 w 2238713"/>
                  <a:gd name="connsiteY19-184" fmla="*/ 1478550 h 4364252"/>
                  <a:gd name="connsiteX20-185" fmla="*/ 2072244 w 2238713"/>
                  <a:gd name="connsiteY20-186" fmla="*/ 546336 h 4364252"/>
                  <a:gd name="connsiteX21-187" fmla="*/ 1401288 w 2238713"/>
                  <a:gd name="connsiteY21-188" fmla="*/ 112887 h 4364252"/>
                  <a:gd name="connsiteX22-189" fmla="*/ 973776 w 2238713"/>
                  <a:gd name="connsiteY22-190" fmla="*/ 540399 h 4364252"/>
                  <a:gd name="connsiteX23-191" fmla="*/ 1490354 w 2238713"/>
                  <a:gd name="connsiteY23-192" fmla="*/ 71 h 4364252"/>
                  <a:gd name="connsiteX0-193" fmla="*/ 991167 w 2238713"/>
                  <a:gd name="connsiteY0-194" fmla="*/ 1954206 h 4364252"/>
                  <a:gd name="connsiteX1-195" fmla="*/ 898347 w 2238713"/>
                  <a:gd name="connsiteY1-196" fmla="*/ 2022794 h 4364252"/>
                  <a:gd name="connsiteX2-197" fmla="*/ 762330 w 2238713"/>
                  <a:gd name="connsiteY2-198" fmla="*/ 2563495 h 4364252"/>
                  <a:gd name="connsiteX3-199" fmla="*/ 1191594 w 2238713"/>
                  <a:gd name="connsiteY3-200" fmla="*/ 2801464 h 4364252"/>
                  <a:gd name="connsiteX4-201" fmla="*/ 1558616 w 2238713"/>
                  <a:gd name="connsiteY4-202" fmla="*/ 2199723 h 4364252"/>
                  <a:gd name="connsiteX5-203" fmla="*/ 991167 w 2238713"/>
                  <a:gd name="connsiteY5-204" fmla="*/ 1954206 h 4364252"/>
                  <a:gd name="connsiteX6-205" fmla="*/ 1490354 w 2238713"/>
                  <a:gd name="connsiteY6-206" fmla="*/ 71 h 4364252"/>
                  <a:gd name="connsiteX7-207" fmla="*/ 2214748 w 2238713"/>
                  <a:gd name="connsiteY7-208" fmla="*/ 481022 h 4364252"/>
                  <a:gd name="connsiteX8-209" fmla="*/ 1502228 w 2238713"/>
                  <a:gd name="connsiteY8-210" fmla="*/ 1490425 h 4364252"/>
                  <a:gd name="connsiteX9-211" fmla="*/ 1054263 w 2238713"/>
                  <a:gd name="connsiteY9-212" fmla="*/ 1824329 h 4364252"/>
                  <a:gd name="connsiteX10-213" fmla="*/ 1692232 w 2238713"/>
                  <a:gd name="connsiteY10-214" fmla="*/ 2149506 h 4364252"/>
                  <a:gd name="connsiteX11-215" fmla="*/ 1246908 w 2238713"/>
                  <a:gd name="connsiteY11-216" fmla="*/ 2980778 h 4364252"/>
                  <a:gd name="connsiteX12-217" fmla="*/ 617516 w 2238713"/>
                  <a:gd name="connsiteY12-218" fmla="*/ 2618582 h 4364252"/>
                  <a:gd name="connsiteX13-219" fmla="*/ 708606 w 2238713"/>
                  <a:gd name="connsiteY13-220" fmla="*/ 2018875 h 4364252"/>
                  <a:gd name="connsiteX14-221" fmla="*/ 172192 w 2238713"/>
                  <a:gd name="connsiteY14-222" fmla="*/ 2606706 h 4364252"/>
                  <a:gd name="connsiteX15-223" fmla="*/ 1330036 w 2238713"/>
                  <a:gd name="connsiteY15-224" fmla="*/ 4085183 h 4364252"/>
                  <a:gd name="connsiteX16-225" fmla="*/ 1407226 w 2238713"/>
                  <a:gd name="connsiteY16-226" fmla="*/ 4364252 h 4364252"/>
                  <a:gd name="connsiteX17-227" fmla="*/ 0 w 2238713"/>
                  <a:gd name="connsiteY17-228" fmla="*/ 2624517 h 4364252"/>
                  <a:gd name="connsiteX18-229" fmla="*/ 896587 w 2238713"/>
                  <a:gd name="connsiteY18-230" fmla="*/ 1828872 h 4364252"/>
                  <a:gd name="connsiteX19-231" fmla="*/ 1229095 w 2238713"/>
                  <a:gd name="connsiteY19-232" fmla="*/ 1478550 h 4364252"/>
                  <a:gd name="connsiteX20-233" fmla="*/ 2072244 w 2238713"/>
                  <a:gd name="connsiteY20-234" fmla="*/ 546336 h 4364252"/>
                  <a:gd name="connsiteX21-235" fmla="*/ 1401288 w 2238713"/>
                  <a:gd name="connsiteY21-236" fmla="*/ 112887 h 4364252"/>
                  <a:gd name="connsiteX22-237" fmla="*/ 973776 w 2238713"/>
                  <a:gd name="connsiteY22-238" fmla="*/ 540399 h 4364252"/>
                  <a:gd name="connsiteX23-239" fmla="*/ 1490354 w 2238713"/>
                  <a:gd name="connsiteY23-240" fmla="*/ 71 h 4364252"/>
                  <a:gd name="connsiteX0-241" fmla="*/ 991167 w 2238713"/>
                  <a:gd name="connsiteY0-242" fmla="*/ 1954206 h 4364252"/>
                  <a:gd name="connsiteX1-243" fmla="*/ 898347 w 2238713"/>
                  <a:gd name="connsiteY1-244" fmla="*/ 2022794 h 4364252"/>
                  <a:gd name="connsiteX2-245" fmla="*/ 762330 w 2238713"/>
                  <a:gd name="connsiteY2-246" fmla="*/ 2563495 h 4364252"/>
                  <a:gd name="connsiteX3-247" fmla="*/ 1191594 w 2238713"/>
                  <a:gd name="connsiteY3-248" fmla="*/ 2801464 h 4364252"/>
                  <a:gd name="connsiteX4-249" fmla="*/ 1558616 w 2238713"/>
                  <a:gd name="connsiteY4-250" fmla="*/ 2199723 h 4364252"/>
                  <a:gd name="connsiteX5-251" fmla="*/ 991167 w 2238713"/>
                  <a:gd name="connsiteY5-252" fmla="*/ 1954206 h 4364252"/>
                  <a:gd name="connsiteX6-253" fmla="*/ 1490354 w 2238713"/>
                  <a:gd name="connsiteY6-254" fmla="*/ 71 h 4364252"/>
                  <a:gd name="connsiteX7-255" fmla="*/ 2214748 w 2238713"/>
                  <a:gd name="connsiteY7-256" fmla="*/ 481022 h 4364252"/>
                  <a:gd name="connsiteX8-257" fmla="*/ 1502228 w 2238713"/>
                  <a:gd name="connsiteY8-258" fmla="*/ 1490425 h 4364252"/>
                  <a:gd name="connsiteX9-259" fmla="*/ 1054263 w 2238713"/>
                  <a:gd name="connsiteY9-260" fmla="*/ 1824329 h 4364252"/>
                  <a:gd name="connsiteX10-261" fmla="*/ 1692232 w 2238713"/>
                  <a:gd name="connsiteY10-262" fmla="*/ 2149506 h 4364252"/>
                  <a:gd name="connsiteX11-263" fmla="*/ 1246908 w 2238713"/>
                  <a:gd name="connsiteY11-264" fmla="*/ 2980778 h 4364252"/>
                  <a:gd name="connsiteX12-265" fmla="*/ 617516 w 2238713"/>
                  <a:gd name="connsiteY12-266" fmla="*/ 2618582 h 4364252"/>
                  <a:gd name="connsiteX13-267" fmla="*/ 708606 w 2238713"/>
                  <a:gd name="connsiteY13-268" fmla="*/ 2018875 h 4364252"/>
                  <a:gd name="connsiteX14-269" fmla="*/ 172192 w 2238713"/>
                  <a:gd name="connsiteY14-270" fmla="*/ 2606706 h 4364252"/>
                  <a:gd name="connsiteX15-271" fmla="*/ 1330036 w 2238713"/>
                  <a:gd name="connsiteY15-272" fmla="*/ 4085183 h 4364252"/>
                  <a:gd name="connsiteX16-273" fmla="*/ 1407226 w 2238713"/>
                  <a:gd name="connsiteY16-274" fmla="*/ 4364252 h 4364252"/>
                  <a:gd name="connsiteX17-275" fmla="*/ 0 w 2238713"/>
                  <a:gd name="connsiteY17-276" fmla="*/ 2624517 h 4364252"/>
                  <a:gd name="connsiteX18-277" fmla="*/ 896587 w 2238713"/>
                  <a:gd name="connsiteY18-278" fmla="*/ 1828872 h 4364252"/>
                  <a:gd name="connsiteX19-279" fmla="*/ 1229095 w 2238713"/>
                  <a:gd name="connsiteY19-280" fmla="*/ 1478550 h 4364252"/>
                  <a:gd name="connsiteX20-281" fmla="*/ 2072244 w 2238713"/>
                  <a:gd name="connsiteY20-282" fmla="*/ 546336 h 4364252"/>
                  <a:gd name="connsiteX21-283" fmla="*/ 1401288 w 2238713"/>
                  <a:gd name="connsiteY21-284" fmla="*/ 112887 h 4364252"/>
                  <a:gd name="connsiteX22-285" fmla="*/ 973776 w 2238713"/>
                  <a:gd name="connsiteY22-286" fmla="*/ 540399 h 4364252"/>
                  <a:gd name="connsiteX23-287" fmla="*/ 1490354 w 2238713"/>
                  <a:gd name="connsiteY23-288" fmla="*/ 71 h 4364252"/>
                  <a:gd name="connsiteX0-289" fmla="*/ 991167 w 2238713"/>
                  <a:gd name="connsiteY0-290" fmla="*/ 1954206 h 4364252"/>
                  <a:gd name="connsiteX1-291" fmla="*/ 898347 w 2238713"/>
                  <a:gd name="connsiteY1-292" fmla="*/ 2022794 h 4364252"/>
                  <a:gd name="connsiteX2-293" fmla="*/ 762330 w 2238713"/>
                  <a:gd name="connsiteY2-294" fmla="*/ 2563495 h 4364252"/>
                  <a:gd name="connsiteX3-295" fmla="*/ 1191594 w 2238713"/>
                  <a:gd name="connsiteY3-296" fmla="*/ 2801464 h 4364252"/>
                  <a:gd name="connsiteX4-297" fmla="*/ 1558616 w 2238713"/>
                  <a:gd name="connsiteY4-298" fmla="*/ 2199723 h 4364252"/>
                  <a:gd name="connsiteX5-299" fmla="*/ 991167 w 2238713"/>
                  <a:gd name="connsiteY5-300" fmla="*/ 1954206 h 4364252"/>
                  <a:gd name="connsiteX6-301" fmla="*/ 1490354 w 2238713"/>
                  <a:gd name="connsiteY6-302" fmla="*/ 71 h 4364252"/>
                  <a:gd name="connsiteX7-303" fmla="*/ 2214748 w 2238713"/>
                  <a:gd name="connsiteY7-304" fmla="*/ 481022 h 4364252"/>
                  <a:gd name="connsiteX8-305" fmla="*/ 1502228 w 2238713"/>
                  <a:gd name="connsiteY8-306" fmla="*/ 1490425 h 4364252"/>
                  <a:gd name="connsiteX9-307" fmla="*/ 1054263 w 2238713"/>
                  <a:gd name="connsiteY9-308" fmla="*/ 1824329 h 4364252"/>
                  <a:gd name="connsiteX10-309" fmla="*/ 1692232 w 2238713"/>
                  <a:gd name="connsiteY10-310" fmla="*/ 2149506 h 4364252"/>
                  <a:gd name="connsiteX11-311" fmla="*/ 1246908 w 2238713"/>
                  <a:gd name="connsiteY11-312" fmla="*/ 2980778 h 4364252"/>
                  <a:gd name="connsiteX12-313" fmla="*/ 617516 w 2238713"/>
                  <a:gd name="connsiteY12-314" fmla="*/ 2618582 h 4364252"/>
                  <a:gd name="connsiteX13-315" fmla="*/ 708606 w 2238713"/>
                  <a:gd name="connsiteY13-316" fmla="*/ 2018875 h 4364252"/>
                  <a:gd name="connsiteX14-317" fmla="*/ 172192 w 2238713"/>
                  <a:gd name="connsiteY14-318" fmla="*/ 2606706 h 4364252"/>
                  <a:gd name="connsiteX15-319" fmla="*/ 1330036 w 2238713"/>
                  <a:gd name="connsiteY15-320" fmla="*/ 4085183 h 4364252"/>
                  <a:gd name="connsiteX16-321" fmla="*/ 1407226 w 2238713"/>
                  <a:gd name="connsiteY16-322" fmla="*/ 4364252 h 4364252"/>
                  <a:gd name="connsiteX17-323" fmla="*/ 0 w 2238713"/>
                  <a:gd name="connsiteY17-324" fmla="*/ 2624517 h 4364252"/>
                  <a:gd name="connsiteX18-325" fmla="*/ 849017 w 2238713"/>
                  <a:gd name="connsiteY18-326" fmla="*/ 1813016 h 4364252"/>
                  <a:gd name="connsiteX19-327" fmla="*/ 1229095 w 2238713"/>
                  <a:gd name="connsiteY19-328" fmla="*/ 1478550 h 4364252"/>
                  <a:gd name="connsiteX20-329" fmla="*/ 2072244 w 2238713"/>
                  <a:gd name="connsiteY20-330" fmla="*/ 546336 h 4364252"/>
                  <a:gd name="connsiteX21-331" fmla="*/ 1401288 w 2238713"/>
                  <a:gd name="connsiteY21-332" fmla="*/ 112887 h 4364252"/>
                  <a:gd name="connsiteX22-333" fmla="*/ 973776 w 2238713"/>
                  <a:gd name="connsiteY22-334" fmla="*/ 540399 h 4364252"/>
                  <a:gd name="connsiteX23-335" fmla="*/ 1490354 w 2238713"/>
                  <a:gd name="connsiteY23-336" fmla="*/ 71 h 4364252"/>
                  <a:gd name="connsiteX0-337" fmla="*/ 991167 w 2238713"/>
                  <a:gd name="connsiteY0-338" fmla="*/ 1954206 h 4364252"/>
                  <a:gd name="connsiteX1-339" fmla="*/ 898347 w 2238713"/>
                  <a:gd name="connsiteY1-340" fmla="*/ 2022794 h 4364252"/>
                  <a:gd name="connsiteX2-341" fmla="*/ 762330 w 2238713"/>
                  <a:gd name="connsiteY2-342" fmla="*/ 2563495 h 4364252"/>
                  <a:gd name="connsiteX3-343" fmla="*/ 1191594 w 2238713"/>
                  <a:gd name="connsiteY3-344" fmla="*/ 2801464 h 4364252"/>
                  <a:gd name="connsiteX4-345" fmla="*/ 1558616 w 2238713"/>
                  <a:gd name="connsiteY4-346" fmla="*/ 2199723 h 4364252"/>
                  <a:gd name="connsiteX5-347" fmla="*/ 991167 w 2238713"/>
                  <a:gd name="connsiteY5-348" fmla="*/ 1954206 h 4364252"/>
                  <a:gd name="connsiteX6-349" fmla="*/ 1490354 w 2238713"/>
                  <a:gd name="connsiteY6-350" fmla="*/ 71 h 4364252"/>
                  <a:gd name="connsiteX7-351" fmla="*/ 2214748 w 2238713"/>
                  <a:gd name="connsiteY7-352" fmla="*/ 481022 h 4364252"/>
                  <a:gd name="connsiteX8-353" fmla="*/ 1502228 w 2238713"/>
                  <a:gd name="connsiteY8-354" fmla="*/ 1490425 h 4364252"/>
                  <a:gd name="connsiteX9-355" fmla="*/ 1054263 w 2238713"/>
                  <a:gd name="connsiteY9-356" fmla="*/ 1824329 h 4364252"/>
                  <a:gd name="connsiteX10-357" fmla="*/ 1692232 w 2238713"/>
                  <a:gd name="connsiteY10-358" fmla="*/ 2149506 h 4364252"/>
                  <a:gd name="connsiteX11-359" fmla="*/ 1246908 w 2238713"/>
                  <a:gd name="connsiteY11-360" fmla="*/ 2980778 h 4364252"/>
                  <a:gd name="connsiteX12-361" fmla="*/ 617516 w 2238713"/>
                  <a:gd name="connsiteY12-362" fmla="*/ 2618582 h 4364252"/>
                  <a:gd name="connsiteX13-363" fmla="*/ 708606 w 2238713"/>
                  <a:gd name="connsiteY13-364" fmla="*/ 2018875 h 4364252"/>
                  <a:gd name="connsiteX14-365" fmla="*/ 172192 w 2238713"/>
                  <a:gd name="connsiteY14-366" fmla="*/ 2606706 h 4364252"/>
                  <a:gd name="connsiteX15-367" fmla="*/ 1330036 w 2238713"/>
                  <a:gd name="connsiteY15-368" fmla="*/ 4085183 h 4364252"/>
                  <a:gd name="connsiteX16-369" fmla="*/ 1407226 w 2238713"/>
                  <a:gd name="connsiteY16-370" fmla="*/ 4364252 h 4364252"/>
                  <a:gd name="connsiteX17-371" fmla="*/ 0 w 2238713"/>
                  <a:gd name="connsiteY17-372" fmla="*/ 2624517 h 4364252"/>
                  <a:gd name="connsiteX18-373" fmla="*/ 849017 w 2238713"/>
                  <a:gd name="connsiteY18-374" fmla="*/ 1813016 h 4364252"/>
                  <a:gd name="connsiteX19-375" fmla="*/ 1229095 w 2238713"/>
                  <a:gd name="connsiteY19-376" fmla="*/ 1478550 h 4364252"/>
                  <a:gd name="connsiteX20-377" fmla="*/ 2072244 w 2238713"/>
                  <a:gd name="connsiteY20-378" fmla="*/ 546336 h 4364252"/>
                  <a:gd name="connsiteX21-379" fmla="*/ 1401288 w 2238713"/>
                  <a:gd name="connsiteY21-380" fmla="*/ 112887 h 4364252"/>
                  <a:gd name="connsiteX22-381" fmla="*/ 973776 w 2238713"/>
                  <a:gd name="connsiteY22-382" fmla="*/ 540399 h 4364252"/>
                  <a:gd name="connsiteX23-383" fmla="*/ 1490354 w 2238713"/>
                  <a:gd name="connsiteY23-384" fmla="*/ 71 h 4364252"/>
                  <a:gd name="connsiteX0-385" fmla="*/ 991167 w 2238713"/>
                  <a:gd name="connsiteY0-386" fmla="*/ 1954206 h 4364252"/>
                  <a:gd name="connsiteX1-387" fmla="*/ 898347 w 2238713"/>
                  <a:gd name="connsiteY1-388" fmla="*/ 2022794 h 4364252"/>
                  <a:gd name="connsiteX2-389" fmla="*/ 762330 w 2238713"/>
                  <a:gd name="connsiteY2-390" fmla="*/ 2563495 h 4364252"/>
                  <a:gd name="connsiteX3-391" fmla="*/ 1191594 w 2238713"/>
                  <a:gd name="connsiteY3-392" fmla="*/ 2801464 h 4364252"/>
                  <a:gd name="connsiteX4-393" fmla="*/ 1558616 w 2238713"/>
                  <a:gd name="connsiteY4-394" fmla="*/ 2199723 h 4364252"/>
                  <a:gd name="connsiteX5-395" fmla="*/ 991167 w 2238713"/>
                  <a:gd name="connsiteY5-396" fmla="*/ 1954206 h 4364252"/>
                  <a:gd name="connsiteX6-397" fmla="*/ 1490354 w 2238713"/>
                  <a:gd name="connsiteY6-398" fmla="*/ 71 h 4364252"/>
                  <a:gd name="connsiteX7-399" fmla="*/ 2214748 w 2238713"/>
                  <a:gd name="connsiteY7-400" fmla="*/ 481022 h 4364252"/>
                  <a:gd name="connsiteX8-401" fmla="*/ 1502228 w 2238713"/>
                  <a:gd name="connsiteY8-402" fmla="*/ 1490425 h 4364252"/>
                  <a:gd name="connsiteX9-403" fmla="*/ 1054263 w 2238713"/>
                  <a:gd name="connsiteY9-404" fmla="*/ 1824329 h 4364252"/>
                  <a:gd name="connsiteX10-405" fmla="*/ 1692232 w 2238713"/>
                  <a:gd name="connsiteY10-406" fmla="*/ 2149506 h 4364252"/>
                  <a:gd name="connsiteX11-407" fmla="*/ 1246908 w 2238713"/>
                  <a:gd name="connsiteY11-408" fmla="*/ 2980778 h 4364252"/>
                  <a:gd name="connsiteX12-409" fmla="*/ 617516 w 2238713"/>
                  <a:gd name="connsiteY12-410" fmla="*/ 2618582 h 4364252"/>
                  <a:gd name="connsiteX13-411" fmla="*/ 708606 w 2238713"/>
                  <a:gd name="connsiteY13-412" fmla="*/ 2018875 h 4364252"/>
                  <a:gd name="connsiteX14-413" fmla="*/ 172192 w 2238713"/>
                  <a:gd name="connsiteY14-414" fmla="*/ 2606706 h 4364252"/>
                  <a:gd name="connsiteX15-415" fmla="*/ 1330036 w 2238713"/>
                  <a:gd name="connsiteY15-416" fmla="*/ 4085183 h 4364252"/>
                  <a:gd name="connsiteX16-417" fmla="*/ 1407226 w 2238713"/>
                  <a:gd name="connsiteY16-418" fmla="*/ 4364252 h 4364252"/>
                  <a:gd name="connsiteX17-419" fmla="*/ 0 w 2238713"/>
                  <a:gd name="connsiteY17-420" fmla="*/ 2624517 h 4364252"/>
                  <a:gd name="connsiteX18-421" fmla="*/ 849017 w 2238713"/>
                  <a:gd name="connsiteY18-422" fmla="*/ 1813016 h 4364252"/>
                  <a:gd name="connsiteX19-423" fmla="*/ 1229095 w 2238713"/>
                  <a:gd name="connsiteY19-424" fmla="*/ 1478550 h 4364252"/>
                  <a:gd name="connsiteX20-425" fmla="*/ 2072244 w 2238713"/>
                  <a:gd name="connsiteY20-426" fmla="*/ 546336 h 4364252"/>
                  <a:gd name="connsiteX21-427" fmla="*/ 1401288 w 2238713"/>
                  <a:gd name="connsiteY21-428" fmla="*/ 112887 h 4364252"/>
                  <a:gd name="connsiteX22-429" fmla="*/ 973776 w 2238713"/>
                  <a:gd name="connsiteY22-430" fmla="*/ 540399 h 4364252"/>
                  <a:gd name="connsiteX23-431" fmla="*/ 1490354 w 2238713"/>
                  <a:gd name="connsiteY23-432" fmla="*/ 71 h 4364252"/>
                  <a:gd name="connsiteX0-433" fmla="*/ 991167 w 2238713"/>
                  <a:gd name="connsiteY0-434" fmla="*/ 1954206 h 4364252"/>
                  <a:gd name="connsiteX1-435" fmla="*/ 898347 w 2238713"/>
                  <a:gd name="connsiteY1-436" fmla="*/ 2022794 h 4364252"/>
                  <a:gd name="connsiteX2-437" fmla="*/ 762330 w 2238713"/>
                  <a:gd name="connsiteY2-438" fmla="*/ 2563495 h 4364252"/>
                  <a:gd name="connsiteX3-439" fmla="*/ 1191594 w 2238713"/>
                  <a:gd name="connsiteY3-440" fmla="*/ 2801464 h 4364252"/>
                  <a:gd name="connsiteX4-441" fmla="*/ 1558616 w 2238713"/>
                  <a:gd name="connsiteY4-442" fmla="*/ 2199723 h 4364252"/>
                  <a:gd name="connsiteX5-443" fmla="*/ 991167 w 2238713"/>
                  <a:gd name="connsiteY5-444" fmla="*/ 1954206 h 4364252"/>
                  <a:gd name="connsiteX6-445" fmla="*/ 1490354 w 2238713"/>
                  <a:gd name="connsiteY6-446" fmla="*/ 71 h 4364252"/>
                  <a:gd name="connsiteX7-447" fmla="*/ 2214748 w 2238713"/>
                  <a:gd name="connsiteY7-448" fmla="*/ 481022 h 4364252"/>
                  <a:gd name="connsiteX8-449" fmla="*/ 1502228 w 2238713"/>
                  <a:gd name="connsiteY8-450" fmla="*/ 1490425 h 4364252"/>
                  <a:gd name="connsiteX9-451" fmla="*/ 1054263 w 2238713"/>
                  <a:gd name="connsiteY9-452" fmla="*/ 1824329 h 4364252"/>
                  <a:gd name="connsiteX10-453" fmla="*/ 1692232 w 2238713"/>
                  <a:gd name="connsiteY10-454" fmla="*/ 2149506 h 4364252"/>
                  <a:gd name="connsiteX11-455" fmla="*/ 1246908 w 2238713"/>
                  <a:gd name="connsiteY11-456" fmla="*/ 2980778 h 4364252"/>
                  <a:gd name="connsiteX12-457" fmla="*/ 617516 w 2238713"/>
                  <a:gd name="connsiteY12-458" fmla="*/ 2618582 h 4364252"/>
                  <a:gd name="connsiteX13-459" fmla="*/ 708606 w 2238713"/>
                  <a:gd name="connsiteY13-460" fmla="*/ 2018875 h 4364252"/>
                  <a:gd name="connsiteX14-461" fmla="*/ 172192 w 2238713"/>
                  <a:gd name="connsiteY14-462" fmla="*/ 2606706 h 4364252"/>
                  <a:gd name="connsiteX15-463" fmla="*/ 1330036 w 2238713"/>
                  <a:gd name="connsiteY15-464" fmla="*/ 4085183 h 4364252"/>
                  <a:gd name="connsiteX16-465" fmla="*/ 1407226 w 2238713"/>
                  <a:gd name="connsiteY16-466" fmla="*/ 4364252 h 4364252"/>
                  <a:gd name="connsiteX17-467" fmla="*/ 0 w 2238713"/>
                  <a:gd name="connsiteY17-468" fmla="*/ 2624517 h 4364252"/>
                  <a:gd name="connsiteX18-469" fmla="*/ 849017 w 2238713"/>
                  <a:gd name="connsiteY18-470" fmla="*/ 1813016 h 4364252"/>
                  <a:gd name="connsiteX19-471" fmla="*/ 1229095 w 2238713"/>
                  <a:gd name="connsiteY19-472" fmla="*/ 1478550 h 4364252"/>
                  <a:gd name="connsiteX20-473" fmla="*/ 2072244 w 2238713"/>
                  <a:gd name="connsiteY20-474" fmla="*/ 546336 h 4364252"/>
                  <a:gd name="connsiteX21-475" fmla="*/ 1401288 w 2238713"/>
                  <a:gd name="connsiteY21-476" fmla="*/ 112887 h 4364252"/>
                  <a:gd name="connsiteX22-477" fmla="*/ 973776 w 2238713"/>
                  <a:gd name="connsiteY22-478" fmla="*/ 540399 h 4364252"/>
                  <a:gd name="connsiteX23-479" fmla="*/ 1490354 w 2238713"/>
                  <a:gd name="connsiteY23-480" fmla="*/ 71 h 4364252"/>
                  <a:gd name="connsiteX0-481" fmla="*/ 991167 w 2238713"/>
                  <a:gd name="connsiteY0-482" fmla="*/ 1954206 h 4364252"/>
                  <a:gd name="connsiteX1-483" fmla="*/ 898347 w 2238713"/>
                  <a:gd name="connsiteY1-484" fmla="*/ 2022794 h 4364252"/>
                  <a:gd name="connsiteX2-485" fmla="*/ 762330 w 2238713"/>
                  <a:gd name="connsiteY2-486" fmla="*/ 2563495 h 4364252"/>
                  <a:gd name="connsiteX3-487" fmla="*/ 1191594 w 2238713"/>
                  <a:gd name="connsiteY3-488" fmla="*/ 2801464 h 4364252"/>
                  <a:gd name="connsiteX4-489" fmla="*/ 1558616 w 2238713"/>
                  <a:gd name="connsiteY4-490" fmla="*/ 2199723 h 4364252"/>
                  <a:gd name="connsiteX5-491" fmla="*/ 991167 w 2238713"/>
                  <a:gd name="connsiteY5-492" fmla="*/ 1954206 h 4364252"/>
                  <a:gd name="connsiteX6-493" fmla="*/ 1490354 w 2238713"/>
                  <a:gd name="connsiteY6-494" fmla="*/ 71 h 4364252"/>
                  <a:gd name="connsiteX7-495" fmla="*/ 2214748 w 2238713"/>
                  <a:gd name="connsiteY7-496" fmla="*/ 481022 h 4364252"/>
                  <a:gd name="connsiteX8-497" fmla="*/ 1502228 w 2238713"/>
                  <a:gd name="connsiteY8-498" fmla="*/ 1490425 h 4364252"/>
                  <a:gd name="connsiteX9-499" fmla="*/ 1054263 w 2238713"/>
                  <a:gd name="connsiteY9-500" fmla="*/ 1824329 h 4364252"/>
                  <a:gd name="connsiteX10-501" fmla="*/ 1692232 w 2238713"/>
                  <a:gd name="connsiteY10-502" fmla="*/ 2149506 h 4364252"/>
                  <a:gd name="connsiteX11-503" fmla="*/ 1246908 w 2238713"/>
                  <a:gd name="connsiteY11-504" fmla="*/ 2980778 h 4364252"/>
                  <a:gd name="connsiteX12-505" fmla="*/ 617516 w 2238713"/>
                  <a:gd name="connsiteY12-506" fmla="*/ 2618582 h 4364252"/>
                  <a:gd name="connsiteX13-507" fmla="*/ 708606 w 2238713"/>
                  <a:gd name="connsiteY13-508" fmla="*/ 2018875 h 4364252"/>
                  <a:gd name="connsiteX14-509" fmla="*/ 172192 w 2238713"/>
                  <a:gd name="connsiteY14-510" fmla="*/ 2606706 h 4364252"/>
                  <a:gd name="connsiteX15-511" fmla="*/ 1330036 w 2238713"/>
                  <a:gd name="connsiteY15-512" fmla="*/ 4085183 h 4364252"/>
                  <a:gd name="connsiteX16-513" fmla="*/ 1407226 w 2238713"/>
                  <a:gd name="connsiteY16-514" fmla="*/ 4364252 h 4364252"/>
                  <a:gd name="connsiteX17-515" fmla="*/ 0 w 2238713"/>
                  <a:gd name="connsiteY17-516" fmla="*/ 2624517 h 4364252"/>
                  <a:gd name="connsiteX18-517" fmla="*/ 849017 w 2238713"/>
                  <a:gd name="connsiteY18-518" fmla="*/ 1813016 h 4364252"/>
                  <a:gd name="connsiteX19-519" fmla="*/ 1229095 w 2238713"/>
                  <a:gd name="connsiteY19-520" fmla="*/ 1478550 h 4364252"/>
                  <a:gd name="connsiteX20-521" fmla="*/ 2072244 w 2238713"/>
                  <a:gd name="connsiteY20-522" fmla="*/ 546336 h 4364252"/>
                  <a:gd name="connsiteX21-523" fmla="*/ 1401288 w 2238713"/>
                  <a:gd name="connsiteY21-524" fmla="*/ 112887 h 4364252"/>
                  <a:gd name="connsiteX22-525" fmla="*/ 973776 w 2238713"/>
                  <a:gd name="connsiteY22-526" fmla="*/ 540399 h 4364252"/>
                  <a:gd name="connsiteX23-527" fmla="*/ 1490354 w 2238713"/>
                  <a:gd name="connsiteY23-528" fmla="*/ 71 h 4364252"/>
                  <a:gd name="connsiteX0-529" fmla="*/ 991167 w 2238713"/>
                  <a:gd name="connsiteY0-530" fmla="*/ 1954206 h 4364252"/>
                  <a:gd name="connsiteX1-531" fmla="*/ 898347 w 2238713"/>
                  <a:gd name="connsiteY1-532" fmla="*/ 2022794 h 4364252"/>
                  <a:gd name="connsiteX2-533" fmla="*/ 762330 w 2238713"/>
                  <a:gd name="connsiteY2-534" fmla="*/ 2563495 h 4364252"/>
                  <a:gd name="connsiteX3-535" fmla="*/ 1191594 w 2238713"/>
                  <a:gd name="connsiteY3-536" fmla="*/ 2801464 h 4364252"/>
                  <a:gd name="connsiteX4-537" fmla="*/ 1558616 w 2238713"/>
                  <a:gd name="connsiteY4-538" fmla="*/ 2199723 h 4364252"/>
                  <a:gd name="connsiteX5-539" fmla="*/ 991167 w 2238713"/>
                  <a:gd name="connsiteY5-540" fmla="*/ 1954206 h 4364252"/>
                  <a:gd name="connsiteX6-541" fmla="*/ 1490354 w 2238713"/>
                  <a:gd name="connsiteY6-542" fmla="*/ 71 h 4364252"/>
                  <a:gd name="connsiteX7-543" fmla="*/ 2214748 w 2238713"/>
                  <a:gd name="connsiteY7-544" fmla="*/ 481022 h 4364252"/>
                  <a:gd name="connsiteX8-545" fmla="*/ 1502228 w 2238713"/>
                  <a:gd name="connsiteY8-546" fmla="*/ 1490425 h 4364252"/>
                  <a:gd name="connsiteX9-547" fmla="*/ 1054263 w 2238713"/>
                  <a:gd name="connsiteY9-548" fmla="*/ 1824329 h 4364252"/>
                  <a:gd name="connsiteX10-549" fmla="*/ 1692232 w 2238713"/>
                  <a:gd name="connsiteY10-550" fmla="*/ 2149506 h 4364252"/>
                  <a:gd name="connsiteX11-551" fmla="*/ 1246908 w 2238713"/>
                  <a:gd name="connsiteY11-552" fmla="*/ 2980778 h 4364252"/>
                  <a:gd name="connsiteX12-553" fmla="*/ 617516 w 2238713"/>
                  <a:gd name="connsiteY12-554" fmla="*/ 2618582 h 4364252"/>
                  <a:gd name="connsiteX13-555" fmla="*/ 708606 w 2238713"/>
                  <a:gd name="connsiteY13-556" fmla="*/ 2018875 h 4364252"/>
                  <a:gd name="connsiteX14-557" fmla="*/ 172192 w 2238713"/>
                  <a:gd name="connsiteY14-558" fmla="*/ 2606706 h 4364252"/>
                  <a:gd name="connsiteX15-559" fmla="*/ 1330036 w 2238713"/>
                  <a:gd name="connsiteY15-560" fmla="*/ 4085183 h 4364252"/>
                  <a:gd name="connsiteX16-561" fmla="*/ 1407226 w 2238713"/>
                  <a:gd name="connsiteY16-562" fmla="*/ 4364252 h 4364252"/>
                  <a:gd name="connsiteX17-563" fmla="*/ 0 w 2238713"/>
                  <a:gd name="connsiteY17-564" fmla="*/ 2624517 h 4364252"/>
                  <a:gd name="connsiteX18-565" fmla="*/ 849017 w 2238713"/>
                  <a:gd name="connsiteY18-566" fmla="*/ 1813016 h 4364252"/>
                  <a:gd name="connsiteX19-567" fmla="*/ 1229095 w 2238713"/>
                  <a:gd name="connsiteY19-568" fmla="*/ 1478550 h 4364252"/>
                  <a:gd name="connsiteX20-569" fmla="*/ 2072244 w 2238713"/>
                  <a:gd name="connsiteY20-570" fmla="*/ 546336 h 4364252"/>
                  <a:gd name="connsiteX21-571" fmla="*/ 1401288 w 2238713"/>
                  <a:gd name="connsiteY21-572" fmla="*/ 112887 h 4364252"/>
                  <a:gd name="connsiteX22-573" fmla="*/ 973776 w 2238713"/>
                  <a:gd name="connsiteY22-574" fmla="*/ 540399 h 4364252"/>
                  <a:gd name="connsiteX23-575" fmla="*/ 1490354 w 2238713"/>
                  <a:gd name="connsiteY23-576" fmla="*/ 71 h 4364252"/>
                  <a:gd name="connsiteX0-577" fmla="*/ 991167 w 2238713"/>
                  <a:gd name="connsiteY0-578" fmla="*/ 1954206 h 4364252"/>
                  <a:gd name="connsiteX1-579" fmla="*/ 898347 w 2238713"/>
                  <a:gd name="connsiteY1-580" fmla="*/ 2022794 h 4364252"/>
                  <a:gd name="connsiteX2-581" fmla="*/ 762330 w 2238713"/>
                  <a:gd name="connsiteY2-582" fmla="*/ 2563495 h 4364252"/>
                  <a:gd name="connsiteX3-583" fmla="*/ 1191594 w 2238713"/>
                  <a:gd name="connsiteY3-584" fmla="*/ 2801464 h 4364252"/>
                  <a:gd name="connsiteX4-585" fmla="*/ 1558616 w 2238713"/>
                  <a:gd name="connsiteY4-586" fmla="*/ 2199723 h 4364252"/>
                  <a:gd name="connsiteX5-587" fmla="*/ 991167 w 2238713"/>
                  <a:gd name="connsiteY5-588" fmla="*/ 1954206 h 4364252"/>
                  <a:gd name="connsiteX6-589" fmla="*/ 1490354 w 2238713"/>
                  <a:gd name="connsiteY6-590" fmla="*/ 71 h 4364252"/>
                  <a:gd name="connsiteX7-591" fmla="*/ 2214748 w 2238713"/>
                  <a:gd name="connsiteY7-592" fmla="*/ 481022 h 4364252"/>
                  <a:gd name="connsiteX8-593" fmla="*/ 1502228 w 2238713"/>
                  <a:gd name="connsiteY8-594" fmla="*/ 1490425 h 4364252"/>
                  <a:gd name="connsiteX9-595" fmla="*/ 1054263 w 2238713"/>
                  <a:gd name="connsiteY9-596" fmla="*/ 1824329 h 4364252"/>
                  <a:gd name="connsiteX10-597" fmla="*/ 1692232 w 2238713"/>
                  <a:gd name="connsiteY10-598" fmla="*/ 2149506 h 4364252"/>
                  <a:gd name="connsiteX11-599" fmla="*/ 1246908 w 2238713"/>
                  <a:gd name="connsiteY11-600" fmla="*/ 2980778 h 4364252"/>
                  <a:gd name="connsiteX12-601" fmla="*/ 617516 w 2238713"/>
                  <a:gd name="connsiteY12-602" fmla="*/ 2618582 h 4364252"/>
                  <a:gd name="connsiteX13-603" fmla="*/ 708606 w 2238713"/>
                  <a:gd name="connsiteY13-604" fmla="*/ 2018875 h 4364252"/>
                  <a:gd name="connsiteX14-605" fmla="*/ 172192 w 2238713"/>
                  <a:gd name="connsiteY14-606" fmla="*/ 2606706 h 4364252"/>
                  <a:gd name="connsiteX15-607" fmla="*/ 1330036 w 2238713"/>
                  <a:gd name="connsiteY15-608" fmla="*/ 4085183 h 4364252"/>
                  <a:gd name="connsiteX16-609" fmla="*/ 1407226 w 2238713"/>
                  <a:gd name="connsiteY16-610" fmla="*/ 4364252 h 4364252"/>
                  <a:gd name="connsiteX17-611" fmla="*/ 0 w 2238713"/>
                  <a:gd name="connsiteY17-612" fmla="*/ 2624517 h 4364252"/>
                  <a:gd name="connsiteX18-613" fmla="*/ 849017 w 2238713"/>
                  <a:gd name="connsiteY18-614" fmla="*/ 1813016 h 4364252"/>
                  <a:gd name="connsiteX19-615" fmla="*/ 1229095 w 2238713"/>
                  <a:gd name="connsiteY19-616" fmla="*/ 1478550 h 4364252"/>
                  <a:gd name="connsiteX20-617" fmla="*/ 2072244 w 2238713"/>
                  <a:gd name="connsiteY20-618" fmla="*/ 546336 h 4364252"/>
                  <a:gd name="connsiteX21-619" fmla="*/ 1401288 w 2238713"/>
                  <a:gd name="connsiteY21-620" fmla="*/ 112887 h 4364252"/>
                  <a:gd name="connsiteX22-621" fmla="*/ 973776 w 2238713"/>
                  <a:gd name="connsiteY22-622" fmla="*/ 540399 h 4364252"/>
                  <a:gd name="connsiteX23-623" fmla="*/ 1490354 w 2238713"/>
                  <a:gd name="connsiteY23-624" fmla="*/ 71 h 4364252"/>
                  <a:gd name="connsiteX0-625" fmla="*/ 991167 w 2238713"/>
                  <a:gd name="connsiteY0-626" fmla="*/ 1954206 h 4364252"/>
                  <a:gd name="connsiteX1-627" fmla="*/ 898347 w 2238713"/>
                  <a:gd name="connsiteY1-628" fmla="*/ 2022794 h 4364252"/>
                  <a:gd name="connsiteX2-629" fmla="*/ 762330 w 2238713"/>
                  <a:gd name="connsiteY2-630" fmla="*/ 2563495 h 4364252"/>
                  <a:gd name="connsiteX3-631" fmla="*/ 1191594 w 2238713"/>
                  <a:gd name="connsiteY3-632" fmla="*/ 2801464 h 4364252"/>
                  <a:gd name="connsiteX4-633" fmla="*/ 1558616 w 2238713"/>
                  <a:gd name="connsiteY4-634" fmla="*/ 2199723 h 4364252"/>
                  <a:gd name="connsiteX5-635" fmla="*/ 991167 w 2238713"/>
                  <a:gd name="connsiteY5-636" fmla="*/ 1954206 h 4364252"/>
                  <a:gd name="connsiteX6-637" fmla="*/ 1490354 w 2238713"/>
                  <a:gd name="connsiteY6-638" fmla="*/ 71 h 4364252"/>
                  <a:gd name="connsiteX7-639" fmla="*/ 2214748 w 2238713"/>
                  <a:gd name="connsiteY7-640" fmla="*/ 481022 h 4364252"/>
                  <a:gd name="connsiteX8-641" fmla="*/ 1502228 w 2238713"/>
                  <a:gd name="connsiteY8-642" fmla="*/ 1490425 h 4364252"/>
                  <a:gd name="connsiteX9-643" fmla="*/ 1054263 w 2238713"/>
                  <a:gd name="connsiteY9-644" fmla="*/ 1824329 h 4364252"/>
                  <a:gd name="connsiteX10-645" fmla="*/ 1692232 w 2238713"/>
                  <a:gd name="connsiteY10-646" fmla="*/ 2149506 h 4364252"/>
                  <a:gd name="connsiteX11-647" fmla="*/ 1246908 w 2238713"/>
                  <a:gd name="connsiteY11-648" fmla="*/ 2980778 h 4364252"/>
                  <a:gd name="connsiteX12-649" fmla="*/ 617516 w 2238713"/>
                  <a:gd name="connsiteY12-650" fmla="*/ 2618582 h 4364252"/>
                  <a:gd name="connsiteX13-651" fmla="*/ 724463 w 2238713"/>
                  <a:gd name="connsiteY13-652" fmla="*/ 1981876 h 4364252"/>
                  <a:gd name="connsiteX14-653" fmla="*/ 172192 w 2238713"/>
                  <a:gd name="connsiteY14-654" fmla="*/ 2606706 h 4364252"/>
                  <a:gd name="connsiteX15-655" fmla="*/ 1330036 w 2238713"/>
                  <a:gd name="connsiteY15-656" fmla="*/ 4085183 h 4364252"/>
                  <a:gd name="connsiteX16-657" fmla="*/ 1407226 w 2238713"/>
                  <a:gd name="connsiteY16-658" fmla="*/ 4364252 h 4364252"/>
                  <a:gd name="connsiteX17-659" fmla="*/ 0 w 2238713"/>
                  <a:gd name="connsiteY17-660" fmla="*/ 2624517 h 4364252"/>
                  <a:gd name="connsiteX18-661" fmla="*/ 849017 w 2238713"/>
                  <a:gd name="connsiteY18-662" fmla="*/ 1813016 h 4364252"/>
                  <a:gd name="connsiteX19-663" fmla="*/ 1229095 w 2238713"/>
                  <a:gd name="connsiteY19-664" fmla="*/ 1478550 h 4364252"/>
                  <a:gd name="connsiteX20-665" fmla="*/ 2072244 w 2238713"/>
                  <a:gd name="connsiteY20-666" fmla="*/ 546336 h 4364252"/>
                  <a:gd name="connsiteX21-667" fmla="*/ 1401288 w 2238713"/>
                  <a:gd name="connsiteY21-668" fmla="*/ 112887 h 4364252"/>
                  <a:gd name="connsiteX22-669" fmla="*/ 973776 w 2238713"/>
                  <a:gd name="connsiteY22-670" fmla="*/ 540399 h 4364252"/>
                  <a:gd name="connsiteX23-671" fmla="*/ 1490354 w 2238713"/>
                  <a:gd name="connsiteY23-672" fmla="*/ 71 h 4364252"/>
                  <a:gd name="connsiteX0-673" fmla="*/ 991167 w 2238713"/>
                  <a:gd name="connsiteY0-674" fmla="*/ 1954206 h 4364252"/>
                  <a:gd name="connsiteX1-675" fmla="*/ 898347 w 2238713"/>
                  <a:gd name="connsiteY1-676" fmla="*/ 2022794 h 4364252"/>
                  <a:gd name="connsiteX2-677" fmla="*/ 762330 w 2238713"/>
                  <a:gd name="connsiteY2-678" fmla="*/ 2563495 h 4364252"/>
                  <a:gd name="connsiteX3-679" fmla="*/ 1191594 w 2238713"/>
                  <a:gd name="connsiteY3-680" fmla="*/ 2801464 h 4364252"/>
                  <a:gd name="connsiteX4-681" fmla="*/ 1558616 w 2238713"/>
                  <a:gd name="connsiteY4-682" fmla="*/ 2199723 h 4364252"/>
                  <a:gd name="connsiteX5-683" fmla="*/ 991167 w 2238713"/>
                  <a:gd name="connsiteY5-684" fmla="*/ 1954206 h 4364252"/>
                  <a:gd name="connsiteX6-685" fmla="*/ 1490354 w 2238713"/>
                  <a:gd name="connsiteY6-686" fmla="*/ 71 h 4364252"/>
                  <a:gd name="connsiteX7-687" fmla="*/ 2214748 w 2238713"/>
                  <a:gd name="connsiteY7-688" fmla="*/ 481022 h 4364252"/>
                  <a:gd name="connsiteX8-689" fmla="*/ 1502228 w 2238713"/>
                  <a:gd name="connsiteY8-690" fmla="*/ 1490425 h 4364252"/>
                  <a:gd name="connsiteX9-691" fmla="*/ 1054263 w 2238713"/>
                  <a:gd name="connsiteY9-692" fmla="*/ 1824329 h 4364252"/>
                  <a:gd name="connsiteX10-693" fmla="*/ 1692232 w 2238713"/>
                  <a:gd name="connsiteY10-694" fmla="*/ 2149506 h 4364252"/>
                  <a:gd name="connsiteX11-695" fmla="*/ 1246908 w 2238713"/>
                  <a:gd name="connsiteY11-696" fmla="*/ 2980778 h 4364252"/>
                  <a:gd name="connsiteX12-697" fmla="*/ 617516 w 2238713"/>
                  <a:gd name="connsiteY12-698" fmla="*/ 2618582 h 4364252"/>
                  <a:gd name="connsiteX13-699" fmla="*/ 724463 w 2238713"/>
                  <a:gd name="connsiteY13-700" fmla="*/ 1997733 h 4364252"/>
                  <a:gd name="connsiteX14-701" fmla="*/ 172192 w 2238713"/>
                  <a:gd name="connsiteY14-702" fmla="*/ 2606706 h 4364252"/>
                  <a:gd name="connsiteX15-703" fmla="*/ 1330036 w 2238713"/>
                  <a:gd name="connsiteY15-704" fmla="*/ 4085183 h 4364252"/>
                  <a:gd name="connsiteX16-705" fmla="*/ 1407226 w 2238713"/>
                  <a:gd name="connsiteY16-706" fmla="*/ 4364252 h 4364252"/>
                  <a:gd name="connsiteX17-707" fmla="*/ 0 w 2238713"/>
                  <a:gd name="connsiteY17-708" fmla="*/ 2624517 h 4364252"/>
                  <a:gd name="connsiteX18-709" fmla="*/ 849017 w 2238713"/>
                  <a:gd name="connsiteY18-710" fmla="*/ 1813016 h 4364252"/>
                  <a:gd name="connsiteX19-711" fmla="*/ 1229095 w 2238713"/>
                  <a:gd name="connsiteY19-712" fmla="*/ 1478550 h 4364252"/>
                  <a:gd name="connsiteX20-713" fmla="*/ 2072244 w 2238713"/>
                  <a:gd name="connsiteY20-714" fmla="*/ 546336 h 4364252"/>
                  <a:gd name="connsiteX21-715" fmla="*/ 1401288 w 2238713"/>
                  <a:gd name="connsiteY21-716" fmla="*/ 112887 h 4364252"/>
                  <a:gd name="connsiteX22-717" fmla="*/ 973776 w 2238713"/>
                  <a:gd name="connsiteY22-718" fmla="*/ 540399 h 4364252"/>
                  <a:gd name="connsiteX23-719" fmla="*/ 1490354 w 2238713"/>
                  <a:gd name="connsiteY23-720" fmla="*/ 71 h 4364252"/>
                  <a:gd name="connsiteX0-721" fmla="*/ 991167 w 2238713"/>
                  <a:gd name="connsiteY0-722" fmla="*/ 1954206 h 4364252"/>
                  <a:gd name="connsiteX1-723" fmla="*/ 762330 w 2238713"/>
                  <a:gd name="connsiteY1-724" fmla="*/ 2563495 h 4364252"/>
                  <a:gd name="connsiteX2-725" fmla="*/ 1191594 w 2238713"/>
                  <a:gd name="connsiteY2-726" fmla="*/ 2801464 h 4364252"/>
                  <a:gd name="connsiteX3-727" fmla="*/ 1558616 w 2238713"/>
                  <a:gd name="connsiteY3-728" fmla="*/ 2199723 h 4364252"/>
                  <a:gd name="connsiteX4-729" fmla="*/ 991167 w 2238713"/>
                  <a:gd name="connsiteY4-730" fmla="*/ 1954206 h 4364252"/>
                  <a:gd name="connsiteX5-731" fmla="*/ 1490354 w 2238713"/>
                  <a:gd name="connsiteY5-732" fmla="*/ 71 h 4364252"/>
                  <a:gd name="connsiteX6-733" fmla="*/ 2214748 w 2238713"/>
                  <a:gd name="connsiteY6-734" fmla="*/ 481022 h 4364252"/>
                  <a:gd name="connsiteX7-735" fmla="*/ 1502228 w 2238713"/>
                  <a:gd name="connsiteY7-736" fmla="*/ 1490425 h 4364252"/>
                  <a:gd name="connsiteX8-737" fmla="*/ 1054263 w 2238713"/>
                  <a:gd name="connsiteY8-738" fmla="*/ 1824329 h 4364252"/>
                  <a:gd name="connsiteX9-739" fmla="*/ 1692232 w 2238713"/>
                  <a:gd name="connsiteY9-740" fmla="*/ 2149506 h 4364252"/>
                  <a:gd name="connsiteX10-741" fmla="*/ 1246908 w 2238713"/>
                  <a:gd name="connsiteY10-742" fmla="*/ 2980778 h 4364252"/>
                  <a:gd name="connsiteX11-743" fmla="*/ 617516 w 2238713"/>
                  <a:gd name="connsiteY11-744" fmla="*/ 2618582 h 4364252"/>
                  <a:gd name="connsiteX12-745" fmla="*/ 724463 w 2238713"/>
                  <a:gd name="connsiteY12-746" fmla="*/ 1997733 h 4364252"/>
                  <a:gd name="connsiteX13-747" fmla="*/ 172192 w 2238713"/>
                  <a:gd name="connsiteY13-748" fmla="*/ 2606706 h 4364252"/>
                  <a:gd name="connsiteX14-749" fmla="*/ 1330036 w 2238713"/>
                  <a:gd name="connsiteY14-750" fmla="*/ 4085183 h 4364252"/>
                  <a:gd name="connsiteX15-751" fmla="*/ 1407226 w 2238713"/>
                  <a:gd name="connsiteY15-752" fmla="*/ 4364252 h 4364252"/>
                  <a:gd name="connsiteX16-753" fmla="*/ 0 w 2238713"/>
                  <a:gd name="connsiteY16-754" fmla="*/ 2624517 h 4364252"/>
                  <a:gd name="connsiteX17-755" fmla="*/ 849017 w 2238713"/>
                  <a:gd name="connsiteY17-756" fmla="*/ 1813016 h 4364252"/>
                  <a:gd name="connsiteX18-757" fmla="*/ 1229095 w 2238713"/>
                  <a:gd name="connsiteY18-758" fmla="*/ 1478550 h 4364252"/>
                  <a:gd name="connsiteX19-759" fmla="*/ 2072244 w 2238713"/>
                  <a:gd name="connsiteY19-760" fmla="*/ 546336 h 4364252"/>
                  <a:gd name="connsiteX20-761" fmla="*/ 1401288 w 2238713"/>
                  <a:gd name="connsiteY20-762" fmla="*/ 112887 h 4364252"/>
                  <a:gd name="connsiteX21-763" fmla="*/ 973776 w 2238713"/>
                  <a:gd name="connsiteY21-764" fmla="*/ 540399 h 4364252"/>
                  <a:gd name="connsiteX22-765" fmla="*/ 1490354 w 2238713"/>
                  <a:gd name="connsiteY22-766" fmla="*/ 71 h 4364252"/>
                  <a:gd name="connsiteX0-767" fmla="*/ 991167 w 2238713"/>
                  <a:gd name="connsiteY0-768" fmla="*/ 1954206 h 4364252"/>
                  <a:gd name="connsiteX1-769" fmla="*/ 762330 w 2238713"/>
                  <a:gd name="connsiteY1-770" fmla="*/ 2563495 h 4364252"/>
                  <a:gd name="connsiteX2-771" fmla="*/ 1191594 w 2238713"/>
                  <a:gd name="connsiteY2-772" fmla="*/ 2801464 h 4364252"/>
                  <a:gd name="connsiteX3-773" fmla="*/ 1558616 w 2238713"/>
                  <a:gd name="connsiteY3-774" fmla="*/ 2199723 h 4364252"/>
                  <a:gd name="connsiteX4-775" fmla="*/ 991167 w 2238713"/>
                  <a:gd name="connsiteY4-776" fmla="*/ 1954206 h 4364252"/>
                  <a:gd name="connsiteX5-777" fmla="*/ 1490354 w 2238713"/>
                  <a:gd name="connsiteY5-778" fmla="*/ 71 h 4364252"/>
                  <a:gd name="connsiteX6-779" fmla="*/ 2214748 w 2238713"/>
                  <a:gd name="connsiteY6-780" fmla="*/ 481022 h 4364252"/>
                  <a:gd name="connsiteX7-781" fmla="*/ 1502228 w 2238713"/>
                  <a:gd name="connsiteY7-782" fmla="*/ 1490425 h 4364252"/>
                  <a:gd name="connsiteX8-783" fmla="*/ 1054263 w 2238713"/>
                  <a:gd name="connsiteY8-784" fmla="*/ 1824329 h 4364252"/>
                  <a:gd name="connsiteX9-785" fmla="*/ 1692232 w 2238713"/>
                  <a:gd name="connsiteY9-786" fmla="*/ 2149506 h 4364252"/>
                  <a:gd name="connsiteX10-787" fmla="*/ 1246908 w 2238713"/>
                  <a:gd name="connsiteY10-788" fmla="*/ 2980778 h 4364252"/>
                  <a:gd name="connsiteX11-789" fmla="*/ 617516 w 2238713"/>
                  <a:gd name="connsiteY11-790" fmla="*/ 2618582 h 4364252"/>
                  <a:gd name="connsiteX12-791" fmla="*/ 724463 w 2238713"/>
                  <a:gd name="connsiteY12-792" fmla="*/ 1997733 h 4364252"/>
                  <a:gd name="connsiteX13-793" fmla="*/ 172192 w 2238713"/>
                  <a:gd name="connsiteY13-794" fmla="*/ 2606706 h 4364252"/>
                  <a:gd name="connsiteX14-795" fmla="*/ 1330036 w 2238713"/>
                  <a:gd name="connsiteY14-796" fmla="*/ 4085183 h 4364252"/>
                  <a:gd name="connsiteX15-797" fmla="*/ 1407226 w 2238713"/>
                  <a:gd name="connsiteY15-798" fmla="*/ 4364252 h 4364252"/>
                  <a:gd name="connsiteX16-799" fmla="*/ 0 w 2238713"/>
                  <a:gd name="connsiteY16-800" fmla="*/ 2624517 h 4364252"/>
                  <a:gd name="connsiteX17-801" fmla="*/ 849017 w 2238713"/>
                  <a:gd name="connsiteY17-802" fmla="*/ 1813016 h 4364252"/>
                  <a:gd name="connsiteX18-803" fmla="*/ 1229095 w 2238713"/>
                  <a:gd name="connsiteY18-804" fmla="*/ 1478550 h 4364252"/>
                  <a:gd name="connsiteX19-805" fmla="*/ 2072244 w 2238713"/>
                  <a:gd name="connsiteY19-806" fmla="*/ 546336 h 4364252"/>
                  <a:gd name="connsiteX20-807" fmla="*/ 1401288 w 2238713"/>
                  <a:gd name="connsiteY20-808" fmla="*/ 112887 h 4364252"/>
                  <a:gd name="connsiteX21-809" fmla="*/ 973776 w 2238713"/>
                  <a:gd name="connsiteY21-810" fmla="*/ 540399 h 4364252"/>
                  <a:gd name="connsiteX22-811" fmla="*/ 1490354 w 2238713"/>
                  <a:gd name="connsiteY22-812" fmla="*/ 71 h 4364252"/>
                  <a:gd name="connsiteX0-813" fmla="*/ 991167 w 2238713"/>
                  <a:gd name="connsiteY0-814" fmla="*/ 1954206 h 4364252"/>
                  <a:gd name="connsiteX1-815" fmla="*/ 762330 w 2238713"/>
                  <a:gd name="connsiteY1-816" fmla="*/ 2563495 h 4364252"/>
                  <a:gd name="connsiteX2-817" fmla="*/ 1191594 w 2238713"/>
                  <a:gd name="connsiteY2-818" fmla="*/ 2801464 h 4364252"/>
                  <a:gd name="connsiteX3-819" fmla="*/ 1558616 w 2238713"/>
                  <a:gd name="connsiteY3-820" fmla="*/ 2199723 h 4364252"/>
                  <a:gd name="connsiteX4-821" fmla="*/ 991167 w 2238713"/>
                  <a:gd name="connsiteY4-822" fmla="*/ 1954206 h 4364252"/>
                  <a:gd name="connsiteX5-823" fmla="*/ 1490354 w 2238713"/>
                  <a:gd name="connsiteY5-824" fmla="*/ 71 h 4364252"/>
                  <a:gd name="connsiteX6-825" fmla="*/ 2214748 w 2238713"/>
                  <a:gd name="connsiteY6-826" fmla="*/ 481022 h 4364252"/>
                  <a:gd name="connsiteX7-827" fmla="*/ 1502228 w 2238713"/>
                  <a:gd name="connsiteY7-828" fmla="*/ 1490425 h 4364252"/>
                  <a:gd name="connsiteX8-829" fmla="*/ 1054263 w 2238713"/>
                  <a:gd name="connsiteY8-830" fmla="*/ 1824329 h 4364252"/>
                  <a:gd name="connsiteX9-831" fmla="*/ 1692232 w 2238713"/>
                  <a:gd name="connsiteY9-832" fmla="*/ 2149506 h 4364252"/>
                  <a:gd name="connsiteX10-833" fmla="*/ 1246908 w 2238713"/>
                  <a:gd name="connsiteY10-834" fmla="*/ 2980778 h 4364252"/>
                  <a:gd name="connsiteX11-835" fmla="*/ 617516 w 2238713"/>
                  <a:gd name="connsiteY11-836" fmla="*/ 2618582 h 4364252"/>
                  <a:gd name="connsiteX12-837" fmla="*/ 724463 w 2238713"/>
                  <a:gd name="connsiteY12-838" fmla="*/ 1997733 h 4364252"/>
                  <a:gd name="connsiteX13-839" fmla="*/ 172192 w 2238713"/>
                  <a:gd name="connsiteY13-840" fmla="*/ 2606706 h 4364252"/>
                  <a:gd name="connsiteX14-841" fmla="*/ 1330036 w 2238713"/>
                  <a:gd name="connsiteY14-842" fmla="*/ 4085183 h 4364252"/>
                  <a:gd name="connsiteX15-843" fmla="*/ 1407226 w 2238713"/>
                  <a:gd name="connsiteY15-844" fmla="*/ 4364252 h 4364252"/>
                  <a:gd name="connsiteX16-845" fmla="*/ 0 w 2238713"/>
                  <a:gd name="connsiteY16-846" fmla="*/ 2624517 h 4364252"/>
                  <a:gd name="connsiteX17-847" fmla="*/ 849017 w 2238713"/>
                  <a:gd name="connsiteY17-848" fmla="*/ 1813016 h 4364252"/>
                  <a:gd name="connsiteX18-849" fmla="*/ 1229095 w 2238713"/>
                  <a:gd name="connsiteY18-850" fmla="*/ 1478550 h 4364252"/>
                  <a:gd name="connsiteX19-851" fmla="*/ 2072244 w 2238713"/>
                  <a:gd name="connsiteY19-852" fmla="*/ 546336 h 4364252"/>
                  <a:gd name="connsiteX20-853" fmla="*/ 1401288 w 2238713"/>
                  <a:gd name="connsiteY20-854" fmla="*/ 112887 h 4364252"/>
                  <a:gd name="connsiteX21-855" fmla="*/ 973776 w 2238713"/>
                  <a:gd name="connsiteY21-856" fmla="*/ 540399 h 4364252"/>
                  <a:gd name="connsiteX22-857" fmla="*/ 1490354 w 2238713"/>
                  <a:gd name="connsiteY22-858" fmla="*/ 71 h 436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2" name="Freeform 81"/>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5" name="Group 64"/>
            <p:cNvGrpSpPr/>
            <p:nvPr/>
          </p:nvGrpSpPr>
          <p:grpSpPr>
            <a:xfrm>
              <a:off x="971600" y="2842090"/>
              <a:ext cx="1945333" cy="2144259"/>
              <a:chOff x="902506" y="2708920"/>
              <a:chExt cx="1945333" cy="2144259"/>
            </a:xfrm>
          </p:grpSpPr>
          <p:grpSp>
            <p:nvGrpSpPr>
              <p:cNvPr id="136" name="Group 65"/>
              <p:cNvGrpSpPr/>
              <p:nvPr/>
            </p:nvGrpSpPr>
            <p:grpSpPr>
              <a:xfrm>
                <a:off x="902506" y="2708920"/>
                <a:ext cx="1945333" cy="457200"/>
                <a:chOff x="902506" y="2708920"/>
                <a:chExt cx="1945333" cy="457200"/>
              </a:xfrm>
            </p:grpSpPr>
            <p:sp>
              <p:nvSpPr>
                <p:cNvPr id="145" name="Oval 74"/>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Oval 75"/>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Oval 76"/>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8" name="Oval 77"/>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7" name="Group 66"/>
              <p:cNvGrpSpPr/>
              <p:nvPr/>
            </p:nvGrpSpPr>
            <p:grpSpPr>
              <a:xfrm>
                <a:off x="1150528" y="3271273"/>
                <a:ext cx="1449288" cy="457200"/>
                <a:chOff x="902506" y="3271273"/>
                <a:chExt cx="1449288" cy="457200"/>
              </a:xfrm>
            </p:grpSpPr>
            <p:sp>
              <p:nvSpPr>
                <p:cNvPr id="142" name="Oval 71"/>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Oval 72"/>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Oval 73"/>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8" name="Group 67"/>
              <p:cNvGrpSpPr/>
              <p:nvPr/>
            </p:nvGrpSpPr>
            <p:grpSpPr>
              <a:xfrm>
                <a:off x="1398550" y="3833626"/>
                <a:ext cx="953244" cy="457200"/>
                <a:chOff x="902506" y="3833626"/>
                <a:chExt cx="953244" cy="457200"/>
              </a:xfrm>
            </p:grpSpPr>
            <p:sp>
              <p:nvSpPr>
                <p:cNvPr id="140" name="Oval 69"/>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Oval 70"/>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9" name="Oval 68"/>
              <p:cNvSpPr/>
              <p:nvPr/>
            </p:nvSpPr>
            <p:spPr>
              <a:xfrm>
                <a:off x="1646572" y="4395979"/>
                <a:ext cx="457200" cy="4572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53" name="Group 82"/>
          <p:cNvGrpSpPr/>
          <p:nvPr/>
        </p:nvGrpSpPr>
        <p:grpSpPr>
          <a:xfrm>
            <a:off x="1083585" y="5136246"/>
            <a:ext cx="2190652" cy="1107996"/>
            <a:chOff x="2551705" y="4283314"/>
            <a:chExt cx="2357003" cy="1107996"/>
          </a:xfrm>
        </p:grpSpPr>
        <p:sp>
          <p:nvSpPr>
            <p:cNvPr id="154" name="TextBox 153"/>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sp>
          <p:nvSpPr>
            <p:cNvPr id="155" name="TextBox 154"/>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cs typeface="Arial" panose="020B0604020202020204" pitchFamily="34" charset="0"/>
                </a:rPr>
                <a:t>Your Text Here</a:t>
              </a:r>
              <a:endParaRPr lang="ko-KR" altLang="en-US" sz="1200" b="1" dirty="0">
                <a:solidFill>
                  <a:schemeClr val="accent2"/>
                </a:solidFill>
                <a:cs typeface="Arial" panose="020B0604020202020204" pitchFamily="34" charset="0"/>
              </a:endParaRPr>
            </a:p>
          </p:txBody>
        </p:sp>
      </p:grpSp>
      <p:grpSp>
        <p:nvGrpSpPr>
          <p:cNvPr id="156" name="Group 85"/>
          <p:cNvGrpSpPr/>
          <p:nvPr/>
        </p:nvGrpSpPr>
        <p:grpSpPr>
          <a:xfrm>
            <a:off x="3823906" y="5136246"/>
            <a:ext cx="2190652" cy="1107996"/>
            <a:chOff x="2551705" y="4283314"/>
            <a:chExt cx="2357003" cy="1107996"/>
          </a:xfrm>
        </p:grpSpPr>
        <p:sp>
          <p:nvSpPr>
            <p:cNvPr id="157" name="TextBox 156"/>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158" name="TextBox 157"/>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cs typeface="Arial" panose="020B0604020202020204" pitchFamily="34" charset="0"/>
                </a:rPr>
                <a:t>Your Text Here</a:t>
              </a:r>
              <a:endParaRPr lang="ko-KR" altLang="en-US" sz="1200" b="1" dirty="0">
                <a:solidFill>
                  <a:schemeClr val="accent3"/>
                </a:solidFill>
                <a:cs typeface="Arial" panose="020B0604020202020204" pitchFamily="34" charset="0"/>
              </a:endParaRPr>
            </a:p>
          </p:txBody>
        </p:sp>
      </p:grpSp>
      <p:grpSp>
        <p:nvGrpSpPr>
          <p:cNvPr id="159" name="Group 88"/>
          <p:cNvGrpSpPr/>
          <p:nvPr/>
        </p:nvGrpSpPr>
        <p:grpSpPr>
          <a:xfrm>
            <a:off x="6564227" y="5136246"/>
            <a:ext cx="2190652" cy="1107996"/>
            <a:chOff x="2551705" y="4283314"/>
            <a:chExt cx="2357003" cy="1107996"/>
          </a:xfrm>
        </p:grpSpPr>
        <p:sp>
          <p:nvSpPr>
            <p:cNvPr id="160" name="TextBox 159"/>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sp>
          <p:nvSpPr>
            <p:cNvPr id="161" name="TextBox 160"/>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cs typeface="Arial" panose="020B0604020202020204" pitchFamily="34" charset="0"/>
                </a:rPr>
                <a:t>Your Text Here</a:t>
              </a:r>
              <a:endParaRPr lang="ko-KR" altLang="en-US" sz="1200" b="1" dirty="0">
                <a:solidFill>
                  <a:schemeClr val="accent4"/>
                </a:solidFill>
                <a:cs typeface="Arial" panose="020B0604020202020204" pitchFamily="34" charset="0"/>
              </a:endParaRPr>
            </a:p>
          </p:txBody>
        </p:sp>
      </p:grpSp>
      <p:grpSp>
        <p:nvGrpSpPr>
          <p:cNvPr id="162" name="Group 91"/>
          <p:cNvGrpSpPr/>
          <p:nvPr/>
        </p:nvGrpSpPr>
        <p:grpSpPr>
          <a:xfrm>
            <a:off x="9304548" y="5145374"/>
            <a:ext cx="2190652" cy="1107996"/>
            <a:chOff x="2551705" y="4283314"/>
            <a:chExt cx="2357003" cy="1107996"/>
          </a:xfrm>
        </p:grpSpPr>
        <p:sp>
          <p:nvSpPr>
            <p:cNvPr id="163" name="TextBox 162"/>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164" name="TextBox 163"/>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cs typeface="Arial" panose="020B0604020202020204" pitchFamily="34" charset="0"/>
                </a:rPr>
                <a:t>Your Text Here</a:t>
              </a:r>
              <a:endParaRPr lang="ko-KR" altLang="en-US" sz="1200" b="1" dirty="0">
                <a:solidFill>
                  <a:schemeClr val="accent5"/>
                </a:solidFill>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996043" y="2811036"/>
            <a:ext cx="4614522"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1254034" y="625333"/>
            <a:ext cx="4356531"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Group 16"/>
          <p:cNvGrpSpPr/>
          <p:nvPr/>
        </p:nvGrpSpPr>
        <p:grpSpPr>
          <a:xfrm>
            <a:off x="650633" y="3202996"/>
            <a:ext cx="4931156" cy="3102003"/>
            <a:chOff x="755576" y="2985717"/>
            <a:chExt cx="3092136" cy="3102003"/>
          </a:xfrm>
        </p:grpSpPr>
        <p:sp>
          <p:nvSpPr>
            <p:cNvPr id="6" name="TextBox 5"/>
            <p:cNvSpPr txBox="1"/>
            <p:nvPr/>
          </p:nvSpPr>
          <p:spPr>
            <a:xfrm>
              <a:off x="755576" y="3336198"/>
              <a:ext cx="3092136" cy="2751522"/>
            </a:xfrm>
            <a:prstGeom prst="rect">
              <a:avLst/>
            </a:prstGeom>
            <a:noFill/>
          </p:spPr>
          <p:txBody>
            <a:bodyPr wrap="square" rtlCol="0">
              <a:spAutoFit/>
            </a:bodyPr>
            <a:lstStyle/>
            <a:p>
              <a:pPr algn="r">
                <a:lnSpc>
                  <a:spcPct val="120000"/>
                </a:lnSpc>
              </a:pP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a:t>
              </a:r>
              <a:endParaRPr lang="en-US" altLang="ko-KR" sz="1200" dirty="0">
                <a:solidFill>
                  <a:schemeClr val="tx1">
                    <a:lumMod val="75000"/>
                    <a:lumOff val="25000"/>
                  </a:schemeClr>
                </a:solidFill>
                <a:cs typeface="Arial" panose="020B0604020202020204" pitchFamily="34" charset="0"/>
              </a:endParaRPr>
            </a:p>
            <a:p>
              <a:pPr algn="r">
                <a:lnSpc>
                  <a:spcPct val="120000"/>
                </a:lnSpc>
              </a:pPr>
              <a:r>
                <a:rPr lang="en-US" altLang="ko-KR" sz="1200" dirty="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a:p>
              <a:pPr algn="r">
                <a:lnSpc>
                  <a:spcPct val="120000"/>
                </a:lnSpc>
              </a:pPr>
              <a:r>
                <a:rPr lang="en-US" altLang="ko-KR" sz="1200" dirty="0">
                  <a:solidFill>
                    <a:schemeClr val="tx1">
                      <a:lumMod val="75000"/>
                      <a:lumOff val="25000"/>
                    </a:schemeClr>
                  </a:solidFill>
                  <a:cs typeface="Arial" panose="020B0604020202020204" pitchFamily="34" charset="0"/>
                </a:rPr>
                <a:t>Easy to change colors, photos and Text. I hope and I believe that this Template will your Time, Money and Reputation. Get a modern PowerPoint  Presentation that is beautifully designed.</a:t>
              </a:r>
              <a:endParaRPr lang="en-US" altLang="ko-KR" sz="1200" dirty="0">
                <a:solidFill>
                  <a:schemeClr val="tx1">
                    <a:lumMod val="75000"/>
                    <a:lumOff val="25000"/>
                  </a:schemeClr>
                </a:solidFill>
                <a:cs typeface="Arial" panose="020B0604020202020204" pitchFamily="34" charset="0"/>
              </a:endParaRPr>
            </a:p>
            <a:p>
              <a:pPr algn="r">
                <a:lnSpc>
                  <a:spcPct val="120000"/>
                </a:lnSpc>
              </a:pPr>
              <a:endParaRPr lang="en-US" altLang="ko-KR" sz="1200" dirty="0">
                <a:solidFill>
                  <a:schemeClr val="tx1">
                    <a:lumMod val="75000"/>
                    <a:lumOff val="25000"/>
                  </a:schemeClr>
                </a:solidFill>
                <a:cs typeface="Arial" panose="020B0604020202020204" pitchFamily="34" charset="0"/>
              </a:endParaRPr>
            </a:p>
            <a:p>
              <a:pPr algn="r">
                <a:lnSpc>
                  <a:spcPct val="120000"/>
                </a:lnSpc>
              </a:pP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dirty="0">
                <a:solidFill>
                  <a:schemeClr val="tx1">
                    <a:lumMod val="75000"/>
                    <a:lumOff val="25000"/>
                  </a:schemeClr>
                </a:solidFill>
                <a:cs typeface="Arial" panose="020B0604020202020204" pitchFamily="34" charset="0"/>
              </a:endParaRPr>
            </a:p>
          </p:txBody>
        </p:sp>
        <p:sp>
          <p:nvSpPr>
            <p:cNvPr id="7" name="TextBox 6"/>
            <p:cNvSpPr txBox="1"/>
            <p:nvPr/>
          </p:nvSpPr>
          <p:spPr>
            <a:xfrm>
              <a:off x="755576" y="2985717"/>
              <a:ext cx="3092136"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anose="020B0604020202020204" pitchFamily="34" charset="0"/>
                </a:rPr>
                <a:t>Your Content  Here</a:t>
              </a:r>
              <a:endParaRPr lang="ko-KR" altLang="en-US" sz="1600" b="1" dirty="0">
                <a:solidFill>
                  <a:schemeClr val="tx1">
                    <a:lumMod val="75000"/>
                    <a:lumOff val="25000"/>
                  </a:schemeClr>
                </a:solidFill>
                <a:cs typeface="Arial" panose="020B0604020202020204" pitchFamily="34" charset="0"/>
              </a:endParaRPr>
            </a:p>
          </p:txBody>
        </p:sp>
      </p:grpSp>
      <p:sp>
        <p:nvSpPr>
          <p:cNvPr id="8" name="TextBox 7"/>
          <p:cNvSpPr txBox="1"/>
          <p:nvPr/>
        </p:nvSpPr>
        <p:spPr>
          <a:xfrm>
            <a:off x="6639982" y="432711"/>
            <a:ext cx="1872208" cy="1040285"/>
          </a:xfrm>
          <a:prstGeom prst="rect">
            <a:avLst/>
          </a:prstGeom>
          <a:noFill/>
        </p:spPr>
        <p:txBody>
          <a:bodyPr wrap="square" rtlCol="0">
            <a:spAutoFit/>
          </a:bodyPr>
          <a:lstStyle/>
          <a:p>
            <a:pPr algn="ctr">
              <a:lnSpc>
                <a:spcPct val="110000"/>
              </a:lnSpc>
            </a:pPr>
            <a:r>
              <a:rPr lang="en-US" altLang="ko-KR" sz="1400" dirty="0">
                <a:solidFill>
                  <a:schemeClr val="bg1"/>
                </a:solidFill>
                <a:cs typeface="Arial" panose="020B0604020202020204" pitchFamily="34" charset="0"/>
              </a:rPr>
              <a:t>Get a modern PowerPoint  Presentation that is beautifully designed. </a:t>
            </a:r>
            <a:endParaRPr lang="ko-KR" altLang="en-US" sz="1400" dirty="0">
              <a:solidFill>
                <a:schemeClr val="bg1"/>
              </a:solidFill>
              <a:cs typeface="Arial" panose="020B0604020202020204" pitchFamily="34" charset="0"/>
            </a:endParaRPr>
          </a:p>
        </p:txBody>
      </p:sp>
      <p:sp>
        <p:nvSpPr>
          <p:cNvPr id="10" name="TextBox 9"/>
          <p:cNvSpPr txBox="1"/>
          <p:nvPr/>
        </p:nvSpPr>
        <p:spPr>
          <a:xfrm>
            <a:off x="9669159" y="5418505"/>
            <a:ext cx="1872208" cy="1040285"/>
          </a:xfrm>
          <a:prstGeom prst="rect">
            <a:avLst/>
          </a:prstGeom>
          <a:noFill/>
        </p:spPr>
        <p:txBody>
          <a:bodyPr wrap="square" rtlCol="0">
            <a:spAutoFit/>
          </a:bodyPr>
          <a:lstStyle/>
          <a:p>
            <a:pPr algn="ctr">
              <a:lnSpc>
                <a:spcPct val="110000"/>
              </a:lnSpc>
            </a:pPr>
            <a:r>
              <a:rPr lang="en-US" altLang="ko-KR" sz="1400" dirty="0">
                <a:solidFill>
                  <a:schemeClr val="bg1"/>
                </a:solidFill>
                <a:cs typeface="Arial" panose="020B0604020202020204" pitchFamily="34" charset="0"/>
              </a:rPr>
              <a:t>Get a modern PowerPoint  Presentation that is beautifully designed. </a:t>
            </a:r>
            <a:endParaRPr lang="ko-KR" altLang="en-US" sz="1400" dirty="0">
              <a:solidFill>
                <a:schemeClr val="bg1"/>
              </a:solidFill>
              <a:cs typeface="Arial" panose="020B0604020202020204" pitchFamily="34" charset="0"/>
            </a:endParaRPr>
          </a:p>
        </p:txBody>
      </p:sp>
      <p:pic>
        <p:nvPicPr>
          <p:cNvPr id="12"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86010" y="1573230"/>
            <a:ext cx="885616" cy="994842"/>
          </a:xfrm>
          <a:prstGeom prst="rect">
            <a:avLst/>
          </a:prstGeom>
        </p:spPr>
      </p:pic>
      <p:pic>
        <p:nvPicPr>
          <p:cNvPr id="1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2463" y="4366618"/>
            <a:ext cx="885600" cy="994823"/>
          </a:xfrm>
          <a:prstGeom prst="rect">
            <a:avLst/>
          </a:prstGeom>
        </p:spPr>
      </p:pic>
      <p:sp>
        <p:nvSpPr>
          <p:cNvPr id="2" name="타원 1"/>
          <p:cNvSpPr/>
          <p:nvPr/>
        </p:nvSpPr>
        <p:spPr>
          <a:xfrm>
            <a:off x="7495123" y="1941892"/>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p:cNvSpPr/>
          <p:nvPr/>
        </p:nvSpPr>
        <p:spPr>
          <a:xfrm>
            <a:off x="10480455" y="4764016"/>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p:cNvGrpSpPr/>
          <p:nvPr/>
        </p:nvGrpSpPr>
        <p:grpSpPr>
          <a:xfrm>
            <a:off x="398001" y="359359"/>
            <a:ext cx="1252580" cy="2661830"/>
            <a:chOff x="585903" y="488961"/>
            <a:chExt cx="1284889" cy="2730489"/>
          </a:xfrm>
        </p:grpSpPr>
        <p:pic>
          <p:nvPicPr>
            <p:cNvPr id="1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50" y="488961"/>
              <a:ext cx="1078942" cy="1212012"/>
            </a:xfrm>
            <a:prstGeom prst="rect">
              <a:avLst/>
            </a:prstGeom>
          </p:spPr>
        </p:pic>
        <p:pic>
          <p:nvPicPr>
            <p:cNvPr id="1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03" y="1106648"/>
              <a:ext cx="971403" cy="2112802"/>
            </a:xfrm>
            <a:prstGeom prst="rect">
              <a:avLst/>
            </a:prstGeom>
          </p:spPr>
        </p:pic>
      </p:grpSp>
      <p:grpSp>
        <p:nvGrpSpPr>
          <p:cNvPr id="11" name="그룹 10"/>
          <p:cNvGrpSpPr/>
          <p:nvPr/>
        </p:nvGrpSpPr>
        <p:grpSpPr>
          <a:xfrm>
            <a:off x="1609432" y="791366"/>
            <a:ext cx="4043532" cy="1971250"/>
            <a:chOff x="1500796" y="574088"/>
            <a:chExt cx="4043532" cy="1971250"/>
          </a:xfrm>
        </p:grpSpPr>
        <p:sp>
          <p:nvSpPr>
            <p:cNvPr id="5" name="Text Placeholder 13"/>
            <p:cNvSpPr txBox="1"/>
            <p:nvPr/>
          </p:nvSpPr>
          <p:spPr>
            <a:xfrm>
              <a:off x="1500796" y="601122"/>
              <a:ext cx="4043532" cy="1944216"/>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a:solidFill>
                    <a:schemeClr val="accent4"/>
                  </a:solidFill>
                  <a:latin typeface="+mj-lt"/>
                  <a:cs typeface="Arial" panose="020B0604020202020204" pitchFamily="34" charset="0"/>
                </a:rPr>
                <a:t>Simple </a:t>
              </a:r>
              <a:r>
                <a:rPr lang="en-US" altLang="ko-KR" sz="3600" b="1" dirty="0">
                  <a:solidFill>
                    <a:schemeClr val="accent4"/>
                  </a:solidFill>
                  <a:latin typeface="+mj-lt"/>
                  <a:cs typeface="Arial" panose="020B0604020202020204" pitchFamily="34" charset="0"/>
                </a:rPr>
                <a:t>Portfolio </a:t>
              </a:r>
              <a:r>
                <a:rPr lang="en-US" altLang="ko-KR" sz="3600" b="1" dirty="0">
                  <a:solidFill>
                    <a:schemeClr val="accent3"/>
                  </a:solidFill>
                  <a:latin typeface="+mj-lt"/>
                  <a:cs typeface="Arial" panose="020B0604020202020204" pitchFamily="34" charset="0"/>
                </a:rPr>
                <a:t>Presentation</a:t>
              </a:r>
              <a:r>
                <a:rPr lang="en-US" altLang="ko-KR" sz="3600" b="1" dirty="0">
                  <a:solidFill>
                    <a:schemeClr val="accent4"/>
                  </a:solidFill>
                  <a:latin typeface="+mj-lt"/>
                  <a:cs typeface="Arial" panose="020B0604020202020204" pitchFamily="34" charset="0"/>
                </a:rPr>
                <a:t> </a:t>
              </a:r>
              <a:r>
                <a:rPr lang="en-US" altLang="ko-KR" sz="3600" b="1" dirty="0">
                  <a:solidFill>
                    <a:schemeClr val="accent2"/>
                  </a:solidFill>
                  <a:latin typeface="+mj-lt"/>
                  <a:cs typeface="Arial" panose="020B0604020202020204" pitchFamily="34" charset="0"/>
                </a:rPr>
                <a:t>Designed</a:t>
              </a:r>
              <a:endParaRPr lang="en-US" altLang="ko-KR" sz="3600" b="1" dirty="0">
                <a:solidFill>
                  <a:schemeClr val="accent2"/>
                </a:solidFill>
                <a:latin typeface="+mj-lt"/>
                <a:cs typeface="Arial" panose="020B0604020202020204" pitchFamily="34" charset="0"/>
              </a:endParaRPr>
            </a:p>
          </p:txBody>
        </p:sp>
        <p:pic>
          <p:nvPicPr>
            <p:cNvPr id="20"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01944" flipH="1">
              <a:off x="1851961" y="631668"/>
              <a:ext cx="302830" cy="187669"/>
            </a:xfrm>
            <a:prstGeom prst="rect">
              <a:avLst/>
            </a:prstGeom>
          </p:spPr>
        </p:pic>
        <p:pic>
          <p:nvPicPr>
            <p:cNvPr id="21"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01944" flipH="1">
              <a:off x="4645902" y="631668"/>
              <a:ext cx="302830" cy="187669"/>
            </a:xfrm>
            <a:prstGeom prst="rect">
              <a:avLst/>
            </a:prstGeom>
          </p:spPr>
        </p:pic>
        <p:pic>
          <p:nvPicPr>
            <p:cNvPr id="22"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01944" flipH="1">
              <a:off x="2382410" y="1835968"/>
              <a:ext cx="302830" cy="187669"/>
            </a:xfrm>
            <a:prstGeom prst="rect">
              <a:avLst/>
            </a:prstGeom>
          </p:spPr>
        </p:pic>
      </p:grpSp>
      <p:sp>
        <p:nvSpPr>
          <p:cNvPr id="25" name="직사각형 24"/>
          <p:cNvSpPr/>
          <p:nvPr/>
        </p:nvSpPr>
        <p:spPr>
          <a:xfrm>
            <a:off x="5502565" y="625332"/>
            <a:ext cx="108000" cy="22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icture Placeholder 2"/>
          <p:cNvSpPr>
            <a:spLocks noGrp="1"/>
          </p:cNvSpPr>
          <p:nvPr>
            <p:ph type="pic" idx="11"/>
          </p:nvPr>
        </p:nvSpPr>
        <p:spPr/>
      </p:sp>
      <p:sp>
        <p:nvSpPr>
          <p:cNvPr id="13" name="Picture Placeholder 12"/>
          <p:cNvSpPr>
            <a:spLocks noGrp="1"/>
          </p:cNvSpPr>
          <p:nvPr>
            <p:ph type="pic" idx="10"/>
          </p:nvPr>
        </p:nvSpPr>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grpSp>
        <p:nvGrpSpPr>
          <p:cNvPr id="62" name="Group 1"/>
          <p:cNvGrpSpPr/>
          <p:nvPr/>
        </p:nvGrpSpPr>
        <p:grpSpPr>
          <a:xfrm>
            <a:off x="7166528" y="1904289"/>
            <a:ext cx="3074450" cy="899495"/>
            <a:chOff x="200945" y="4307149"/>
            <a:chExt cx="4397461" cy="899495"/>
          </a:xfrm>
        </p:grpSpPr>
        <p:sp>
          <p:nvSpPr>
            <p:cNvPr id="63" name="TextBox 62"/>
            <p:cNvSpPr txBox="1"/>
            <p:nvPr/>
          </p:nvSpPr>
          <p:spPr>
            <a:xfrm>
              <a:off x="245430" y="4560313"/>
              <a:ext cx="43342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64" name="TextBox 63"/>
            <p:cNvSpPr txBox="1"/>
            <p:nvPr/>
          </p:nvSpPr>
          <p:spPr>
            <a:xfrm>
              <a:off x="200945" y="4307149"/>
              <a:ext cx="439746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Text  Here</a:t>
              </a:r>
              <a:endParaRPr lang="ko-KR" altLang="en-US" sz="1200" b="1" dirty="0">
                <a:solidFill>
                  <a:schemeClr val="tx1">
                    <a:lumMod val="75000"/>
                    <a:lumOff val="25000"/>
                  </a:schemeClr>
                </a:solidFill>
                <a:cs typeface="Arial" panose="020B0604020202020204" pitchFamily="34" charset="0"/>
              </a:endParaRPr>
            </a:p>
          </p:txBody>
        </p:sp>
      </p:grpSp>
      <p:grpSp>
        <p:nvGrpSpPr>
          <p:cNvPr id="65" name="Group 4"/>
          <p:cNvGrpSpPr/>
          <p:nvPr/>
        </p:nvGrpSpPr>
        <p:grpSpPr>
          <a:xfrm>
            <a:off x="8536538" y="3349937"/>
            <a:ext cx="3030260" cy="899495"/>
            <a:chOff x="200945" y="4307149"/>
            <a:chExt cx="2461483" cy="899495"/>
          </a:xfrm>
        </p:grpSpPr>
        <p:sp>
          <p:nvSpPr>
            <p:cNvPr id="66" name="TextBox 65"/>
            <p:cNvSpPr txBox="1"/>
            <p:nvPr/>
          </p:nvSpPr>
          <p:spPr>
            <a:xfrm>
              <a:off x="245430" y="4560313"/>
              <a:ext cx="241699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67" name="TextBox 66"/>
            <p:cNvSpPr txBox="1"/>
            <p:nvPr/>
          </p:nvSpPr>
          <p:spPr>
            <a:xfrm>
              <a:off x="200945" y="4307149"/>
              <a:ext cx="2452244"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Text  Here</a:t>
              </a:r>
              <a:endParaRPr lang="ko-KR" altLang="en-US" sz="1200" b="1" dirty="0">
                <a:solidFill>
                  <a:schemeClr val="tx1">
                    <a:lumMod val="75000"/>
                    <a:lumOff val="25000"/>
                  </a:schemeClr>
                </a:solidFill>
                <a:cs typeface="Arial" panose="020B0604020202020204" pitchFamily="34" charset="0"/>
              </a:endParaRPr>
            </a:p>
          </p:txBody>
        </p:sp>
      </p:grpSp>
      <p:grpSp>
        <p:nvGrpSpPr>
          <p:cNvPr id="68" name="Group 7"/>
          <p:cNvGrpSpPr/>
          <p:nvPr/>
        </p:nvGrpSpPr>
        <p:grpSpPr>
          <a:xfrm>
            <a:off x="7995211" y="5329285"/>
            <a:ext cx="3043534" cy="899495"/>
            <a:chOff x="200945" y="4307149"/>
            <a:chExt cx="3108762" cy="899495"/>
          </a:xfrm>
        </p:grpSpPr>
        <p:sp>
          <p:nvSpPr>
            <p:cNvPr id="69" name="TextBox 68"/>
            <p:cNvSpPr txBox="1"/>
            <p:nvPr/>
          </p:nvSpPr>
          <p:spPr>
            <a:xfrm>
              <a:off x="245430" y="4560313"/>
              <a:ext cx="30640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70" name="TextBox 69"/>
            <p:cNvSpPr txBox="1"/>
            <p:nvPr/>
          </p:nvSpPr>
          <p:spPr>
            <a:xfrm>
              <a:off x="200945" y="4307149"/>
              <a:ext cx="310876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Text  Here</a:t>
              </a:r>
              <a:endParaRPr lang="ko-KR" altLang="en-US" sz="1200" b="1" dirty="0">
                <a:solidFill>
                  <a:schemeClr val="tx1">
                    <a:lumMod val="75000"/>
                    <a:lumOff val="25000"/>
                  </a:schemeClr>
                </a:solidFill>
                <a:cs typeface="Arial" panose="020B0604020202020204" pitchFamily="34" charset="0"/>
              </a:endParaRPr>
            </a:p>
          </p:txBody>
        </p:sp>
      </p:grpSp>
      <p:grpSp>
        <p:nvGrpSpPr>
          <p:cNvPr id="71" name="Group 10"/>
          <p:cNvGrpSpPr/>
          <p:nvPr/>
        </p:nvGrpSpPr>
        <p:grpSpPr>
          <a:xfrm>
            <a:off x="1467846" y="5329285"/>
            <a:ext cx="3046574" cy="899495"/>
            <a:chOff x="200945" y="4307149"/>
            <a:chExt cx="3108762" cy="899495"/>
          </a:xfrm>
        </p:grpSpPr>
        <p:sp>
          <p:nvSpPr>
            <p:cNvPr id="72" name="TextBox 71"/>
            <p:cNvSpPr txBox="1"/>
            <p:nvPr/>
          </p:nvSpPr>
          <p:spPr>
            <a:xfrm>
              <a:off x="245430" y="4560313"/>
              <a:ext cx="306408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73" name="TextBox 72"/>
            <p:cNvSpPr txBox="1"/>
            <p:nvPr/>
          </p:nvSpPr>
          <p:spPr>
            <a:xfrm>
              <a:off x="200945" y="4307149"/>
              <a:ext cx="310876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anose="020B0604020202020204" pitchFamily="34" charset="0"/>
                </a:rPr>
                <a:t>Text  Here</a:t>
              </a:r>
              <a:endParaRPr lang="ko-KR" altLang="en-US" sz="1200" b="1" dirty="0">
                <a:solidFill>
                  <a:schemeClr val="tx1">
                    <a:lumMod val="75000"/>
                    <a:lumOff val="25000"/>
                  </a:schemeClr>
                </a:solidFill>
                <a:cs typeface="Arial" panose="020B0604020202020204" pitchFamily="34" charset="0"/>
              </a:endParaRPr>
            </a:p>
          </p:txBody>
        </p:sp>
      </p:grpSp>
      <p:grpSp>
        <p:nvGrpSpPr>
          <p:cNvPr id="74" name="Group 13"/>
          <p:cNvGrpSpPr/>
          <p:nvPr/>
        </p:nvGrpSpPr>
        <p:grpSpPr>
          <a:xfrm>
            <a:off x="988628" y="3349937"/>
            <a:ext cx="3046574" cy="899495"/>
            <a:chOff x="200945" y="4307149"/>
            <a:chExt cx="2461483" cy="899495"/>
          </a:xfrm>
        </p:grpSpPr>
        <p:sp>
          <p:nvSpPr>
            <p:cNvPr id="75" name="TextBox 74"/>
            <p:cNvSpPr txBox="1"/>
            <p:nvPr/>
          </p:nvSpPr>
          <p:spPr>
            <a:xfrm>
              <a:off x="245430" y="4560313"/>
              <a:ext cx="241699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76" name="TextBox 75"/>
            <p:cNvSpPr txBox="1"/>
            <p:nvPr/>
          </p:nvSpPr>
          <p:spPr>
            <a:xfrm>
              <a:off x="200945" y="4307149"/>
              <a:ext cx="2452244"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anose="020B0604020202020204" pitchFamily="34" charset="0"/>
                </a:rPr>
                <a:t>Text  Here</a:t>
              </a:r>
              <a:endParaRPr lang="ko-KR" altLang="en-US" sz="1200" b="1" dirty="0">
                <a:solidFill>
                  <a:schemeClr val="tx1">
                    <a:lumMod val="75000"/>
                    <a:lumOff val="25000"/>
                  </a:schemeClr>
                </a:solidFill>
                <a:cs typeface="Arial" panose="020B0604020202020204" pitchFamily="34" charset="0"/>
              </a:endParaRPr>
            </a:p>
          </p:txBody>
        </p:sp>
      </p:grpSp>
      <p:grpSp>
        <p:nvGrpSpPr>
          <p:cNvPr id="77" name="Group 16"/>
          <p:cNvGrpSpPr/>
          <p:nvPr/>
        </p:nvGrpSpPr>
        <p:grpSpPr>
          <a:xfrm>
            <a:off x="4111266" y="2038692"/>
            <a:ext cx="4316424" cy="4154916"/>
            <a:chOff x="2199795" y="1711447"/>
            <a:chExt cx="4675704" cy="4500743"/>
          </a:xfrm>
        </p:grpSpPr>
        <p:grpSp>
          <p:nvGrpSpPr>
            <p:cNvPr id="78" name="Group 17"/>
            <p:cNvGrpSpPr/>
            <p:nvPr/>
          </p:nvGrpSpPr>
          <p:grpSpPr>
            <a:xfrm>
              <a:off x="2199795" y="1711447"/>
              <a:ext cx="4675704" cy="4500743"/>
              <a:chOff x="3167910" y="3298829"/>
              <a:chExt cx="2388871" cy="2299486"/>
            </a:xfrm>
          </p:grpSpPr>
          <p:sp>
            <p:nvSpPr>
              <p:cNvPr id="94" name="Teardrop 38"/>
              <p:cNvSpPr/>
              <p:nvPr/>
            </p:nvSpPr>
            <p:spPr>
              <a:xfrm rot="8100000">
                <a:off x="3903571" y="3298829"/>
                <a:ext cx="914400" cy="9144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cs typeface="Arial" panose="020B0604020202020204" pitchFamily="34" charset="0"/>
                </a:endParaRPr>
              </a:p>
            </p:txBody>
          </p:sp>
          <p:sp>
            <p:nvSpPr>
              <p:cNvPr id="95" name="Teardrop 39"/>
              <p:cNvSpPr/>
              <p:nvPr/>
            </p:nvSpPr>
            <p:spPr>
              <a:xfrm rot="12600000">
                <a:off x="4642381" y="3830903"/>
                <a:ext cx="914400" cy="9144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cs typeface="Arial" panose="020B0604020202020204" pitchFamily="34" charset="0"/>
                </a:endParaRPr>
              </a:p>
            </p:txBody>
          </p:sp>
          <p:sp>
            <p:nvSpPr>
              <p:cNvPr id="96" name="Teardrop 40"/>
              <p:cNvSpPr/>
              <p:nvPr/>
            </p:nvSpPr>
            <p:spPr>
              <a:xfrm rot="16800000">
                <a:off x="4353171" y="4683915"/>
                <a:ext cx="914400" cy="9144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cs typeface="Arial" panose="020B0604020202020204" pitchFamily="34" charset="0"/>
                </a:endParaRPr>
              </a:p>
            </p:txBody>
          </p:sp>
          <p:sp>
            <p:nvSpPr>
              <p:cNvPr id="97" name="Teardrop 41"/>
              <p:cNvSpPr/>
              <p:nvPr/>
            </p:nvSpPr>
            <p:spPr>
              <a:xfrm rot="9000000" flipH="1">
                <a:off x="3167910" y="3830903"/>
                <a:ext cx="914400" cy="9144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cs typeface="Arial" panose="020B0604020202020204" pitchFamily="34" charset="0"/>
                </a:endParaRPr>
              </a:p>
            </p:txBody>
          </p:sp>
          <p:sp>
            <p:nvSpPr>
              <p:cNvPr id="98" name="Teardrop 42"/>
              <p:cNvSpPr/>
              <p:nvPr/>
            </p:nvSpPr>
            <p:spPr>
              <a:xfrm rot="4800000" flipH="1">
                <a:off x="3442806" y="4683915"/>
                <a:ext cx="914400" cy="9144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cs typeface="Arial" panose="020B0604020202020204" pitchFamily="34" charset="0"/>
                </a:endParaRPr>
              </a:p>
            </p:txBody>
          </p:sp>
        </p:grpSp>
        <p:grpSp>
          <p:nvGrpSpPr>
            <p:cNvPr id="79" name="Group 18"/>
            <p:cNvGrpSpPr/>
            <p:nvPr/>
          </p:nvGrpSpPr>
          <p:grpSpPr>
            <a:xfrm>
              <a:off x="2945936" y="5094913"/>
              <a:ext cx="1410045" cy="917111"/>
              <a:chOff x="3233964" y="1954419"/>
              <a:chExt cx="1410044" cy="917112"/>
            </a:xfrm>
          </p:grpSpPr>
          <p:sp>
            <p:nvSpPr>
              <p:cNvPr id="92" name="TextBox 91"/>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sp>
            <p:nvSpPr>
              <p:cNvPr id="93" name="TextBox 92"/>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anose="020B0604020202020204" pitchFamily="34" charset="0"/>
                  </a:rPr>
                  <a:t>Simple PowerPoint Presentation </a:t>
                </a:r>
                <a:endParaRPr lang="ko-KR" altLang="en-US" sz="1200" dirty="0">
                  <a:solidFill>
                    <a:schemeClr val="bg1"/>
                  </a:solidFill>
                  <a:cs typeface="Arial" panose="020B0604020202020204" pitchFamily="34" charset="0"/>
                </a:endParaRPr>
              </a:p>
            </p:txBody>
          </p:sp>
        </p:grpSp>
        <p:grpSp>
          <p:nvGrpSpPr>
            <p:cNvPr id="80" name="Group 19"/>
            <p:cNvGrpSpPr/>
            <p:nvPr/>
          </p:nvGrpSpPr>
          <p:grpSpPr>
            <a:xfrm>
              <a:off x="4716021" y="5094913"/>
              <a:ext cx="1410045" cy="917111"/>
              <a:chOff x="3233964" y="1954419"/>
              <a:chExt cx="1410044" cy="917112"/>
            </a:xfrm>
          </p:grpSpPr>
          <p:sp>
            <p:nvSpPr>
              <p:cNvPr id="90" name="TextBox 89"/>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sp>
            <p:nvSpPr>
              <p:cNvPr id="91" name="TextBox 90"/>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anose="020B0604020202020204" pitchFamily="34" charset="0"/>
                  </a:rPr>
                  <a:t>Simple PowerPoint Presentation </a:t>
                </a:r>
                <a:endParaRPr lang="ko-KR" altLang="en-US" sz="1200" dirty="0">
                  <a:solidFill>
                    <a:schemeClr val="bg1"/>
                  </a:solidFill>
                  <a:cs typeface="Arial" panose="020B0604020202020204" pitchFamily="34" charset="0"/>
                </a:endParaRPr>
              </a:p>
            </p:txBody>
          </p:sp>
        </p:grpSp>
        <p:grpSp>
          <p:nvGrpSpPr>
            <p:cNvPr id="81" name="Group 20"/>
            <p:cNvGrpSpPr/>
            <p:nvPr/>
          </p:nvGrpSpPr>
          <p:grpSpPr>
            <a:xfrm>
              <a:off x="5436102" y="3216416"/>
              <a:ext cx="1410046" cy="917111"/>
              <a:chOff x="3233964" y="1954419"/>
              <a:chExt cx="1410044" cy="917112"/>
            </a:xfrm>
          </p:grpSpPr>
          <p:sp>
            <p:nvSpPr>
              <p:cNvPr id="88" name="TextBox 87"/>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sp>
            <p:nvSpPr>
              <p:cNvPr id="89" name="TextBox 88"/>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anose="020B0604020202020204" pitchFamily="34" charset="0"/>
                  </a:rPr>
                  <a:t>Simple PowerPoint Presentation </a:t>
                </a:r>
                <a:endParaRPr lang="ko-KR" altLang="en-US" sz="1200" dirty="0">
                  <a:solidFill>
                    <a:schemeClr val="bg1"/>
                  </a:solidFill>
                  <a:cs typeface="Arial" panose="020B0604020202020204" pitchFamily="34" charset="0"/>
                </a:endParaRPr>
              </a:p>
            </p:txBody>
          </p:sp>
        </p:grpSp>
        <p:grpSp>
          <p:nvGrpSpPr>
            <p:cNvPr id="82" name="Group 21"/>
            <p:cNvGrpSpPr/>
            <p:nvPr/>
          </p:nvGrpSpPr>
          <p:grpSpPr>
            <a:xfrm>
              <a:off x="2225855" y="3216416"/>
              <a:ext cx="1410046" cy="917111"/>
              <a:chOff x="3233964" y="1954419"/>
              <a:chExt cx="1410044" cy="917112"/>
            </a:xfrm>
          </p:grpSpPr>
          <p:sp>
            <p:nvSpPr>
              <p:cNvPr id="86" name="TextBox 85"/>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sp>
            <p:nvSpPr>
              <p:cNvPr id="87" name="TextBox 86"/>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anose="020B0604020202020204" pitchFamily="34" charset="0"/>
                  </a:rPr>
                  <a:t>Simple PowerPoint Presentation </a:t>
                </a:r>
                <a:endParaRPr lang="ko-KR" altLang="en-US" sz="1200" dirty="0">
                  <a:solidFill>
                    <a:schemeClr val="bg1"/>
                  </a:solidFill>
                  <a:cs typeface="Arial" panose="020B0604020202020204" pitchFamily="34" charset="0"/>
                </a:endParaRPr>
              </a:p>
            </p:txBody>
          </p:sp>
        </p:grpSp>
        <p:grpSp>
          <p:nvGrpSpPr>
            <p:cNvPr id="83" name="Group 22"/>
            <p:cNvGrpSpPr/>
            <p:nvPr/>
          </p:nvGrpSpPr>
          <p:grpSpPr>
            <a:xfrm>
              <a:off x="3854521" y="1917611"/>
              <a:ext cx="1410046" cy="917111"/>
              <a:chOff x="3233964" y="1954419"/>
              <a:chExt cx="1410044" cy="917112"/>
            </a:xfrm>
          </p:grpSpPr>
          <p:sp>
            <p:nvSpPr>
              <p:cNvPr id="84" name="TextBox 83"/>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sp>
            <p:nvSpPr>
              <p:cNvPr id="85" name="TextBox 84"/>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anose="020B0604020202020204" pitchFamily="34" charset="0"/>
                  </a:rPr>
                  <a:t>Simple PowerPoint Presentation </a:t>
                </a:r>
                <a:endParaRPr lang="ko-KR" altLang="en-US" sz="1200" dirty="0">
                  <a:solidFill>
                    <a:schemeClr val="bg1"/>
                  </a:solidFill>
                  <a:cs typeface="Arial" panose="020B0604020202020204" pitchFamily="34" charset="0"/>
                </a:endParaRPr>
              </a:p>
            </p:txBody>
          </p:sp>
        </p:grpSp>
      </p:grpSp>
      <p:sp>
        <p:nvSpPr>
          <p:cNvPr id="99" name="Rectangle 30"/>
          <p:cNvSpPr/>
          <p:nvPr/>
        </p:nvSpPr>
        <p:spPr>
          <a:xfrm>
            <a:off x="6106759" y="3273359"/>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0" name="Frame 17"/>
          <p:cNvSpPr/>
          <p:nvPr/>
        </p:nvSpPr>
        <p:spPr>
          <a:xfrm>
            <a:off x="5408035" y="3817955"/>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1" name="Rectangle 130"/>
          <p:cNvSpPr/>
          <p:nvPr/>
        </p:nvSpPr>
        <p:spPr>
          <a:xfrm>
            <a:off x="6797094" y="3807905"/>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2" name="Isosceles Triangle 8"/>
          <p:cNvSpPr/>
          <p:nvPr/>
        </p:nvSpPr>
        <p:spPr>
          <a:xfrm rot="16200000">
            <a:off x="6541292" y="4629350"/>
            <a:ext cx="340647" cy="40614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Donut 39"/>
          <p:cNvSpPr/>
          <p:nvPr/>
        </p:nvSpPr>
        <p:spPr>
          <a:xfrm>
            <a:off x="5595136" y="4652055"/>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sp>
        <p:nvSpPr>
          <p:cNvPr id="41" name="Oval 3"/>
          <p:cNvSpPr/>
          <p:nvPr/>
        </p:nvSpPr>
        <p:spPr>
          <a:xfrm rot="5400000">
            <a:off x="2127508" y="1919705"/>
            <a:ext cx="1008112" cy="1008112"/>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2" name="그룹 41"/>
          <p:cNvGrpSpPr/>
          <p:nvPr/>
        </p:nvGrpSpPr>
        <p:grpSpPr>
          <a:xfrm>
            <a:off x="1539839" y="3011473"/>
            <a:ext cx="2183450" cy="973247"/>
            <a:chOff x="539552" y="2935354"/>
            <a:chExt cx="1872208" cy="973247"/>
          </a:xfrm>
        </p:grpSpPr>
        <p:sp>
          <p:nvSpPr>
            <p:cNvPr id="43" name="Rectangle 9"/>
            <p:cNvSpPr/>
            <p:nvPr/>
          </p:nvSpPr>
          <p:spPr>
            <a:xfrm>
              <a:off x="539552"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44" name="Rectangle 10"/>
            <p:cNvSpPr/>
            <p:nvPr/>
          </p:nvSpPr>
          <p:spPr>
            <a:xfrm>
              <a:off x="539552"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45" name="Oval 69"/>
          <p:cNvSpPr/>
          <p:nvPr/>
        </p:nvSpPr>
        <p:spPr>
          <a:xfrm>
            <a:off x="2127508" y="4138664"/>
            <a:ext cx="1008112" cy="1008112"/>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6" name="그룹 45"/>
          <p:cNvGrpSpPr/>
          <p:nvPr/>
        </p:nvGrpSpPr>
        <p:grpSpPr>
          <a:xfrm>
            <a:off x="1539839" y="5230432"/>
            <a:ext cx="2183450" cy="973247"/>
            <a:chOff x="539552" y="4954859"/>
            <a:chExt cx="1872208" cy="973247"/>
          </a:xfrm>
        </p:grpSpPr>
        <p:sp>
          <p:nvSpPr>
            <p:cNvPr id="47" name="Rectangle 70"/>
            <p:cNvSpPr/>
            <p:nvPr/>
          </p:nvSpPr>
          <p:spPr>
            <a:xfrm>
              <a:off x="539552"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48" name="Rectangle 71"/>
            <p:cNvSpPr/>
            <p:nvPr/>
          </p:nvSpPr>
          <p:spPr>
            <a:xfrm>
              <a:off x="539552"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49" name="Oval 65"/>
          <p:cNvSpPr/>
          <p:nvPr/>
        </p:nvSpPr>
        <p:spPr>
          <a:xfrm rot="5400000">
            <a:off x="9902623" y="1919705"/>
            <a:ext cx="1008112" cy="1008112"/>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0" name="그룹 49"/>
          <p:cNvGrpSpPr/>
          <p:nvPr/>
        </p:nvGrpSpPr>
        <p:grpSpPr>
          <a:xfrm>
            <a:off x="9314954" y="3011473"/>
            <a:ext cx="2183450" cy="973247"/>
            <a:chOff x="6804248" y="2935354"/>
            <a:chExt cx="1872208" cy="973247"/>
          </a:xfrm>
        </p:grpSpPr>
        <p:sp>
          <p:nvSpPr>
            <p:cNvPr id="51" name="Rectangle 66"/>
            <p:cNvSpPr/>
            <p:nvPr/>
          </p:nvSpPr>
          <p:spPr>
            <a:xfrm>
              <a:off x="6804248"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52" name="Rectangle 67"/>
            <p:cNvSpPr/>
            <p:nvPr/>
          </p:nvSpPr>
          <p:spPr>
            <a:xfrm>
              <a:off x="6804248"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53" name="Oval 81"/>
          <p:cNvSpPr/>
          <p:nvPr/>
        </p:nvSpPr>
        <p:spPr>
          <a:xfrm>
            <a:off x="9902623" y="4138664"/>
            <a:ext cx="1008112" cy="1008112"/>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4" name="그룹 53"/>
          <p:cNvGrpSpPr/>
          <p:nvPr/>
        </p:nvGrpSpPr>
        <p:grpSpPr>
          <a:xfrm>
            <a:off x="9314954" y="5230432"/>
            <a:ext cx="2183450" cy="973247"/>
            <a:chOff x="6804248" y="4954859"/>
            <a:chExt cx="1872208" cy="973247"/>
          </a:xfrm>
        </p:grpSpPr>
        <p:sp>
          <p:nvSpPr>
            <p:cNvPr id="55" name="Rectangle 82"/>
            <p:cNvSpPr/>
            <p:nvPr/>
          </p:nvSpPr>
          <p:spPr>
            <a:xfrm>
              <a:off x="6804248"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56" name="Rectangle 83"/>
            <p:cNvSpPr/>
            <p:nvPr/>
          </p:nvSpPr>
          <p:spPr>
            <a:xfrm>
              <a:off x="6804248"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57" name="Isosceles Triangle 8"/>
          <p:cNvSpPr/>
          <p:nvPr/>
        </p:nvSpPr>
        <p:spPr>
          <a:xfrm rot="16200000">
            <a:off x="10209059" y="4399525"/>
            <a:ext cx="395240" cy="471230"/>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Rounded Rectangle 27"/>
          <p:cNvSpPr/>
          <p:nvPr/>
        </p:nvSpPr>
        <p:spPr>
          <a:xfrm>
            <a:off x="2430609" y="2258074"/>
            <a:ext cx="401910" cy="30872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Rectangle 16"/>
          <p:cNvSpPr/>
          <p:nvPr/>
        </p:nvSpPr>
        <p:spPr>
          <a:xfrm>
            <a:off x="10178039" y="2262169"/>
            <a:ext cx="457280" cy="300531"/>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Oval 57"/>
          <p:cNvSpPr/>
          <p:nvPr/>
        </p:nvSpPr>
        <p:spPr>
          <a:xfrm rot="5400000">
            <a:off x="4719213" y="1919705"/>
            <a:ext cx="1008112" cy="1008112"/>
          </a:xfrm>
          <a:prstGeom prst="teardrop">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1" name="그룹 60"/>
          <p:cNvGrpSpPr/>
          <p:nvPr/>
        </p:nvGrpSpPr>
        <p:grpSpPr>
          <a:xfrm>
            <a:off x="4131544" y="3011473"/>
            <a:ext cx="2183450" cy="973247"/>
            <a:chOff x="2627784" y="2935354"/>
            <a:chExt cx="1872208" cy="973247"/>
          </a:xfrm>
        </p:grpSpPr>
        <p:sp>
          <p:nvSpPr>
            <p:cNvPr id="62" name="Rectangle 58"/>
            <p:cNvSpPr/>
            <p:nvPr/>
          </p:nvSpPr>
          <p:spPr>
            <a:xfrm>
              <a:off x="2627784"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63" name="Rectangle 59"/>
            <p:cNvSpPr/>
            <p:nvPr/>
          </p:nvSpPr>
          <p:spPr>
            <a:xfrm>
              <a:off x="2627784"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64" name="Oval 73"/>
          <p:cNvSpPr/>
          <p:nvPr/>
        </p:nvSpPr>
        <p:spPr>
          <a:xfrm>
            <a:off x="4719213" y="4138664"/>
            <a:ext cx="1008112" cy="1008112"/>
          </a:xfrm>
          <a:prstGeom prst="teardrop">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5" name="그룹 64"/>
          <p:cNvGrpSpPr/>
          <p:nvPr/>
        </p:nvGrpSpPr>
        <p:grpSpPr>
          <a:xfrm>
            <a:off x="4131544" y="5230432"/>
            <a:ext cx="2183450" cy="973247"/>
            <a:chOff x="2627784" y="4954859"/>
            <a:chExt cx="1872208" cy="973247"/>
          </a:xfrm>
        </p:grpSpPr>
        <p:sp>
          <p:nvSpPr>
            <p:cNvPr id="66" name="Rectangle 74"/>
            <p:cNvSpPr/>
            <p:nvPr/>
          </p:nvSpPr>
          <p:spPr>
            <a:xfrm>
              <a:off x="2627784"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67" name="Rectangle 75"/>
            <p:cNvSpPr/>
            <p:nvPr/>
          </p:nvSpPr>
          <p:spPr>
            <a:xfrm>
              <a:off x="2627784"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68" name="Round Same Side Corner Rectangle 11"/>
          <p:cNvSpPr>
            <a:spLocks noChangeAspect="1"/>
          </p:cNvSpPr>
          <p:nvPr/>
        </p:nvSpPr>
        <p:spPr>
          <a:xfrm rot="9900000">
            <a:off x="5009175" y="2243540"/>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Donut 24"/>
          <p:cNvSpPr/>
          <p:nvPr/>
        </p:nvSpPr>
        <p:spPr>
          <a:xfrm>
            <a:off x="5009631" y="4403996"/>
            <a:ext cx="458555" cy="46228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0" name="Oval 31"/>
          <p:cNvSpPr/>
          <p:nvPr/>
        </p:nvSpPr>
        <p:spPr>
          <a:xfrm>
            <a:off x="2395348" y="4402098"/>
            <a:ext cx="472432" cy="46608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Oval 61"/>
          <p:cNvSpPr/>
          <p:nvPr/>
        </p:nvSpPr>
        <p:spPr>
          <a:xfrm rot="5400000">
            <a:off x="7310918" y="1919705"/>
            <a:ext cx="1008112" cy="1008112"/>
          </a:xfrm>
          <a:prstGeom prst="teardrop">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2" name="그룹 71"/>
          <p:cNvGrpSpPr/>
          <p:nvPr/>
        </p:nvGrpSpPr>
        <p:grpSpPr>
          <a:xfrm>
            <a:off x="6723249" y="3011473"/>
            <a:ext cx="2183450" cy="973247"/>
            <a:chOff x="4716016" y="2935354"/>
            <a:chExt cx="1872208" cy="973247"/>
          </a:xfrm>
        </p:grpSpPr>
        <p:sp>
          <p:nvSpPr>
            <p:cNvPr id="73" name="Rectangle 62"/>
            <p:cNvSpPr/>
            <p:nvPr/>
          </p:nvSpPr>
          <p:spPr>
            <a:xfrm>
              <a:off x="4716016"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74" name="Rectangle 63"/>
            <p:cNvSpPr/>
            <p:nvPr/>
          </p:nvSpPr>
          <p:spPr>
            <a:xfrm>
              <a:off x="4716016"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75" name="Oval 77"/>
          <p:cNvSpPr/>
          <p:nvPr/>
        </p:nvSpPr>
        <p:spPr>
          <a:xfrm>
            <a:off x="7310918" y="4138664"/>
            <a:ext cx="1008112" cy="1008112"/>
          </a:xfrm>
          <a:prstGeom prst="teardrop">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6" name="그룹 75"/>
          <p:cNvGrpSpPr/>
          <p:nvPr/>
        </p:nvGrpSpPr>
        <p:grpSpPr>
          <a:xfrm>
            <a:off x="6723249" y="5230432"/>
            <a:ext cx="2183450" cy="973247"/>
            <a:chOff x="4716016" y="4954859"/>
            <a:chExt cx="1872208" cy="973247"/>
          </a:xfrm>
        </p:grpSpPr>
        <p:sp>
          <p:nvSpPr>
            <p:cNvPr id="77" name="Rectangle 78"/>
            <p:cNvSpPr/>
            <p:nvPr/>
          </p:nvSpPr>
          <p:spPr>
            <a:xfrm>
              <a:off x="4716016"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78" name="Rectangle 79"/>
            <p:cNvSpPr/>
            <p:nvPr/>
          </p:nvSpPr>
          <p:spPr>
            <a:xfrm>
              <a:off x="4716016"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79" name="Oval 7"/>
          <p:cNvSpPr/>
          <p:nvPr/>
        </p:nvSpPr>
        <p:spPr>
          <a:xfrm>
            <a:off x="7610037" y="4425552"/>
            <a:ext cx="419176" cy="4191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Oval 21"/>
          <p:cNvSpPr>
            <a:spLocks noChangeAspect="1"/>
          </p:cNvSpPr>
          <p:nvPr/>
        </p:nvSpPr>
        <p:spPr>
          <a:xfrm>
            <a:off x="7587281" y="2189029"/>
            <a:ext cx="443110" cy="44681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Contents</a:t>
            </a:r>
            <a:r>
              <a:rPr lang="en-US" dirty="0">
                <a:solidFill>
                  <a:schemeClr val="tx1">
                    <a:lumMod val="75000"/>
                    <a:lumOff val="25000"/>
                  </a:schemeClr>
                </a:solidFill>
              </a:rPr>
              <a:t> &amp; </a:t>
            </a:r>
            <a:r>
              <a:rPr lang="en-US" dirty="0">
                <a:solidFill>
                  <a:schemeClr val="accent4"/>
                </a:solidFill>
              </a:rPr>
              <a:t>Images</a:t>
            </a:r>
            <a:endParaRPr lang="en-US" dirty="0">
              <a:solidFill>
                <a:schemeClr val="accent4"/>
              </a:solidFill>
            </a:endParaRPr>
          </a:p>
        </p:txBody>
      </p:sp>
      <p:grpSp>
        <p:nvGrpSpPr>
          <p:cNvPr id="4" name="그룹 3"/>
          <p:cNvGrpSpPr/>
          <p:nvPr/>
        </p:nvGrpSpPr>
        <p:grpSpPr>
          <a:xfrm>
            <a:off x="9123346" y="1412776"/>
            <a:ext cx="2370913" cy="2215991"/>
            <a:chOff x="6978032" y="2336484"/>
            <a:chExt cx="4536000" cy="2215991"/>
          </a:xfrm>
        </p:grpSpPr>
        <p:sp>
          <p:nvSpPr>
            <p:cNvPr id="11" name="TextBox 10"/>
            <p:cNvSpPr txBox="1"/>
            <p:nvPr/>
          </p:nvSpPr>
          <p:spPr>
            <a:xfrm>
              <a:off x="6978032" y="2613483"/>
              <a:ext cx="4536000"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14" name="TextBox 13"/>
            <p:cNvSpPr txBox="1"/>
            <p:nvPr/>
          </p:nvSpPr>
          <p:spPr>
            <a:xfrm>
              <a:off x="6978032" y="2336484"/>
              <a:ext cx="453600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Your Text Here</a:t>
              </a:r>
              <a:endParaRPr lang="ko-KR" altLang="en-US" sz="1400" b="1" dirty="0">
                <a:solidFill>
                  <a:schemeClr val="tx1">
                    <a:lumMod val="75000"/>
                    <a:lumOff val="25000"/>
                  </a:schemeClr>
                </a:solidFill>
                <a:cs typeface="Arial" panose="020B0604020202020204" pitchFamily="34" charset="0"/>
              </a:endParaRPr>
            </a:p>
          </p:txBody>
        </p:sp>
      </p:grpSp>
      <p:grpSp>
        <p:nvGrpSpPr>
          <p:cNvPr id="15" name="그룹 14"/>
          <p:cNvGrpSpPr/>
          <p:nvPr/>
        </p:nvGrpSpPr>
        <p:grpSpPr>
          <a:xfrm>
            <a:off x="9123346" y="3899148"/>
            <a:ext cx="2370913" cy="2215991"/>
            <a:chOff x="6978032" y="2336484"/>
            <a:chExt cx="4536000" cy="2215991"/>
          </a:xfrm>
        </p:grpSpPr>
        <p:sp>
          <p:nvSpPr>
            <p:cNvPr id="16" name="TextBox 15"/>
            <p:cNvSpPr txBox="1"/>
            <p:nvPr/>
          </p:nvSpPr>
          <p:spPr>
            <a:xfrm>
              <a:off x="6978032" y="2613483"/>
              <a:ext cx="4536000"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sp>
          <p:nvSpPr>
            <p:cNvPr id="17" name="TextBox 16"/>
            <p:cNvSpPr txBox="1"/>
            <p:nvPr/>
          </p:nvSpPr>
          <p:spPr>
            <a:xfrm>
              <a:off x="6978032" y="2336484"/>
              <a:ext cx="453600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Your Text Here</a:t>
              </a:r>
              <a:endParaRPr lang="ko-KR" altLang="en-US" sz="1400" b="1" dirty="0">
                <a:solidFill>
                  <a:schemeClr val="tx1">
                    <a:lumMod val="75000"/>
                    <a:lumOff val="25000"/>
                  </a:schemeClr>
                </a:solidFill>
                <a:cs typeface="Arial" panose="020B0604020202020204" pitchFamily="34" charset="0"/>
              </a:endParaRPr>
            </a:p>
          </p:txBody>
        </p:sp>
      </p:grpSp>
      <p:sp>
        <p:nvSpPr>
          <p:cNvPr id="3" name="Picture Placeholder 2"/>
          <p:cNvSpPr>
            <a:spLocks noGrp="1"/>
          </p:cNvSpPr>
          <p:nvPr>
            <p:ph type="pic" sz="quarter" idx="42"/>
          </p:nvPr>
        </p:nvSpPr>
        <p:spPr/>
      </p:sp>
      <p:sp>
        <p:nvSpPr>
          <p:cNvPr id="5" name="Picture Placeholder 4"/>
          <p:cNvSpPr>
            <a:spLocks noGrp="1"/>
          </p:cNvSpPr>
          <p:nvPr>
            <p:ph type="pic" sz="quarter" idx="43"/>
          </p:nvPr>
        </p:nvSpPr>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3" name="Group 63"/>
          <p:cNvGrpSpPr/>
          <p:nvPr/>
        </p:nvGrpSpPr>
        <p:grpSpPr>
          <a:xfrm>
            <a:off x="7041911" y="1891888"/>
            <a:ext cx="4305686" cy="4286637"/>
            <a:chOff x="4583464" y="1539036"/>
            <a:chExt cx="3595720" cy="3579812"/>
          </a:xfrm>
          <a:effectLst>
            <a:outerShdw blurRad="50800" dist="38100" dir="5400000" algn="t" rotWithShape="0">
              <a:prstClr val="black">
                <a:alpha val="40000"/>
              </a:prstClr>
            </a:outerShdw>
          </a:effectLst>
        </p:grpSpPr>
        <p:sp>
          <p:nvSpPr>
            <p:cNvPr id="4" name="Oval 24"/>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p:cNvGrpSpPr/>
            <p:nvPr/>
          </p:nvGrpSpPr>
          <p:grpSpPr>
            <a:xfrm>
              <a:off x="5634118" y="2564904"/>
              <a:ext cx="1512168" cy="1512168"/>
              <a:chOff x="5634118" y="2834934"/>
              <a:chExt cx="1512168" cy="1512168"/>
            </a:xfrm>
          </p:grpSpPr>
          <p:sp>
            <p:nvSpPr>
              <p:cNvPr id="22" name="Oval 22"/>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p:cNvCxnSpPr>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p:cNvSpPr/>
          <p:nvPr/>
        </p:nvSpPr>
        <p:spPr>
          <a:xfrm>
            <a:off x="1098762" y="2253829"/>
            <a:ext cx="576064" cy="576064"/>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01</a:t>
            </a:r>
            <a:endParaRPr lang="en-US" sz="1400" dirty="0"/>
          </a:p>
        </p:txBody>
      </p:sp>
      <p:sp>
        <p:nvSpPr>
          <p:cNvPr id="25" name="TextBox 24"/>
          <p:cNvSpPr txBox="1"/>
          <p:nvPr/>
        </p:nvSpPr>
        <p:spPr>
          <a:xfrm>
            <a:off x="1853670" y="2218697"/>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anose="020B0604020202020204" pitchFamily="34" charset="0"/>
              </a:rPr>
              <a:t>Easy to change colors, photos and Text. </a:t>
            </a:r>
            <a:endParaRPr lang="ko-KR" altLang="en-US" sz="1200" dirty="0">
              <a:solidFill>
                <a:schemeClr val="tx1">
                  <a:lumMod val="75000"/>
                  <a:lumOff val="25000"/>
                </a:schemeClr>
              </a:solidFill>
            </a:endParaRPr>
          </a:p>
        </p:txBody>
      </p:sp>
      <p:sp>
        <p:nvSpPr>
          <p:cNvPr id="26" name="Oval 70"/>
          <p:cNvSpPr/>
          <p:nvPr/>
        </p:nvSpPr>
        <p:spPr>
          <a:xfrm>
            <a:off x="1098866" y="3260590"/>
            <a:ext cx="576064" cy="576064"/>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02</a:t>
            </a:r>
            <a:endParaRPr lang="en-US" sz="1400" dirty="0"/>
          </a:p>
        </p:txBody>
      </p:sp>
      <p:sp>
        <p:nvSpPr>
          <p:cNvPr id="27" name="TextBox 26"/>
          <p:cNvSpPr txBox="1"/>
          <p:nvPr/>
        </p:nvSpPr>
        <p:spPr>
          <a:xfrm>
            <a:off x="1853670" y="3225458"/>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anose="020B0604020202020204" pitchFamily="34" charset="0"/>
              </a:rPr>
              <a:t>Easy to change colors, photos and Text. </a:t>
            </a:r>
            <a:endParaRPr lang="ko-KR" altLang="en-US" sz="1200" dirty="0">
              <a:solidFill>
                <a:schemeClr val="tx1">
                  <a:lumMod val="75000"/>
                  <a:lumOff val="25000"/>
                </a:schemeClr>
              </a:solidFill>
            </a:endParaRPr>
          </a:p>
        </p:txBody>
      </p:sp>
      <p:sp>
        <p:nvSpPr>
          <p:cNvPr id="28" name="Oval 72"/>
          <p:cNvSpPr/>
          <p:nvPr/>
        </p:nvSpPr>
        <p:spPr>
          <a:xfrm>
            <a:off x="1098970" y="4267351"/>
            <a:ext cx="576064" cy="576064"/>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03</a:t>
            </a:r>
            <a:endParaRPr lang="en-US" sz="1400" dirty="0"/>
          </a:p>
        </p:txBody>
      </p:sp>
      <p:sp>
        <p:nvSpPr>
          <p:cNvPr id="29" name="TextBox 28"/>
          <p:cNvSpPr txBox="1"/>
          <p:nvPr/>
        </p:nvSpPr>
        <p:spPr>
          <a:xfrm>
            <a:off x="1853670" y="4232219"/>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anose="020B0604020202020204" pitchFamily="34" charset="0"/>
              </a:rPr>
              <a:t>Easy to change colors, photos and Text. </a:t>
            </a:r>
            <a:endParaRPr lang="ko-KR" altLang="en-US" sz="1200" dirty="0">
              <a:solidFill>
                <a:schemeClr val="tx1">
                  <a:lumMod val="75000"/>
                  <a:lumOff val="25000"/>
                </a:schemeClr>
              </a:solidFill>
            </a:endParaRPr>
          </a:p>
        </p:txBody>
      </p:sp>
      <p:sp>
        <p:nvSpPr>
          <p:cNvPr id="30" name="Oval 74"/>
          <p:cNvSpPr/>
          <p:nvPr/>
        </p:nvSpPr>
        <p:spPr>
          <a:xfrm>
            <a:off x="1099074" y="5274113"/>
            <a:ext cx="576064" cy="576064"/>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04</a:t>
            </a:r>
            <a:endParaRPr lang="en-US" sz="1400" dirty="0"/>
          </a:p>
        </p:txBody>
      </p:sp>
      <p:sp>
        <p:nvSpPr>
          <p:cNvPr id="31" name="TextBox 30"/>
          <p:cNvSpPr txBox="1"/>
          <p:nvPr/>
        </p:nvSpPr>
        <p:spPr>
          <a:xfrm>
            <a:off x="1853670" y="5238981"/>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anose="020B0604020202020204" pitchFamily="34" charset="0"/>
              </a:rPr>
              <a:t>Easy to change colors, photos and Text. </a:t>
            </a:r>
            <a:endParaRPr lang="ko-KR" altLang="en-US" sz="1200" dirty="0">
              <a:solidFill>
                <a:schemeClr val="tx1">
                  <a:lumMod val="75000"/>
                  <a:lumOff val="25000"/>
                </a:schemeClr>
              </a:solidFill>
            </a:endParaRPr>
          </a:p>
        </p:txBody>
      </p:sp>
      <p:sp>
        <p:nvSpPr>
          <p:cNvPr id="32" name="TextBox 31"/>
          <p:cNvSpPr txBox="1"/>
          <p:nvPr/>
        </p:nvSpPr>
        <p:spPr>
          <a:xfrm>
            <a:off x="8495921" y="3712041"/>
            <a:ext cx="1397666"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ko-KR" b="1" dirty="0">
                <a:solidFill>
                  <a:schemeClr val="bg1"/>
                </a:solidFill>
                <a:latin typeface="Calibri" panose="020F0502020204030204" pitchFamily="34" charset="0"/>
                <a:cs typeface="Calibri" panose="020F0502020204030204" pitchFamily="34" charset="0"/>
              </a:rPr>
              <a:t>CONTENTS</a:t>
            </a:r>
            <a:endParaRPr lang="en-US" altLang="ko-KR" b="1" dirty="0">
              <a:solidFill>
                <a:schemeClr val="bg1"/>
              </a:solidFill>
              <a:latin typeface="Calibri" panose="020F0502020204030204" pitchFamily="34" charset="0"/>
              <a:cs typeface="Calibri" panose="020F0502020204030204" pitchFamily="34" charset="0"/>
            </a:endParaRPr>
          </a:p>
          <a:p>
            <a:pPr algn="ctr"/>
            <a:r>
              <a:rPr lang="en-US" altLang="ko-KR" b="1" dirty="0">
                <a:solidFill>
                  <a:schemeClr val="bg1"/>
                </a:solidFill>
                <a:latin typeface="Calibri" panose="020F0502020204030204" pitchFamily="34" charset="0"/>
                <a:cs typeface="Calibri" panose="020F0502020204030204" pitchFamily="34" charset="0"/>
              </a:rPr>
              <a:t>TITLE</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33" name="Parallelogram 15"/>
          <p:cNvSpPr/>
          <p:nvPr/>
        </p:nvSpPr>
        <p:spPr>
          <a:xfrm flipH="1">
            <a:off x="7220915" y="3922456"/>
            <a:ext cx="249172" cy="2491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p:cNvSpPr/>
          <p:nvPr/>
        </p:nvSpPr>
        <p:spPr>
          <a:xfrm>
            <a:off x="10957277" y="3908521"/>
            <a:ext cx="177060" cy="234319"/>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p:cNvSpPr/>
          <p:nvPr/>
        </p:nvSpPr>
        <p:spPr>
          <a:xfrm>
            <a:off x="9073489" y="5779609"/>
            <a:ext cx="241039" cy="24506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p:cNvSpPr/>
          <p:nvPr/>
        </p:nvSpPr>
        <p:spPr>
          <a:xfrm rot="2700000">
            <a:off x="7847011" y="2571582"/>
            <a:ext cx="185253" cy="3321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p:cNvSpPr/>
          <p:nvPr/>
        </p:nvSpPr>
        <p:spPr>
          <a:xfrm flipH="1">
            <a:off x="9066891" y="2085480"/>
            <a:ext cx="272865" cy="225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p:cNvSpPr/>
          <p:nvPr/>
        </p:nvSpPr>
        <p:spPr>
          <a:xfrm rot="18805991">
            <a:off x="10365949" y="5163937"/>
            <a:ext cx="262540" cy="2598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p:cNvSpPr/>
          <p:nvPr/>
        </p:nvSpPr>
        <p:spPr>
          <a:xfrm>
            <a:off x="10464670" y="2680463"/>
            <a:ext cx="271254" cy="22674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p:cNvSpPr/>
          <p:nvPr/>
        </p:nvSpPr>
        <p:spPr>
          <a:xfrm>
            <a:off x="7855416" y="5238981"/>
            <a:ext cx="138720" cy="30244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grpSp>
        <p:nvGrpSpPr>
          <p:cNvPr id="54" name="Group 5"/>
          <p:cNvGrpSpPr/>
          <p:nvPr/>
        </p:nvGrpSpPr>
        <p:grpSpPr>
          <a:xfrm flipH="1">
            <a:off x="1151815" y="4432872"/>
            <a:ext cx="3234241" cy="1672960"/>
            <a:chOff x="783426" y="4293096"/>
            <a:chExt cx="2956243" cy="1529162"/>
          </a:xfrm>
          <a:effectLst>
            <a:outerShdw blurRad="50800" dist="38100" dir="5400000" algn="t" rotWithShape="0">
              <a:prstClr val="black">
                <a:alpha val="40000"/>
              </a:prstClr>
            </a:outerShdw>
          </a:effectLst>
        </p:grpSpPr>
        <p:sp>
          <p:nvSpPr>
            <p:cNvPr id="55" name="Round Diagonal Corner Rectangle 6"/>
            <p:cNvSpPr/>
            <p:nvPr/>
          </p:nvSpPr>
          <p:spPr>
            <a:xfrm flipH="1">
              <a:off x="783426" y="4293096"/>
              <a:ext cx="2956243" cy="1529162"/>
            </a:xfrm>
            <a:prstGeom prst="round2DiagRect">
              <a:avLst>
                <a:gd name="adj1" fmla="val 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56" name="Round Diagonal Corner Rectangle 7"/>
            <p:cNvSpPr/>
            <p:nvPr/>
          </p:nvSpPr>
          <p:spPr>
            <a:xfrm flipH="1">
              <a:off x="857391" y="4373601"/>
              <a:ext cx="2808312" cy="1368152"/>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57" name="Group 8"/>
          <p:cNvGrpSpPr/>
          <p:nvPr/>
        </p:nvGrpSpPr>
        <p:grpSpPr>
          <a:xfrm flipH="1">
            <a:off x="3504817" y="3585954"/>
            <a:ext cx="3234241" cy="1672960"/>
            <a:chOff x="783426" y="4293096"/>
            <a:chExt cx="2956243" cy="1529162"/>
          </a:xfrm>
          <a:effectLst>
            <a:outerShdw blurRad="50800" dist="38100" dir="5400000" algn="t" rotWithShape="0">
              <a:prstClr val="black">
                <a:alpha val="40000"/>
              </a:prstClr>
            </a:outerShdw>
          </a:effectLst>
        </p:grpSpPr>
        <p:sp>
          <p:nvSpPr>
            <p:cNvPr id="58" name="Round Diagonal Corner Rectangle 9"/>
            <p:cNvSpPr/>
            <p:nvPr/>
          </p:nvSpPr>
          <p:spPr>
            <a:xfrm flipH="1">
              <a:off x="783426" y="4293096"/>
              <a:ext cx="2956243" cy="1529162"/>
            </a:xfrm>
            <a:prstGeom prst="round2Diag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59" name="Round Diagonal Corner Rectangle 10"/>
            <p:cNvSpPr/>
            <p:nvPr/>
          </p:nvSpPr>
          <p:spPr>
            <a:xfrm flipH="1">
              <a:off x="857391" y="4373601"/>
              <a:ext cx="2808312" cy="1368152"/>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60" name="Group 11"/>
          <p:cNvGrpSpPr/>
          <p:nvPr/>
        </p:nvGrpSpPr>
        <p:grpSpPr>
          <a:xfrm flipH="1">
            <a:off x="5857819" y="2739035"/>
            <a:ext cx="3234241" cy="1672960"/>
            <a:chOff x="783426" y="4293096"/>
            <a:chExt cx="2956243" cy="1529162"/>
          </a:xfrm>
          <a:effectLst>
            <a:outerShdw blurRad="50800" dist="38100" dir="5400000" algn="t" rotWithShape="0">
              <a:prstClr val="black">
                <a:alpha val="40000"/>
              </a:prstClr>
            </a:outerShdw>
          </a:effectLst>
        </p:grpSpPr>
        <p:sp>
          <p:nvSpPr>
            <p:cNvPr id="61" name="Round Diagonal Corner Rectangle 12"/>
            <p:cNvSpPr/>
            <p:nvPr/>
          </p:nvSpPr>
          <p:spPr>
            <a:xfrm flipH="1">
              <a:off x="783426" y="4293096"/>
              <a:ext cx="2956243" cy="1529162"/>
            </a:xfrm>
            <a:prstGeom prst="round2DiagRect">
              <a:avLst>
                <a:gd name="adj1" fmla="val 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62" name="Round Diagonal Corner Rectangle 13"/>
            <p:cNvSpPr/>
            <p:nvPr/>
          </p:nvSpPr>
          <p:spPr>
            <a:xfrm flipH="1">
              <a:off x="857391" y="4373601"/>
              <a:ext cx="2808312" cy="136815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63" name="Group 14"/>
          <p:cNvGrpSpPr/>
          <p:nvPr/>
        </p:nvGrpSpPr>
        <p:grpSpPr>
          <a:xfrm flipH="1">
            <a:off x="8210820" y="1892116"/>
            <a:ext cx="3234241" cy="1672960"/>
            <a:chOff x="783426" y="4293096"/>
            <a:chExt cx="2956243" cy="1529162"/>
          </a:xfrm>
          <a:effectLst>
            <a:outerShdw blurRad="50800" dist="38100" dir="5400000" algn="t" rotWithShape="0">
              <a:prstClr val="black">
                <a:alpha val="40000"/>
              </a:prstClr>
            </a:outerShdw>
          </a:effectLst>
        </p:grpSpPr>
        <p:sp>
          <p:nvSpPr>
            <p:cNvPr id="64" name="Round Diagonal Corner Rectangle 15"/>
            <p:cNvSpPr/>
            <p:nvPr/>
          </p:nvSpPr>
          <p:spPr>
            <a:xfrm flipH="1">
              <a:off x="783426" y="4293096"/>
              <a:ext cx="2956243" cy="1529162"/>
            </a:xfrm>
            <a:prstGeom prst="round2DiagRect">
              <a:avLst>
                <a:gd name="adj1" fmla="val 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65" name="Round Diagonal Corner Rectangle 16"/>
            <p:cNvSpPr/>
            <p:nvPr/>
          </p:nvSpPr>
          <p:spPr>
            <a:xfrm flipH="1">
              <a:off x="857391" y="4373601"/>
              <a:ext cx="2808312" cy="1368152"/>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66" name="Text Placeholder 12"/>
          <p:cNvSpPr txBox="1"/>
          <p:nvPr/>
        </p:nvSpPr>
        <p:spPr>
          <a:xfrm>
            <a:off x="8674609" y="2029395"/>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anose="020B0604020202020204" pitchFamily="34" charset="0"/>
              </a:rPr>
              <a:t>01</a:t>
            </a:r>
            <a:endParaRPr lang="en-US" sz="2400" dirty="0">
              <a:solidFill>
                <a:schemeClr val="bg1"/>
              </a:solidFill>
              <a:cs typeface="Arial" panose="020B0604020202020204" pitchFamily="34" charset="0"/>
            </a:endParaRPr>
          </a:p>
        </p:txBody>
      </p:sp>
      <p:sp>
        <p:nvSpPr>
          <p:cNvPr id="67" name="Text Placeholder 12"/>
          <p:cNvSpPr txBox="1"/>
          <p:nvPr/>
        </p:nvSpPr>
        <p:spPr>
          <a:xfrm>
            <a:off x="6315783" y="2877408"/>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anose="020B0604020202020204" pitchFamily="34" charset="0"/>
              </a:rPr>
              <a:t>02</a:t>
            </a:r>
            <a:endParaRPr lang="en-US" sz="2400" dirty="0">
              <a:solidFill>
                <a:schemeClr val="bg1"/>
              </a:solidFill>
              <a:cs typeface="Arial" panose="020B0604020202020204" pitchFamily="34" charset="0"/>
            </a:endParaRPr>
          </a:p>
        </p:txBody>
      </p:sp>
      <p:sp>
        <p:nvSpPr>
          <p:cNvPr id="68" name="Text Placeholder 12"/>
          <p:cNvSpPr txBox="1"/>
          <p:nvPr/>
        </p:nvSpPr>
        <p:spPr>
          <a:xfrm>
            <a:off x="3956956" y="3725421"/>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anose="020B0604020202020204" pitchFamily="34" charset="0"/>
              </a:rPr>
              <a:t>03</a:t>
            </a:r>
            <a:endParaRPr lang="en-US" sz="2400" dirty="0">
              <a:solidFill>
                <a:schemeClr val="bg1"/>
              </a:solidFill>
              <a:cs typeface="Arial" panose="020B0604020202020204" pitchFamily="34" charset="0"/>
            </a:endParaRPr>
          </a:p>
        </p:txBody>
      </p:sp>
      <p:sp>
        <p:nvSpPr>
          <p:cNvPr id="69" name="Text Placeholder 12"/>
          <p:cNvSpPr txBox="1"/>
          <p:nvPr/>
        </p:nvSpPr>
        <p:spPr>
          <a:xfrm>
            <a:off x="1598129" y="4573435"/>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anose="020B0604020202020204" pitchFamily="34" charset="0"/>
              </a:rPr>
              <a:t>04</a:t>
            </a:r>
            <a:endParaRPr lang="en-US" sz="2400" dirty="0">
              <a:solidFill>
                <a:schemeClr val="bg1"/>
              </a:solidFill>
              <a:cs typeface="Arial" panose="020B0604020202020204" pitchFamily="34" charset="0"/>
            </a:endParaRPr>
          </a:p>
        </p:txBody>
      </p:sp>
      <p:sp>
        <p:nvSpPr>
          <p:cNvPr id="70" name="TextBox 69"/>
          <p:cNvSpPr txBox="1"/>
          <p:nvPr/>
        </p:nvSpPr>
        <p:spPr>
          <a:xfrm>
            <a:off x="1296595" y="5294141"/>
            <a:ext cx="2587905" cy="646332"/>
          </a:xfrm>
          <a:prstGeom prst="rect">
            <a:avLst/>
          </a:prstGeom>
          <a:no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 </a:t>
            </a:r>
            <a:endParaRPr lang="en-US" altLang="ko-KR" sz="1200" dirty="0">
              <a:solidFill>
                <a:schemeClr val="bg1"/>
              </a:solidFill>
              <a:cs typeface="Arial" panose="020B0604020202020204" pitchFamily="34" charset="0"/>
            </a:endParaRPr>
          </a:p>
        </p:txBody>
      </p:sp>
      <p:sp>
        <p:nvSpPr>
          <p:cNvPr id="71" name="TextBox 70"/>
          <p:cNvSpPr txBox="1"/>
          <p:nvPr/>
        </p:nvSpPr>
        <p:spPr>
          <a:xfrm>
            <a:off x="1296595" y="4932947"/>
            <a:ext cx="1394692"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72" name="TextBox 71"/>
          <p:cNvSpPr txBox="1"/>
          <p:nvPr/>
        </p:nvSpPr>
        <p:spPr>
          <a:xfrm>
            <a:off x="3651984" y="4445571"/>
            <a:ext cx="2587905" cy="646332"/>
          </a:xfrm>
          <a:prstGeom prst="rect">
            <a:avLst/>
          </a:prstGeom>
          <a:no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 </a:t>
            </a:r>
            <a:endParaRPr lang="en-US" altLang="ko-KR" sz="1200" dirty="0">
              <a:solidFill>
                <a:schemeClr val="bg1"/>
              </a:solidFill>
              <a:cs typeface="Arial" panose="020B0604020202020204" pitchFamily="34" charset="0"/>
            </a:endParaRPr>
          </a:p>
        </p:txBody>
      </p:sp>
      <p:sp>
        <p:nvSpPr>
          <p:cNvPr id="73" name="TextBox 72"/>
          <p:cNvSpPr txBox="1"/>
          <p:nvPr/>
        </p:nvSpPr>
        <p:spPr>
          <a:xfrm>
            <a:off x="3651984" y="4084377"/>
            <a:ext cx="1394692"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74" name="TextBox 73"/>
          <p:cNvSpPr txBox="1"/>
          <p:nvPr/>
        </p:nvSpPr>
        <p:spPr>
          <a:xfrm>
            <a:off x="6007373" y="3597002"/>
            <a:ext cx="2587905" cy="646332"/>
          </a:xfrm>
          <a:prstGeom prst="rect">
            <a:avLst/>
          </a:prstGeom>
          <a:no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 </a:t>
            </a:r>
            <a:endParaRPr lang="en-US" altLang="ko-KR" sz="1200" dirty="0">
              <a:solidFill>
                <a:schemeClr val="bg1"/>
              </a:solidFill>
              <a:cs typeface="Arial" panose="020B0604020202020204" pitchFamily="34" charset="0"/>
            </a:endParaRPr>
          </a:p>
        </p:txBody>
      </p:sp>
      <p:sp>
        <p:nvSpPr>
          <p:cNvPr id="75" name="TextBox 74"/>
          <p:cNvSpPr txBox="1"/>
          <p:nvPr/>
        </p:nvSpPr>
        <p:spPr>
          <a:xfrm>
            <a:off x="6007373" y="3235808"/>
            <a:ext cx="1394692"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76" name="TextBox 75"/>
          <p:cNvSpPr txBox="1"/>
          <p:nvPr/>
        </p:nvSpPr>
        <p:spPr>
          <a:xfrm>
            <a:off x="8362761" y="2748433"/>
            <a:ext cx="2587905" cy="646332"/>
          </a:xfrm>
          <a:prstGeom prst="rect">
            <a:avLst/>
          </a:prstGeom>
          <a:no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 </a:t>
            </a:r>
            <a:endParaRPr lang="en-US" altLang="ko-KR" sz="1200" dirty="0">
              <a:solidFill>
                <a:schemeClr val="bg1"/>
              </a:solidFill>
              <a:cs typeface="Arial" panose="020B0604020202020204" pitchFamily="34" charset="0"/>
            </a:endParaRPr>
          </a:p>
        </p:txBody>
      </p:sp>
      <p:sp>
        <p:nvSpPr>
          <p:cNvPr id="77" name="TextBox 76"/>
          <p:cNvSpPr txBox="1"/>
          <p:nvPr/>
        </p:nvSpPr>
        <p:spPr>
          <a:xfrm>
            <a:off x="8362761" y="2387239"/>
            <a:ext cx="1394692"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cxnSp>
        <p:nvCxnSpPr>
          <p:cNvPr id="78" name="Straight Connector 37"/>
          <p:cNvCxnSpPr/>
          <p:nvPr/>
        </p:nvCxnSpPr>
        <p:spPr>
          <a:xfrm flipV="1">
            <a:off x="8406735" y="2728623"/>
            <a:ext cx="1440000" cy="11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38"/>
          <p:cNvCxnSpPr/>
          <p:nvPr/>
        </p:nvCxnSpPr>
        <p:spPr>
          <a:xfrm>
            <a:off x="6049787" y="3576339"/>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39"/>
          <p:cNvCxnSpPr/>
          <p:nvPr/>
        </p:nvCxnSpPr>
        <p:spPr>
          <a:xfrm>
            <a:off x="3692839" y="4418961"/>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40"/>
          <p:cNvCxnSpPr/>
          <p:nvPr/>
        </p:nvCxnSpPr>
        <p:spPr>
          <a:xfrm>
            <a:off x="1335891" y="5261582"/>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Group 41"/>
          <p:cNvGrpSpPr/>
          <p:nvPr/>
        </p:nvGrpSpPr>
        <p:grpSpPr>
          <a:xfrm>
            <a:off x="1791465" y="1819517"/>
            <a:ext cx="3163182" cy="1425878"/>
            <a:chOff x="-475009" y="1114177"/>
            <a:chExt cx="3131959" cy="1425878"/>
          </a:xfrm>
        </p:grpSpPr>
        <p:sp>
          <p:nvSpPr>
            <p:cNvPr id="83" name="TextBox 82"/>
            <p:cNvSpPr txBox="1"/>
            <p:nvPr/>
          </p:nvSpPr>
          <p:spPr>
            <a:xfrm>
              <a:off x="-475009" y="1114177"/>
              <a:ext cx="312930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124" name="TextBox 123"/>
            <p:cNvSpPr txBox="1"/>
            <p:nvPr/>
          </p:nvSpPr>
          <p:spPr>
            <a:xfrm>
              <a:off x="-460976" y="1339726"/>
              <a:ext cx="3117926"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 </a:t>
              </a: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25" name="Rounded Rectangle 5"/>
          <p:cNvSpPr/>
          <p:nvPr/>
        </p:nvSpPr>
        <p:spPr>
          <a:xfrm flipH="1">
            <a:off x="5219158" y="389265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6" name="Rectangle 9"/>
          <p:cNvSpPr/>
          <p:nvPr/>
        </p:nvSpPr>
        <p:spPr>
          <a:xfrm>
            <a:off x="10795319" y="2128544"/>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Freeform 18"/>
          <p:cNvSpPr/>
          <p:nvPr/>
        </p:nvSpPr>
        <p:spPr>
          <a:xfrm>
            <a:off x="2823199" y="4635371"/>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Oval 21"/>
          <p:cNvSpPr>
            <a:spLocks noChangeAspect="1"/>
          </p:cNvSpPr>
          <p:nvPr/>
        </p:nvSpPr>
        <p:spPr>
          <a:xfrm>
            <a:off x="7692886" y="299897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87723" y="3990693"/>
            <a:ext cx="4330204"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Easy to change colors, photos and Text. Get a modern PowerPoint  Presentation that is beautifully designed. 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p:txBody>
      </p:sp>
      <p:sp>
        <p:nvSpPr>
          <p:cNvPr id="8" name="Text Placeholder 10"/>
          <p:cNvSpPr txBox="1"/>
          <p:nvPr/>
        </p:nvSpPr>
        <p:spPr>
          <a:xfrm>
            <a:off x="7187723" y="2356338"/>
            <a:ext cx="3204786" cy="1160585"/>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4"/>
                </a:solidFill>
                <a:latin typeface="+mj-lt"/>
                <a:cs typeface="Arial" panose="020B0604020202020204" pitchFamily="34" charset="0"/>
              </a:rPr>
              <a:t>Portfolio </a:t>
            </a:r>
            <a:r>
              <a:rPr lang="en-US" altLang="ko-KR" sz="3600" b="1" dirty="0">
                <a:solidFill>
                  <a:schemeClr val="accent3"/>
                </a:solidFill>
                <a:latin typeface="+mj-lt"/>
                <a:cs typeface="Arial" panose="020B0604020202020204" pitchFamily="34" charset="0"/>
              </a:rPr>
              <a:t>Presentation</a:t>
            </a:r>
            <a:endParaRPr lang="en-US" altLang="ko-KR" sz="3600" b="1" dirty="0">
              <a:solidFill>
                <a:schemeClr val="accent3"/>
              </a:solidFill>
              <a:latin typeface="+mj-lt"/>
              <a:cs typeface="Arial" panose="020B0604020202020204" pitchFamily="34" charset="0"/>
            </a:endParaRPr>
          </a:p>
        </p:txBody>
      </p:sp>
      <p:grpSp>
        <p:nvGrpSpPr>
          <p:cNvPr id="16" name="그룹 15"/>
          <p:cNvGrpSpPr/>
          <p:nvPr/>
        </p:nvGrpSpPr>
        <p:grpSpPr>
          <a:xfrm>
            <a:off x="9318061" y="2225079"/>
            <a:ext cx="885616" cy="994842"/>
            <a:chOff x="9318061" y="2225079"/>
            <a:chExt cx="885616" cy="994842"/>
          </a:xfrm>
        </p:grpSpPr>
        <p:pic>
          <p:nvPicPr>
            <p:cNvPr id="11"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13" name="타원 12"/>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p:cNvGrpSpPr/>
          <p:nvPr/>
        </p:nvGrpSpPr>
        <p:grpSpPr>
          <a:xfrm>
            <a:off x="10203677" y="2082689"/>
            <a:ext cx="497945" cy="559358"/>
            <a:chOff x="12294514" y="5018467"/>
            <a:chExt cx="885600" cy="994823"/>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4514" y="5018467"/>
              <a:ext cx="885600" cy="994823"/>
            </a:xfrm>
            <a:prstGeom prst="rect">
              <a:avLst/>
            </a:prstGeom>
          </p:spPr>
        </p:pic>
        <p:sp>
          <p:nvSpPr>
            <p:cNvPr id="14" name="타원 13"/>
            <p:cNvSpPr/>
            <p:nvPr/>
          </p:nvSpPr>
          <p:spPr>
            <a:xfrm>
              <a:off x="12612506" y="5415865"/>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icture Placeholder 1"/>
          <p:cNvSpPr>
            <a:spLocks noGrp="1"/>
          </p:cNvSpPr>
          <p:nvPr>
            <p:ph type="pic" idx="14"/>
          </p:nvPr>
        </p:nvSpPr>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sp>
        <p:nvSpPr>
          <p:cNvPr id="3" name="자유형 25"/>
          <p:cNvSpPr/>
          <p:nvPr/>
        </p:nvSpPr>
        <p:spPr>
          <a:xfrm flipV="1">
            <a:off x="1219160" y="276543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자유형 27"/>
          <p:cNvSpPr/>
          <p:nvPr/>
        </p:nvSpPr>
        <p:spPr>
          <a:xfrm flipV="1">
            <a:off x="1219160" y="367610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자유형 29"/>
          <p:cNvSpPr/>
          <p:nvPr/>
        </p:nvSpPr>
        <p:spPr>
          <a:xfrm flipV="1">
            <a:off x="1219160" y="458677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자유형 30"/>
          <p:cNvSpPr/>
          <p:nvPr/>
        </p:nvSpPr>
        <p:spPr>
          <a:xfrm flipV="1">
            <a:off x="1219160" y="549744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Oval 10"/>
          <p:cNvSpPr/>
          <p:nvPr/>
        </p:nvSpPr>
        <p:spPr>
          <a:xfrm>
            <a:off x="1181100" y="2956984"/>
            <a:ext cx="573285" cy="573285"/>
          </a:xfrm>
          <a:prstGeom prst="teardrop">
            <a:avLst/>
          </a:prstGeom>
          <a:solidFill>
            <a:schemeClr val="accent3"/>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en-US" dirty="0">
              <a:solidFill>
                <a:schemeClr val="bg1"/>
              </a:solidFill>
            </a:endParaRPr>
          </a:p>
        </p:txBody>
      </p:sp>
      <p:sp>
        <p:nvSpPr>
          <p:cNvPr id="8" name="Oval 10"/>
          <p:cNvSpPr/>
          <p:nvPr/>
        </p:nvSpPr>
        <p:spPr>
          <a:xfrm>
            <a:off x="1181099" y="3867655"/>
            <a:ext cx="573285" cy="573285"/>
          </a:xfrm>
          <a:prstGeom prst="teardrop">
            <a:avLst/>
          </a:prstGeom>
          <a:solidFill>
            <a:schemeClr val="accent2"/>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en-US" dirty="0">
              <a:solidFill>
                <a:schemeClr val="bg1"/>
              </a:solidFill>
            </a:endParaRPr>
          </a:p>
        </p:txBody>
      </p:sp>
      <p:sp>
        <p:nvSpPr>
          <p:cNvPr id="9" name="Oval 10"/>
          <p:cNvSpPr/>
          <p:nvPr/>
        </p:nvSpPr>
        <p:spPr>
          <a:xfrm>
            <a:off x="1181098" y="4778326"/>
            <a:ext cx="573285" cy="573285"/>
          </a:xfrm>
          <a:prstGeom prst="teardrop">
            <a:avLst/>
          </a:prstGeom>
          <a:solidFill>
            <a:schemeClr val="accent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endParaRPr lang="en-US" dirty="0">
              <a:solidFill>
                <a:schemeClr val="bg1"/>
              </a:solidFill>
            </a:endParaRPr>
          </a:p>
        </p:txBody>
      </p:sp>
      <p:sp>
        <p:nvSpPr>
          <p:cNvPr id="10" name="Oval 10"/>
          <p:cNvSpPr/>
          <p:nvPr/>
        </p:nvSpPr>
        <p:spPr>
          <a:xfrm>
            <a:off x="1181097" y="5688996"/>
            <a:ext cx="573285" cy="573285"/>
          </a:xfrm>
          <a:prstGeom prst="teardrop">
            <a:avLst/>
          </a:prstGeom>
          <a:solidFill>
            <a:schemeClr val="accent6"/>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endParaRPr lang="en-US" dirty="0">
              <a:solidFill>
                <a:schemeClr val="bg1"/>
              </a:solidFill>
            </a:endParaRPr>
          </a:p>
        </p:txBody>
      </p:sp>
      <p:sp>
        <p:nvSpPr>
          <p:cNvPr id="11" name="Oval 10"/>
          <p:cNvSpPr/>
          <p:nvPr/>
        </p:nvSpPr>
        <p:spPr>
          <a:xfrm>
            <a:off x="1173283" y="2046313"/>
            <a:ext cx="573285" cy="573285"/>
          </a:xfrm>
          <a:prstGeom prst="teardrop">
            <a:avLst/>
          </a:prstGeom>
          <a:solidFill>
            <a:schemeClr val="accent4"/>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en-US" dirty="0">
              <a:solidFill>
                <a:schemeClr val="bg1"/>
              </a:solidFill>
            </a:endParaRPr>
          </a:p>
        </p:txBody>
      </p:sp>
      <p:sp>
        <p:nvSpPr>
          <p:cNvPr id="12" name="TextBox 11"/>
          <p:cNvSpPr txBox="1"/>
          <p:nvPr/>
        </p:nvSpPr>
        <p:spPr>
          <a:xfrm>
            <a:off x="1973186" y="5744806"/>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3" name="TextBox 12"/>
          <p:cNvSpPr txBox="1"/>
          <p:nvPr/>
        </p:nvSpPr>
        <p:spPr>
          <a:xfrm>
            <a:off x="1973185" y="483413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4" name="TextBox 13"/>
          <p:cNvSpPr txBox="1"/>
          <p:nvPr/>
        </p:nvSpPr>
        <p:spPr>
          <a:xfrm>
            <a:off x="1973184" y="392346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5" name="TextBox 14"/>
          <p:cNvSpPr txBox="1"/>
          <p:nvPr/>
        </p:nvSpPr>
        <p:spPr>
          <a:xfrm>
            <a:off x="1973183" y="301279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6" name="TextBox 15"/>
          <p:cNvSpPr txBox="1"/>
          <p:nvPr/>
        </p:nvSpPr>
        <p:spPr>
          <a:xfrm>
            <a:off x="1973182" y="210212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7" name="TextBox 16"/>
          <p:cNvSpPr txBox="1"/>
          <p:nvPr/>
        </p:nvSpPr>
        <p:spPr>
          <a:xfrm>
            <a:off x="9902682" y="1979012"/>
            <a:ext cx="1740892" cy="707886"/>
          </a:xfrm>
          <a:prstGeom prst="rect">
            <a:avLst/>
          </a:prstGeom>
          <a:noFill/>
        </p:spPr>
        <p:txBody>
          <a:bodyPr wrap="square" rtlCol="0" anchor="t">
            <a:spAutoFit/>
          </a:bodyPr>
          <a:lstStyle/>
          <a:p>
            <a:r>
              <a:rPr lang="en-US" altLang="ko-KR" sz="4000" dirty="0">
                <a:solidFill>
                  <a:schemeClr val="accent4"/>
                </a:solidFill>
              </a:rPr>
              <a:t>A </a:t>
            </a:r>
            <a:r>
              <a:rPr lang="en-US" altLang="ko-KR" sz="2000" dirty="0">
                <a:solidFill>
                  <a:schemeClr val="accent4"/>
                </a:solidFill>
              </a:rPr>
              <a:t>Contents</a:t>
            </a:r>
            <a:endParaRPr lang="en-US" altLang="ko-KR" sz="2000" dirty="0">
              <a:solidFill>
                <a:schemeClr val="accent4"/>
              </a:solidFill>
            </a:endParaRPr>
          </a:p>
        </p:txBody>
      </p:sp>
      <p:sp>
        <p:nvSpPr>
          <p:cNvPr id="18" name="TextBox 17"/>
          <p:cNvSpPr txBox="1"/>
          <p:nvPr/>
        </p:nvSpPr>
        <p:spPr>
          <a:xfrm>
            <a:off x="9902682" y="2889683"/>
            <a:ext cx="1740892" cy="707886"/>
          </a:xfrm>
          <a:prstGeom prst="rect">
            <a:avLst/>
          </a:prstGeom>
          <a:noFill/>
        </p:spPr>
        <p:txBody>
          <a:bodyPr wrap="square" rtlCol="0" anchor="t">
            <a:spAutoFit/>
          </a:bodyPr>
          <a:lstStyle/>
          <a:p>
            <a:r>
              <a:rPr lang="en-US" altLang="ko-KR" sz="4000" dirty="0">
                <a:solidFill>
                  <a:schemeClr val="accent3"/>
                </a:solidFill>
              </a:rPr>
              <a:t>B </a:t>
            </a:r>
            <a:r>
              <a:rPr lang="en-US" altLang="ko-KR" sz="2000" dirty="0">
                <a:solidFill>
                  <a:schemeClr val="accent3"/>
                </a:solidFill>
              </a:rPr>
              <a:t>Contents</a:t>
            </a:r>
            <a:endParaRPr lang="en-US" altLang="ko-KR" sz="2000" dirty="0">
              <a:solidFill>
                <a:schemeClr val="accent3"/>
              </a:solidFill>
            </a:endParaRPr>
          </a:p>
        </p:txBody>
      </p:sp>
      <p:sp>
        <p:nvSpPr>
          <p:cNvPr id="19" name="TextBox 18"/>
          <p:cNvSpPr txBox="1"/>
          <p:nvPr/>
        </p:nvSpPr>
        <p:spPr>
          <a:xfrm>
            <a:off x="9902682" y="3800354"/>
            <a:ext cx="1740892" cy="707886"/>
          </a:xfrm>
          <a:prstGeom prst="rect">
            <a:avLst/>
          </a:prstGeom>
          <a:noFill/>
        </p:spPr>
        <p:txBody>
          <a:bodyPr wrap="square" rtlCol="0" anchor="t">
            <a:spAutoFit/>
          </a:bodyPr>
          <a:lstStyle/>
          <a:p>
            <a:r>
              <a:rPr lang="en-US" altLang="ko-KR" sz="4000" dirty="0">
                <a:solidFill>
                  <a:schemeClr val="accent2"/>
                </a:solidFill>
              </a:rPr>
              <a:t>C </a:t>
            </a:r>
            <a:r>
              <a:rPr lang="en-US" altLang="ko-KR" sz="2000" dirty="0">
                <a:solidFill>
                  <a:schemeClr val="accent2"/>
                </a:solidFill>
              </a:rPr>
              <a:t>Contents</a:t>
            </a:r>
            <a:endParaRPr lang="en-US" altLang="ko-KR" sz="2000" dirty="0">
              <a:solidFill>
                <a:schemeClr val="accent2"/>
              </a:solidFill>
            </a:endParaRPr>
          </a:p>
        </p:txBody>
      </p:sp>
      <p:sp>
        <p:nvSpPr>
          <p:cNvPr id="20" name="TextBox 19"/>
          <p:cNvSpPr txBox="1"/>
          <p:nvPr/>
        </p:nvSpPr>
        <p:spPr>
          <a:xfrm>
            <a:off x="9902682" y="4711025"/>
            <a:ext cx="1740892" cy="707886"/>
          </a:xfrm>
          <a:prstGeom prst="rect">
            <a:avLst/>
          </a:prstGeom>
          <a:noFill/>
        </p:spPr>
        <p:txBody>
          <a:bodyPr wrap="square" rtlCol="0" anchor="t">
            <a:spAutoFit/>
          </a:bodyPr>
          <a:lstStyle/>
          <a:p>
            <a:r>
              <a:rPr lang="en-US" altLang="ko-KR" sz="4000" dirty="0">
                <a:solidFill>
                  <a:schemeClr val="accent1"/>
                </a:solidFill>
              </a:rPr>
              <a:t>D </a:t>
            </a:r>
            <a:r>
              <a:rPr lang="en-US" altLang="ko-KR" sz="2000" dirty="0">
                <a:solidFill>
                  <a:schemeClr val="accent1"/>
                </a:solidFill>
              </a:rPr>
              <a:t>Contents</a:t>
            </a:r>
            <a:endParaRPr lang="en-US" altLang="ko-KR" sz="2000" dirty="0">
              <a:solidFill>
                <a:schemeClr val="accent1"/>
              </a:solidFill>
            </a:endParaRPr>
          </a:p>
        </p:txBody>
      </p:sp>
      <p:sp>
        <p:nvSpPr>
          <p:cNvPr id="21" name="TextBox 20"/>
          <p:cNvSpPr txBox="1"/>
          <p:nvPr/>
        </p:nvSpPr>
        <p:spPr>
          <a:xfrm>
            <a:off x="9902682" y="5621695"/>
            <a:ext cx="1740892" cy="707886"/>
          </a:xfrm>
          <a:prstGeom prst="rect">
            <a:avLst/>
          </a:prstGeom>
          <a:noFill/>
        </p:spPr>
        <p:txBody>
          <a:bodyPr wrap="square" rtlCol="0" anchor="t">
            <a:spAutoFit/>
          </a:bodyPr>
          <a:lstStyle/>
          <a:p>
            <a:r>
              <a:rPr lang="en-US" altLang="ko-KR" sz="4000" dirty="0">
                <a:solidFill>
                  <a:schemeClr val="accent6"/>
                </a:solidFill>
              </a:rPr>
              <a:t>E </a:t>
            </a:r>
            <a:r>
              <a:rPr lang="en-US" altLang="ko-KR" sz="2000" dirty="0">
                <a:solidFill>
                  <a:schemeClr val="accent6"/>
                </a:solidFill>
              </a:rPr>
              <a:t>Contents</a:t>
            </a:r>
            <a:endParaRPr lang="en-US" altLang="ko-KR" sz="2000" dirty="0">
              <a:solidFill>
                <a:schemeClr val="accent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grpSp>
        <p:nvGrpSpPr>
          <p:cNvPr id="3" name="Group 43"/>
          <p:cNvGrpSpPr/>
          <p:nvPr/>
        </p:nvGrpSpPr>
        <p:grpSpPr>
          <a:xfrm>
            <a:off x="5732705" y="1939008"/>
            <a:ext cx="676755" cy="4244410"/>
            <a:chOff x="1586627" y="2037526"/>
            <a:chExt cx="676755" cy="4244410"/>
          </a:xfrm>
        </p:grpSpPr>
        <p:sp>
          <p:nvSpPr>
            <p:cNvPr id="4" name="Oval 44"/>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nvGrpSpPr>
            <p:cNvPr id="5" name="Group 45"/>
            <p:cNvGrpSpPr/>
            <p:nvPr/>
          </p:nvGrpSpPr>
          <p:grpSpPr>
            <a:xfrm>
              <a:off x="1636972" y="2037526"/>
              <a:ext cx="576064" cy="3479706"/>
              <a:chOff x="1475656" y="2132856"/>
              <a:chExt cx="576064" cy="3924188"/>
            </a:xfrm>
          </p:grpSpPr>
          <p:sp>
            <p:nvSpPr>
              <p:cNvPr id="6" name="Rounded Rectangle 46"/>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cxnSp>
            <p:nvCxnSpPr>
              <p:cNvPr id="7" name="Straight Connector 47"/>
              <p:cNvCxnSpPr/>
              <p:nvPr/>
            </p:nvCxnSpPr>
            <p:spPr>
              <a:xfrm>
                <a:off x="1765430" y="4645230"/>
                <a:ext cx="0" cy="1304050"/>
              </a:xfrm>
              <a:prstGeom prst="line">
                <a:avLst/>
              </a:prstGeom>
              <a:ln w="444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8" name="Group 20"/>
          <p:cNvGrpSpPr/>
          <p:nvPr/>
        </p:nvGrpSpPr>
        <p:grpSpPr>
          <a:xfrm>
            <a:off x="1818947" y="1939008"/>
            <a:ext cx="676755" cy="4244410"/>
            <a:chOff x="1586627" y="2037526"/>
            <a:chExt cx="676755" cy="4244410"/>
          </a:xfrm>
        </p:grpSpPr>
        <p:sp>
          <p:nvSpPr>
            <p:cNvPr id="9" name="Oval 3"/>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nvGrpSpPr>
            <p:cNvPr id="10" name="Group 19"/>
            <p:cNvGrpSpPr/>
            <p:nvPr/>
          </p:nvGrpSpPr>
          <p:grpSpPr>
            <a:xfrm>
              <a:off x="1636972" y="2037526"/>
              <a:ext cx="576064" cy="3479706"/>
              <a:chOff x="1475656" y="2132856"/>
              <a:chExt cx="576064" cy="3924188"/>
            </a:xfrm>
          </p:grpSpPr>
          <p:sp>
            <p:nvSpPr>
              <p:cNvPr id="11" name="Rounded Rectangle 2"/>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cxnSp>
            <p:nvCxnSpPr>
              <p:cNvPr id="12" name="Straight Connector 4"/>
              <p:cNvCxnSpPr/>
              <p:nvPr/>
            </p:nvCxnSpPr>
            <p:spPr>
              <a:xfrm>
                <a:off x="1765430" y="2602213"/>
                <a:ext cx="0" cy="3347067"/>
              </a:xfrm>
              <a:prstGeom prst="line">
                <a:avLst/>
              </a:prstGeom>
              <a:ln w="444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3" name="Group 27"/>
          <p:cNvGrpSpPr/>
          <p:nvPr/>
        </p:nvGrpSpPr>
        <p:grpSpPr>
          <a:xfrm>
            <a:off x="2797387" y="1939008"/>
            <a:ext cx="676755" cy="4244410"/>
            <a:chOff x="1586627" y="2037526"/>
            <a:chExt cx="676755" cy="4244410"/>
          </a:xfrm>
        </p:grpSpPr>
        <p:sp>
          <p:nvSpPr>
            <p:cNvPr id="14" name="Oval 28"/>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nvGrpSpPr>
            <p:cNvPr id="15" name="Group 29"/>
            <p:cNvGrpSpPr/>
            <p:nvPr/>
          </p:nvGrpSpPr>
          <p:grpSpPr>
            <a:xfrm>
              <a:off x="1636972" y="2037526"/>
              <a:ext cx="576064" cy="3479706"/>
              <a:chOff x="1475656" y="2132856"/>
              <a:chExt cx="576064" cy="3924188"/>
            </a:xfrm>
          </p:grpSpPr>
          <p:sp>
            <p:nvSpPr>
              <p:cNvPr id="16" name="Rounded Rectangle 30"/>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cxnSp>
            <p:nvCxnSpPr>
              <p:cNvPr id="17" name="Straight Connector 31"/>
              <p:cNvCxnSpPr/>
              <p:nvPr/>
            </p:nvCxnSpPr>
            <p:spPr>
              <a:xfrm>
                <a:off x="1763688" y="3775819"/>
                <a:ext cx="1742" cy="2173461"/>
              </a:xfrm>
              <a:prstGeom prst="line">
                <a:avLst/>
              </a:prstGeom>
              <a:ln w="444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32"/>
          <p:cNvGrpSpPr/>
          <p:nvPr/>
        </p:nvGrpSpPr>
        <p:grpSpPr>
          <a:xfrm>
            <a:off x="3775827" y="1939008"/>
            <a:ext cx="676755" cy="4244410"/>
            <a:chOff x="1586627" y="2037526"/>
            <a:chExt cx="676755" cy="4244410"/>
          </a:xfrm>
        </p:grpSpPr>
        <p:sp>
          <p:nvSpPr>
            <p:cNvPr id="19" name="Oval 33"/>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nvGrpSpPr>
            <p:cNvPr id="20" name="Group 34"/>
            <p:cNvGrpSpPr/>
            <p:nvPr/>
          </p:nvGrpSpPr>
          <p:grpSpPr>
            <a:xfrm>
              <a:off x="1636972" y="2037526"/>
              <a:ext cx="576064" cy="3479706"/>
              <a:chOff x="1475656" y="2132856"/>
              <a:chExt cx="576064" cy="3924188"/>
            </a:xfrm>
          </p:grpSpPr>
          <p:sp>
            <p:nvSpPr>
              <p:cNvPr id="21" name="Rounded Rectangle 35"/>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cxnSp>
            <p:nvCxnSpPr>
              <p:cNvPr id="22" name="Straight Connector 36"/>
              <p:cNvCxnSpPr/>
              <p:nvPr/>
            </p:nvCxnSpPr>
            <p:spPr>
              <a:xfrm>
                <a:off x="1763688" y="3255269"/>
                <a:ext cx="1742" cy="2694011"/>
              </a:xfrm>
              <a:prstGeom prst="line">
                <a:avLst/>
              </a:prstGeom>
              <a:ln w="444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23" name="Group 38"/>
          <p:cNvGrpSpPr/>
          <p:nvPr/>
        </p:nvGrpSpPr>
        <p:grpSpPr>
          <a:xfrm>
            <a:off x="4754267" y="1939008"/>
            <a:ext cx="676755" cy="4244410"/>
            <a:chOff x="1586627" y="2037526"/>
            <a:chExt cx="676755" cy="4244410"/>
          </a:xfrm>
        </p:grpSpPr>
        <p:sp>
          <p:nvSpPr>
            <p:cNvPr id="24" name="Oval 39"/>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nvGrpSpPr>
            <p:cNvPr id="25" name="Group 40"/>
            <p:cNvGrpSpPr/>
            <p:nvPr/>
          </p:nvGrpSpPr>
          <p:grpSpPr>
            <a:xfrm>
              <a:off x="1636972" y="2037526"/>
              <a:ext cx="576064" cy="3479706"/>
              <a:chOff x="1475656" y="2132856"/>
              <a:chExt cx="576064" cy="3924188"/>
            </a:xfrm>
          </p:grpSpPr>
          <p:sp>
            <p:nvSpPr>
              <p:cNvPr id="26" name="Rounded Rectangle 41"/>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cxnSp>
            <p:nvCxnSpPr>
              <p:cNvPr id="27" name="Straight Connector 42"/>
              <p:cNvCxnSpPr/>
              <p:nvPr/>
            </p:nvCxnSpPr>
            <p:spPr>
              <a:xfrm>
                <a:off x="1765430" y="4105622"/>
                <a:ext cx="0" cy="1843658"/>
              </a:xfrm>
              <a:prstGeom prst="line">
                <a:avLst/>
              </a:prstGeom>
              <a:ln w="444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28" name="Oval 6"/>
          <p:cNvSpPr/>
          <p:nvPr/>
        </p:nvSpPr>
        <p:spPr>
          <a:xfrm>
            <a:off x="3024698" y="5674466"/>
            <a:ext cx="248096" cy="344101"/>
          </a:xfrm>
          <a:custGeom>
            <a:avLst/>
            <a:gdLst/>
            <a:ahLst/>
            <a:cxnLst/>
            <a:rect l="l" t="t" r="r" b="b"/>
            <a:pathLst>
              <a:path w="2592288" h="3595425">
                <a:moveTo>
                  <a:pt x="870999" y="2240632"/>
                </a:moveTo>
                <a:cubicBezTo>
                  <a:pt x="950537" y="2240632"/>
                  <a:pt x="1015015" y="2305110"/>
                  <a:pt x="1015015" y="2384648"/>
                </a:cubicBezTo>
                <a:cubicBezTo>
                  <a:pt x="1015015" y="2464186"/>
                  <a:pt x="950537" y="2528664"/>
                  <a:pt x="870999" y="2528664"/>
                </a:cubicBezTo>
                <a:cubicBezTo>
                  <a:pt x="791461" y="2528664"/>
                  <a:pt x="726983" y="2464186"/>
                  <a:pt x="726983" y="2384648"/>
                </a:cubicBezTo>
                <a:cubicBezTo>
                  <a:pt x="726983" y="2305110"/>
                  <a:pt x="791461" y="2240632"/>
                  <a:pt x="870999" y="2240632"/>
                </a:cubicBezTo>
                <a:close/>
                <a:moveTo>
                  <a:pt x="1759854" y="2227895"/>
                </a:moveTo>
                <a:cubicBezTo>
                  <a:pt x="1839392" y="2227895"/>
                  <a:pt x="1903870" y="2292373"/>
                  <a:pt x="1903870" y="2371911"/>
                </a:cubicBezTo>
                <a:cubicBezTo>
                  <a:pt x="1903870" y="2451449"/>
                  <a:pt x="1839392" y="2515927"/>
                  <a:pt x="1759854" y="2515927"/>
                </a:cubicBezTo>
                <a:cubicBezTo>
                  <a:pt x="1680316" y="2515927"/>
                  <a:pt x="1615838" y="2451449"/>
                  <a:pt x="1615838" y="2371911"/>
                </a:cubicBezTo>
                <a:cubicBezTo>
                  <a:pt x="1615838" y="2292373"/>
                  <a:pt x="1680316" y="2227895"/>
                  <a:pt x="1759854" y="2227895"/>
                </a:cubicBezTo>
                <a:close/>
                <a:moveTo>
                  <a:pt x="1385123" y="1589204"/>
                </a:moveTo>
                <a:cubicBezTo>
                  <a:pt x="1235448" y="1804770"/>
                  <a:pt x="983409" y="1987450"/>
                  <a:pt x="670898" y="2082426"/>
                </a:cubicBezTo>
                <a:cubicBezTo>
                  <a:pt x="545594" y="2120508"/>
                  <a:pt x="420523" y="2141464"/>
                  <a:pt x="299833" y="2145821"/>
                </a:cubicBezTo>
                <a:cubicBezTo>
                  <a:pt x="293883" y="2197691"/>
                  <a:pt x="291256" y="2250593"/>
                  <a:pt x="291256" y="2304257"/>
                </a:cubicBezTo>
                <a:cubicBezTo>
                  <a:pt x="291256" y="2561778"/>
                  <a:pt x="351754" y="2801757"/>
                  <a:pt x="458741" y="3002075"/>
                </a:cubicBezTo>
                <a:cubicBezTo>
                  <a:pt x="529567" y="3115246"/>
                  <a:pt x="618653" y="3214138"/>
                  <a:pt x="722047" y="3294447"/>
                </a:cubicBezTo>
                <a:cubicBezTo>
                  <a:pt x="1092770" y="3582399"/>
                  <a:pt x="1578397" y="3579277"/>
                  <a:pt x="1946318" y="3286578"/>
                </a:cubicBezTo>
                <a:cubicBezTo>
                  <a:pt x="2091328" y="3171216"/>
                  <a:pt x="2207419" y="3019100"/>
                  <a:pt x="2286822" y="2844777"/>
                </a:cubicBezTo>
                <a:cubicBezTo>
                  <a:pt x="2284502" y="2848849"/>
                  <a:pt x="2281748" y="2852602"/>
                  <a:pt x="2278979" y="2856339"/>
                </a:cubicBezTo>
                <a:cubicBezTo>
                  <a:pt x="2343860" y="2689176"/>
                  <a:pt x="2379488" y="2501882"/>
                  <a:pt x="2379488" y="2304257"/>
                </a:cubicBezTo>
                <a:cubicBezTo>
                  <a:pt x="2379488" y="2262538"/>
                  <a:pt x="2377900" y="2221280"/>
                  <a:pt x="2374588" y="2180585"/>
                </a:cubicBezTo>
                <a:cubicBezTo>
                  <a:pt x="2341200" y="2184217"/>
                  <a:pt x="2307260" y="2185947"/>
                  <a:pt x="2272888" y="2185947"/>
                </a:cubicBezTo>
                <a:cubicBezTo>
                  <a:pt x="1859976" y="2185947"/>
                  <a:pt x="1509412" y="1936254"/>
                  <a:pt x="1385123" y="1589204"/>
                </a:cubicBezTo>
                <a:close/>
                <a:moveTo>
                  <a:pt x="2224145" y="817691"/>
                </a:moveTo>
                <a:cubicBezTo>
                  <a:pt x="2452178" y="1089656"/>
                  <a:pt x="2592288" y="1461843"/>
                  <a:pt x="2592288" y="1872209"/>
                </a:cubicBezTo>
                <a:cubicBezTo>
                  <a:pt x="2592288" y="2083963"/>
                  <a:pt x="2554981" y="2285550"/>
                  <a:pt x="2486261" y="2467958"/>
                </a:cubicBezTo>
                <a:cubicBezTo>
                  <a:pt x="2437526" y="2827783"/>
                  <a:pt x="2259828" y="3152427"/>
                  <a:pt x="1991281" y="3361857"/>
                </a:cubicBezTo>
                <a:cubicBezTo>
                  <a:pt x="1595877" y="3670219"/>
                  <a:pt x="1076253" y="3673514"/>
                  <a:pt x="677879" y="3370184"/>
                </a:cubicBezTo>
                <a:cubicBezTo>
                  <a:pt x="472114" y="3213511"/>
                  <a:pt x="318260" y="2989555"/>
                  <a:pt x="232965" y="2733276"/>
                </a:cubicBezTo>
                <a:cubicBezTo>
                  <a:pt x="85435" y="2489818"/>
                  <a:pt x="0" y="2192654"/>
                  <a:pt x="0" y="1872209"/>
                </a:cubicBezTo>
                <a:cubicBezTo>
                  <a:pt x="0" y="1486264"/>
                  <a:pt x="123931" y="1134089"/>
                  <a:pt x="329099" y="867811"/>
                </a:cubicBezTo>
                <a:lnTo>
                  <a:pt x="414466" y="1209281"/>
                </a:lnTo>
                <a:cubicBezTo>
                  <a:pt x="610745" y="1098779"/>
                  <a:pt x="921204" y="1028655"/>
                  <a:pt x="1270356" y="1028655"/>
                </a:cubicBezTo>
                <a:cubicBezTo>
                  <a:pt x="1619508" y="1028655"/>
                  <a:pt x="1929967" y="1098779"/>
                  <a:pt x="2126247" y="1209281"/>
                </a:cubicBezTo>
                <a:close/>
                <a:moveTo>
                  <a:pt x="1134068" y="137031"/>
                </a:moveTo>
                <a:lnTo>
                  <a:pt x="1134068" y="342781"/>
                </a:lnTo>
                <a:lnTo>
                  <a:pt x="928318" y="342781"/>
                </a:lnTo>
                <a:lnTo>
                  <a:pt x="928318" y="579353"/>
                </a:lnTo>
                <a:lnTo>
                  <a:pt x="1134068" y="579353"/>
                </a:lnTo>
                <a:lnTo>
                  <a:pt x="1134068" y="785103"/>
                </a:lnTo>
                <a:lnTo>
                  <a:pt x="1406644" y="785103"/>
                </a:lnTo>
                <a:lnTo>
                  <a:pt x="1406644" y="579353"/>
                </a:lnTo>
                <a:lnTo>
                  <a:pt x="1612394" y="579353"/>
                </a:lnTo>
                <a:lnTo>
                  <a:pt x="1612394" y="342781"/>
                </a:lnTo>
                <a:lnTo>
                  <a:pt x="1406644" y="342781"/>
                </a:lnTo>
                <a:lnTo>
                  <a:pt x="1406644" y="137031"/>
                </a:lnTo>
                <a:close/>
                <a:moveTo>
                  <a:pt x="1270358" y="0"/>
                </a:moveTo>
                <a:cubicBezTo>
                  <a:pt x="1758583" y="0"/>
                  <a:pt x="2164129" y="148411"/>
                  <a:pt x="2243382" y="343873"/>
                </a:cubicBezTo>
                <a:lnTo>
                  <a:pt x="2243381" y="343873"/>
                </a:lnTo>
                <a:lnTo>
                  <a:pt x="2053540" y="1095979"/>
                </a:lnTo>
                <a:cubicBezTo>
                  <a:pt x="1873934" y="995831"/>
                  <a:pt x="1589848" y="932277"/>
                  <a:pt x="1270356" y="932277"/>
                </a:cubicBezTo>
                <a:cubicBezTo>
                  <a:pt x="950864" y="932277"/>
                  <a:pt x="666778" y="995831"/>
                  <a:pt x="487172" y="1095979"/>
                </a:cubicBezTo>
                <a:lnTo>
                  <a:pt x="297331" y="343873"/>
                </a:lnTo>
                <a:lnTo>
                  <a:pt x="297333" y="343873"/>
                </a:lnTo>
                <a:cubicBezTo>
                  <a:pt x="376586" y="148411"/>
                  <a:pt x="782132" y="0"/>
                  <a:pt x="127035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ound Same Side Corner Rectangle 3"/>
          <p:cNvSpPr/>
          <p:nvPr/>
        </p:nvSpPr>
        <p:spPr>
          <a:xfrm rot="10800000" flipH="1">
            <a:off x="2024886" y="5695559"/>
            <a:ext cx="302975" cy="301914"/>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ounded Rectangle 3"/>
          <p:cNvSpPr/>
          <p:nvPr/>
        </p:nvSpPr>
        <p:spPr>
          <a:xfrm>
            <a:off x="3998815" y="5661896"/>
            <a:ext cx="261897" cy="369241"/>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ounded Rectangle 3"/>
          <p:cNvSpPr/>
          <p:nvPr/>
        </p:nvSpPr>
        <p:spPr>
          <a:xfrm>
            <a:off x="4977005" y="5661896"/>
            <a:ext cx="234489" cy="369241"/>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3"/>
          <p:cNvSpPr/>
          <p:nvPr/>
        </p:nvSpPr>
        <p:spPr>
          <a:xfrm>
            <a:off x="5927786" y="5674467"/>
            <a:ext cx="314631" cy="324643"/>
          </a:xfrm>
          <a:custGeom>
            <a:avLst/>
            <a:gdLst/>
            <a:ahLst/>
            <a:cxnLst/>
            <a:rect l="l" t="t" r="r" b="b"/>
            <a:pathLst>
              <a:path w="3064723" h="3781836">
                <a:moveTo>
                  <a:pt x="1518649" y="2892985"/>
                </a:moveTo>
                <a:cubicBezTo>
                  <a:pt x="1585036" y="2892985"/>
                  <a:pt x="1638854" y="2946803"/>
                  <a:pt x="1638854" y="3013190"/>
                </a:cubicBezTo>
                <a:cubicBezTo>
                  <a:pt x="1638854" y="3079577"/>
                  <a:pt x="1585036" y="3133395"/>
                  <a:pt x="1518649" y="3133395"/>
                </a:cubicBezTo>
                <a:cubicBezTo>
                  <a:pt x="1452262" y="3133395"/>
                  <a:pt x="1398444" y="3079577"/>
                  <a:pt x="1398444" y="3013190"/>
                </a:cubicBezTo>
                <a:cubicBezTo>
                  <a:pt x="1398444" y="2946803"/>
                  <a:pt x="1452262" y="2892985"/>
                  <a:pt x="1518649" y="2892985"/>
                </a:cubicBezTo>
                <a:close/>
                <a:moveTo>
                  <a:pt x="1518649" y="2816785"/>
                </a:moveTo>
                <a:cubicBezTo>
                  <a:pt x="1410178" y="2816785"/>
                  <a:pt x="1322244" y="2904719"/>
                  <a:pt x="1322244" y="3013190"/>
                </a:cubicBezTo>
                <a:cubicBezTo>
                  <a:pt x="1322244" y="3121661"/>
                  <a:pt x="1410178" y="3209595"/>
                  <a:pt x="1518649" y="3209595"/>
                </a:cubicBezTo>
                <a:cubicBezTo>
                  <a:pt x="1627120" y="3209595"/>
                  <a:pt x="1715054" y="3121661"/>
                  <a:pt x="1715054" y="3013190"/>
                </a:cubicBezTo>
                <a:cubicBezTo>
                  <a:pt x="1715054" y="2904719"/>
                  <a:pt x="1627120" y="2816785"/>
                  <a:pt x="1518649" y="2816785"/>
                </a:cubicBezTo>
                <a:close/>
                <a:moveTo>
                  <a:pt x="1567410" y="734674"/>
                </a:moveTo>
                <a:cubicBezTo>
                  <a:pt x="1633797" y="734674"/>
                  <a:pt x="1687615" y="788492"/>
                  <a:pt x="1687615" y="854879"/>
                </a:cubicBezTo>
                <a:cubicBezTo>
                  <a:pt x="1687615" y="921266"/>
                  <a:pt x="1633797" y="975084"/>
                  <a:pt x="1567410" y="975084"/>
                </a:cubicBezTo>
                <a:cubicBezTo>
                  <a:pt x="1501023" y="975084"/>
                  <a:pt x="1447205" y="921266"/>
                  <a:pt x="1447205" y="854879"/>
                </a:cubicBezTo>
                <a:cubicBezTo>
                  <a:pt x="1447205" y="788492"/>
                  <a:pt x="1501023" y="734674"/>
                  <a:pt x="1567410" y="734674"/>
                </a:cubicBezTo>
                <a:close/>
                <a:moveTo>
                  <a:pt x="1567410" y="658474"/>
                </a:moveTo>
                <a:cubicBezTo>
                  <a:pt x="1458939" y="658474"/>
                  <a:pt x="1371005" y="746408"/>
                  <a:pt x="1371005" y="854879"/>
                </a:cubicBezTo>
                <a:cubicBezTo>
                  <a:pt x="1371005" y="963350"/>
                  <a:pt x="1458939" y="1051284"/>
                  <a:pt x="1567410" y="1051284"/>
                </a:cubicBezTo>
                <a:cubicBezTo>
                  <a:pt x="1675881" y="1051284"/>
                  <a:pt x="1763815" y="963350"/>
                  <a:pt x="1763815" y="854879"/>
                </a:cubicBezTo>
                <a:cubicBezTo>
                  <a:pt x="1763815" y="746408"/>
                  <a:pt x="1675881" y="658474"/>
                  <a:pt x="1567410" y="658474"/>
                </a:cubicBezTo>
                <a:close/>
                <a:moveTo>
                  <a:pt x="1911981" y="10"/>
                </a:moveTo>
                <a:cubicBezTo>
                  <a:pt x="1925053" y="270"/>
                  <a:pt x="1938026" y="5518"/>
                  <a:pt x="1947801" y="15691"/>
                </a:cubicBezTo>
                <a:lnTo>
                  <a:pt x="2055957" y="128248"/>
                </a:lnTo>
                <a:cubicBezTo>
                  <a:pt x="2075507" y="148594"/>
                  <a:pt x="2074862" y="180936"/>
                  <a:pt x="2054517" y="200486"/>
                </a:cubicBezTo>
                <a:lnTo>
                  <a:pt x="1901724" y="347304"/>
                </a:lnTo>
                <a:lnTo>
                  <a:pt x="1902773" y="348396"/>
                </a:lnTo>
                <a:cubicBezTo>
                  <a:pt x="1935476" y="382430"/>
                  <a:pt x="1934397" y="436531"/>
                  <a:pt x="1900363" y="469235"/>
                </a:cubicBezTo>
                <a:lnTo>
                  <a:pt x="1687006" y="674249"/>
                </a:lnTo>
                <a:cubicBezTo>
                  <a:pt x="1719923" y="689111"/>
                  <a:pt x="1748093" y="711314"/>
                  <a:pt x="1769224" y="738445"/>
                </a:cubicBezTo>
                <a:cubicBezTo>
                  <a:pt x="2225756" y="865632"/>
                  <a:pt x="2563903" y="1337935"/>
                  <a:pt x="2563903" y="1900829"/>
                </a:cubicBezTo>
                <a:cubicBezTo>
                  <a:pt x="2563903" y="2461202"/>
                  <a:pt x="2228779" y="2931793"/>
                  <a:pt x="1775470" y="3061896"/>
                </a:cubicBezTo>
                <a:lnTo>
                  <a:pt x="1775470" y="3399112"/>
                </a:lnTo>
                <a:lnTo>
                  <a:pt x="2969042" y="3399112"/>
                </a:lnTo>
                <a:lnTo>
                  <a:pt x="3064723" y="3781836"/>
                </a:lnTo>
                <a:lnTo>
                  <a:pt x="1775470" y="3781836"/>
                </a:lnTo>
                <a:lnTo>
                  <a:pt x="1293138" y="3781836"/>
                </a:lnTo>
                <a:lnTo>
                  <a:pt x="0" y="3781836"/>
                </a:lnTo>
                <a:lnTo>
                  <a:pt x="95681" y="3399112"/>
                </a:lnTo>
                <a:lnTo>
                  <a:pt x="1293138" y="3399112"/>
                </a:lnTo>
                <a:lnTo>
                  <a:pt x="1293138" y="3070777"/>
                </a:lnTo>
                <a:cubicBezTo>
                  <a:pt x="877228" y="2966949"/>
                  <a:pt x="554551" y="2578252"/>
                  <a:pt x="488102" y="2091784"/>
                </a:cubicBezTo>
                <a:lnTo>
                  <a:pt x="36005" y="2091784"/>
                </a:lnTo>
                <a:cubicBezTo>
                  <a:pt x="16120" y="2091784"/>
                  <a:pt x="0" y="2075664"/>
                  <a:pt x="0" y="2055779"/>
                </a:cubicBezTo>
                <a:lnTo>
                  <a:pt x="0" y="1911765"/>
                </a:lnTo>
                <a:cubicBezTo>
                  <a:pt x="0" y="1891880"/>
                  <a:pt x="16120" y="1875760"/>
                  <a:pt x="36005" y="1875760"/>
                </a:cubicBezTo>
                <a:lnTo>
                  <a:pt x="1116123" y="1875760"/>
                </a:lnTo>
                <a:cubicBezTo>
                  <a:pt x="1136008" y="1875760"/>
                  <a:pt x="1152128" y="1891880"/>
                  <a:pt x="1152128" y="1911765"/>
                </a:cubicBezTo>
                <a:lnTo>
                  <a:pt x="1152128" y="2055779"/>
                </a:lnTo>
                <a:cubicBezTo>
                  <a:pt x="1152128" y="2075664"/>
                  <a:pt x="1136008" y="2091784"/>
                  <a:pt x="1116123" y="2091784"/>
                </a:cubicBezTo>
                <a:lnTo>
                  <a:pt x="821381" y="2091784"/>
                </a:lnTo>
                <a:cubicBezTo>
                  <a:pt x="888359" y="2496965"/>
                  <a:pt x="1175251" y="2800189"/>
                  <a:pt x="1518548" y="2800189"/>
                </a:cubicBezTo>
                <a:cubicBezTo>
                  <a:pt x="1914148" y="2800189"/>
                  <a:pt x="2234845" y="2397532"/>
                  <a:pt x="2234845" y="1900829"/>
                </a:cubicBezTo>
                <a:cubicBezTo>
                  <a:pt x="2234845" y="1486489"/>
                  <a:pt x="2011685" y="1137592"/>
                  <a:pt x="1707456" y="1034726"/>
                </a:cubicBezTo>
                <a:cubicBezTo>
                  <a:pt x="1672074" y="1055937"/>
                  <a:pt x="1629677" y="1068045"/>
                  <a:pt x="1584174" y="1068045"/>
                </a:cubicBezTo>
                <a:cubicBezTo>
                  <a:pt x="1499312" y="1068045"/>
                  <a:pt x="1425250" y="1025928"/>
                  <a:pt x="1386642" y="962867"/>
                </a:cubicBezTo>
                <a:lnTo>
                  <a:pt x="881318" y="1448430"/>
                </a:lnTo>
                <a:cubicBezTo>
                  <a:pt x="847284" y="1481134"/>
                  <a:pt x="793183" y="1480055"/>
                  <a:pt x="760479" y="1446020"/>
                </a:cubicBezTo>
                <a:lnTo>
                  <a:pt x="759430" y="1444929"/>
                </a:lnTo>
                <a:lnTo>
                  <a:pt x="652690" y="1547495"/>
                </a:lnTo>
                <a:cubicBezTo>
                  <a:pt x="632345" y="1567045"/>
                  <a:pt x="600003" y="1566400"/>
                  <a:pt x="580453" y="1546054"/>
                </a:cubicBezTo>
                <a:lnTo>
                  <a:pt x="472296" y="1433497"/>
                </a:lnTo>
                <a:cubicBezTo>
                  <a:pt x="452746" y="1413151"/>
                  <a:pt x="453391" y="1380809"/>
                  <a:pt x="473737" y="1361259"/>
                </a:cubicBezTo>
                <a:lnTo>
                  <a:pt x="580477" y="1258693"/>
                </a:lnTo>
                <a:lnTo>
                  <a:pt x="579556" y="1257735"/>
                </a:lnTo>
                <a:cubicBezTo>
                  <a:pt x="546853" y="1223700"/>
                  <a:pt x="547932" y="1169599"/>
                  <a:pt x="581966" y="1136896"/>
                </a:cubicBezTo>
                <a:lnTo>
                  <a:pt x="1601011" y="157700"/>
                </a:lnTo>
                <a:cubicBezTo>
                  <a:pt x="1635045" y="124997"/>
                  <a:pt x="1689146" y="126076"/>
                  <a:pt x="1721850" y="160110"/>
                </a:cubicBezTo>
                <a:lnTo>
                  <a:pt x="1722771" y="161068"/>
                </a:lnTo>
                <a:lnTo>
                  <a:pt x="1875563" y="14250"/>
                </a:lnTo>
                <a:cubicBezTo>
                  <a:pt x="1885736" y="4475"/>
                  <a:pt x="1898908" y="-250"/>
                  <a:pt x="1911981" y="10"/>
                </a:cubicBezTo>
                <a:close/>
              </a:path>
            </a:pathLst>
          </a:cu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33" name="Table 7173"/>
          <p:cNvGraphicFramePr>
            <a:graphicFrameLocks noGrp="1"/>
          </p:cNvGraphicFramePr>
          <p:nvPr/>
        </p:nvGraphicFramePr>
        <p:xfrm>
          <a:off x="1055992" y="2007074"/>
          <a:ext cx="208280" cy="3396708"/>
        </p:xfrm>
        <a:graphic>
          <a:graphicData uri="http://schemas.openxmlformats.org/drawingml/2006/table">
            <a:tbl>
              <a:tblPr firstRow="1" bandRow="1">
                <a:tableStyleId>{5940675A-B579-460E-94D1-54222C63F5DA}</a:tableStyleId>
              </a:tblPr>
              <a:tblGrid>
                <a:gridCol w="208280"/>
              </a:tblGrid>
              <a:tr h="317709">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4" name="TextBox 33"/>
          <p:cNvSpPr txBox="1"/>
          <p:nvPr/>
        </p:nvSpPr>
        <p:spPr>
          <a:xfrm>
            <a:off x="1055992" y="1980112"/>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100</a:t>
            </a:r>
            <a:endParaRPr lang="ko-KR" altLang="en-US" sz="1200" b="1" dirty="0">
              <a:solidFill>
                <a:schemeClr val="bg1"/>
              </a:solidFill>
              <a:cs typeface="Arial" panose="020B0604020202020204" pitchFamily="34" charset="0"/>
            </a:endParaRPr>
          </a:p>
        </p:txBody>
      </p:sp>
      <p:sp>
        <p:nvSpPr>
          <p:cNvPr id="35" name="TextBox 34"/>
          <p:cNvSpPr txBox="1"/>
          <p:nvPr/>
        </p:nvSpPr>
        <p:spPr>
          <a:xfrm>
            <a:off x="1055992" y="2324354"/>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90</a:t>
            </a:r>
            <a:endParaRPr lang="ko-KR" altLang="en-US" sz="1200" b="1" dirty="0">
              <a:solidFill>
                <a:schemeClr val="bg1"/>
              </a:solidFill>
              <a:cs typeface="Arial" panose="020B0604020202020204" pitchFamily="34" charset="0"/>
            </a:endParaRPr>
          </a:p>
        </p:txBody>
      </p:sp>
      <p:sp>
        <p:nvSpPr>
          <p:cNvPr id="36" name="TextBox 35"/>
          <p:cNvSpPr txBox="1"/>
          <p:nvPr/>
        </p:nvSpPr>
        <p:spPr>
          <a:xfrm>
            <a:off x="1055992" y="2668596"/>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80</a:t>
            </a:r>
            <a:endParaRPr lang="ko-KR" altLang="en-US" sz="1200" b="1" dirty="0">
              <a:solidFill>
                <a:schemeClr val="bg1"/>
              </a:solidFill>
              <a:cs typeface="Arial" panose="020B0604020202020204" pitchFamily="34" charset="0"/>
            </a:endParaRPr>
          </a:p>
        </p:txBody>
      </p:sp>
      <p:sp>
        <p:nvSpPr>
          <p:cNvPr id="37" name="TextBox 36"/>
          <p:cNvSpPr txBox="1"/>
          <p:nvPr/>
        </p:nvSpPr>
        <p:spPr>
          <a:xfrm>
            <a:off x="1055992" y="3012838"/>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70</a:t>
            </a:r>
            <a:endParaRPr lang="ko-KR" altLang="en-US" sz="1200" b="1" dirty="0">
              <a:solidFill>
                <a:schemeClr val="bg1"/>
              </a:solidFill>
              <a:cs typeface="Arial" panose="020B0604020202020204" pitchFamily="34" charset="0"/>
            </a:endParaRPr>
          </a:p>
        </p:txBody>
      </p:sp>
      <p:sp>
        <p:nvSpPr>
          <p:cNvPr id="38" name="TextBox 37"/>
          <p:cNvSpPr txBox="1"/>
          <p:nvPr/>
        </p:nvSpPr>
        <p:spPr>
          <a:xfrm>
            <a:off x="1055992" y="3357080"/>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60</a:t>
            </a:r>
            <a:endParaRPr lang="ko-KR" altLang="en-US" sz="1200" b="1" dirty="0">
              <a:solidFill>
                <a:schemeClr val="bg1"/>
              </a:solidFill>
              <a:cs typeface="Arial" panose="020B0604020202020204" pitchFamily="34" charset="0"/>
            </a:endParaRPr>
          </a:p>
        </p:txBody>
      </p:sp>
      <p:sp>
        <p:nvSpPr>
          <p:cNvPr id="39" name="TextBox 38"/>
          <p:cNvSpPr txBox="1"/>
          <p:nvPr/>
        </p:nvSpPr>
        <p:spPr>
          <a:xfrm>
            <a:off x="1055992" y="3701322"/>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50</a:t>
            </a:r>
            <a:endParaRPr lang="ko-KR" altLang="en-US" sz="1200" b="1" dirty="0">
              <a:solidFill>
                <a:schemeClr val="bg1"/>
              </a:solidFill>
              <a:cs typeface="Arial" panose="020B0604020202020204" pitchFamily="34" charset="0"/>
            </a:endParaRPr>
          </a:p>
        </p:txBody>
      </p:sp>
      <p:sp>
        <p:nvSpPr>
          <p:cNvPr id="40" name="TextBox 39"/>
          <p:cNvSpPr txBox="1"/>
          <p:nvPr/>
        </p:nvSpPr>
        <p:spPr>
          <a:xfrm>
            <a:off x="1055992" y="4045564"/>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40</a:t>
            </a:r>
            <a:endParaRPr lang="ko-KR" altLang="en-US" sz="1200" b="1" dirty="0">
              <a:solidFill>
                <a:schemeClr val="bg1"/>
              </a:solidFill>
              <a:cs typeface="Arial" panose="020B0604020202020204" pitchFamily="34" charset="0"/>
            </a:endParaRPr>
          </a:p>
        </p:txBody>
      </p:sp>
      <p:sp>
        <p:nvSpPr>
          <p:cNvPr id="41" name="TextBox 40"/>
          <p:cNvSpPr txBox="1"/>
          <p:nvPr/>
        </p:nvSpPr>
        <p:spPr>
          <a:xfrm>
            <a:off x="1055992" y="4389806"/>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30</a:t>
            </a:r>
            <a:endParaRPr lang="ko-KR" altLang="en-US" sz="1200" b="1" dirty="0">
              <a:solidFill>
                <a:schemeClr val="bg1"/>
              </a:solidFill>
              <a:cs typeface="Arial" panose="020B0604020202020204" pitchFamily="34" charset="0"/>
            </a:endParaRPr>
          </a:p>
        </p:txBody>
      </p:sp>
      <p:sp>
        <p:nvSpPr>
          <p:cNvPr id="42" name="TextBox 41"/>
          <p:cNvSpPr txBox="1"/>
          <p:nvPr/>
        </p:nvSpPr>
        <p:spPr>
          <a:xfrm>
            <a:off x="1055992" y="4734048"/>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20</a:t>
            </a:r>
            <a:endParaRPr lang="ko-KR" altLang="en-US" sz="1200" b="1" dirty="0">
              <a:solidFill>
                <a:schemeClr val="bg1"/>
              </a:solidFill>
              <a:cs typeface="Arial" panose="020B0604020202020204" pitchFamily="34" charset="0"/>
            </a:endParaRPr>
          </a:p>
        </p:txBody>
      </p:sp>
      <p:sp>
        <p:nvSpPr>
          <p:cNvPr id="43" name="TextBox 42"/>
          <p:cNvSpPr txBox="1"/>
          <p:nvPr/>
        </p:nvSpPr>
        <p:spPr>
          <a:xfrm>
            <a:off x="1055992" y="5078287"/>
            <a:ext cx="504056" cy="276999"/>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10</a:t>
            </a:r>
            <a:endParaRPr lang="ko-KR" altLang="en-US" sz="1200" b="1" dirty="0">
              <a:solidFill>
                <a:schemeClr val="bg1"/>
              </a:solidFill>
              <a:cs typeface="Arial" panose="020B0604020202020204" pitchFamily="34" charset="0"/>
            </a:endParaRPr>
          </a:p>
        </p:txBody>
      </p:sp>
      <p:grpSp>
        <p:nvGrpSpPr>
          <p:cNvPr id="44" name="Group 26"/>
          <p:cNvGrpSpPr/>
          <p:nvPr/>
        </p:nvGrpSpPr>
        <p:grpSpPr>
          <a:xfrm>
            <a:off x="7820166" y="1903920"/>
            <a:ext cx="3539916" cy="695621"/>
            <a:chOff x="5796136" y="1684471"/>
            <a:chExt cx="2628415" cy="695621"/>
          </a:xfrm>
        </p:grpSpPr>
        <p:sp>
          <p:nvSpPr>
            <p:cNvPr id="45" name="TextBox 44"/>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46" name="TextBox 45"/>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sp>
        <p:nvSpPr>
          <p:cNvPr id="47" name="TextBox 46"/>
          <p:cNvSpPr txBox="1"/>
          <p:nvPr/>
        </p:nvSpPr>
        <p:spPr>
          <a:xfrm>
            <a:off x="6910692" y="5502096"/>
            <a:ext cx="914332" cy="523220"/>
          </a:xfrm>
          <a:prstGeom prst="rect">
            <a:avLst/>
          </a:prstGeom>
          <a:noFill/>
        </p:spPr>
        <p:txBody>
          <a:bodyPr wrap="square" rtlCol="0">
            <a:spAutoFit/>
          </a:bodyPr>
          <a:lstStyle/>
          <a:p>
            <a:pPr algn="ctr"/>
            <a:r>
              <a:rPr lang="en-US" altLang="ko-KR" sz="2800" b="1" dirty="0">
                <a:solidFill>
                  <a:schemeClr val="accent5"/>
                </a:solidFill>
                <a:cs typeface="Arial" panose="020B0604020202020204" pitchFamily="34" charset="0"/>
              </a:rPr>
              <a:t>45%</a:t>
            </a:r>
            <a:endParaRPr lang="ko-KR" altLang="en-US" sz="2800" b="1" dirty="0">
              <a:solidFill>
                <a:schemeClr val="accent5"/>
              </a:solidFill>
              <a:cs typeface="Arial" panose="020B0604020202020204" pitchFamily="34" charset="0"/>
            </a:endParaRPr>
          </a:p>
        </p:txBody>
      </p:sp>
      <p:grpSp>
        <p:nvGrpSpPr>
          <p:cNvPr id="48" name="Group 131"/>
          <p:cNvGrpSpPr/>
          <p:nvPr/>
        </p:nvGrpSpPr>
        <p:grpSpPr>
          <a:xfrm>
            <a:off x="7820166" y="2830754"/>
            <a:ext cx="3539916" cy="695621"/>
            <a:chOff x="5796136" y="1684471"/>
            <a:chExt cx="2628415" cy="695621"/>
          </a:xfrm>
        </p:grpSpPr>
        <p:sp>
          <p:nvSpPr>
            <p:cNvPr id="49" name="TextBox 48"/>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50" name="TextBox 49"/>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sp>
        <p:nvSpPr>
          <p:cNvPr id="51" name="TextBox 50"/>
          <p:cNvSpPr txBox="1"/>
          <p:nvPr/>
        </p:nvSpPr>
        <p:spPr>
          <a:xfrm>
            <a:off x="6910692" y="1903920"/>
            <a:ext cx="914332" cy="523220"/>
          </a:xfrm>
          <a:prstGeom prst="rect">
            <a:avLst/>
          </a:prstGeom>
          <a:noFill/>
        </p:spPr>
        <p:txBody>
          <a:bodyPr wrap="square" rtlCol="0">
            <a:spAutoFit/>
          </a:bodyPr>
          <a:lstStyle/>
          <a:p>
            <a:pPr algn="ctr"/>
            <a:r>
              <a:rPr lang="en-US" altLang="ko-KR" sz="2800" b="1" dirty="0">
                <a:solidFill>
                  <a:schemeClr val="accent1"/>
                </a:solidFill>
                <a:cs typeface="Arial" panose="020B0604020202020204" pitchFamily="34" charset="0"/>
              </a:rPr>
              <a:t>90%</a:t>
            </a:r>
            <a:endParaRPr lang="ko-KR" altLang="en-US" sz="2800" b="1" dirty="0">
              <a:solidFill>
                <a:schemeClr val="accent1"/>
              </a:solidFill>
              <a:cs typeface="Arial" panose="020B0604020202020204" pitchFamily="34" charset="0"/>
            </a:endParaRPr>
          </a:p>
        </p:txBody>
      </p:sp>
      <p:grpSp>
        <p:nvGrpSpPr>
          <p:cNvPr id="52" name="Group 136"/>
          <p:cNvGrpSpPr/>
          <p:nvPr/>
        </p:nvGrpSpPr>
        <p:grpSpPr>
          <a:xfrm>
            <a:off x="7820166" y="3757588"/>
            <a:ext cx="3539916" cy="695621"/>
            <a:chOff x="5796136" y="1684471"/>
            <a:chExt cx="2628415" cy="695621"/>
          </a:xfrm>
        </p:grpSpPr>
        <p:sp>
          <p:nvSpPr>
            <p:cNvPr id="53" name="TextBox 52"/>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54" name="TextBox 53"/>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sp>
        <p:nvSpPr>
          <p:cNvPr id="55" name="TextBox 54"/>
          <p:cNvSpPr txBox="1"/>
          <p:nvPr/>
        </p:nvSpPr>
        <p:spPr>
          <a:xfrm>
            <a:off x="6910692" y="2803464"/>
            <a:ext cx="914332" cy="523220"/>
          </a:xfrm>
          <a:prstGeom prst="rect">
            <a:avLst/>
          </a:prstGeom>
          <a:noFill/>
        </p:spPr>
        <p:txBody>
          <a:bodyPr wrap="square" rtlCol="0">
            <a:spAutoFit/>
          </a:bodyPr>
          <a:lstStyle/>
          <a:p>
            <a:pPr algn="ctr"/>
            <a:r>
              <a:rPr lang="en-US" altLang="ko-KR" sz="2800" b="1" dirty="0">
                <a:solidFill>
                  <a:schemeClr val="accent2"/>
                </a:solidFill>
                <a:cs typeface="Arial" panose="020B0604020202020204" pitchFamily="34" charset="0"/>
              </a:rPr>
              <a:t>60%</a:t>
            </a:r>
            <a:endParaRPr lang="ko-KR" altLang="en-US" sz="2800" b="1" dirty="0">
              <a:solidFill>
                <a:schemeClr val="accent2"/>
              </a:solidFill>
              <a:cs typeface="Arial" panose="020B0604020202020204" pitchFamily="34" charset="0"/>
            </a:endParaRPr>
          </a:p>
        </p:txBody>
      </p:sp>
      <p:grpSp>
        <p:nvGrpSpPr>
          <p:cNvPr id="56" name="Group 141"/>
          <p:cNvGrpSpPr/>
          <p:nvPr/>
        </p:nvGrpSpPr>
        <p:grpSpPr>
          <a:xfrm>
            <a:off x="7820166" y="4684422"/>
            <a:ext cx="3539916" cy="695621"/>
            <a:chOff x="5796136" y="1684471"/>
            <a:chExt cx="2628415" cy="695621"/>
          </a:xfrm>
        </p:grpSpPr>
        <p:sp>
          <p:nvSpPr>
            <p:cNvPr id="57" name="TextBox 56"/>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58" name="TextBox 57"/>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sp>
        <p:nvSpPr>
          <p:cNvPr id="59" name="TextBox 58"/>
          <p:cNvSpPr txBox="1"/>
          <p:nvPr/>
        </p:nvSpPr>
        <p:spPr>
          <a:xfrm>
            <a:off x="6910692" y="3703008"/>
            <a:ext cx="914332" cy="523220"/>
          </a:xfrm>
          <a:prstGeom prst="rect">
            <a:avLst/>
          </a:prstGeom>
          <a:noFill/>
        </p:spPr>
        <p:txBody>
          <a:bodyPr wrap="square" rtlCol="0">
            <a:spAutoFit/>
          </a:bodyPr>
          <a:lstStyle/>
          <a:p>
            <a:pPr algn="ctr"/>
            <a:r>
              <a:rPr lang="en-US" altLang="ko-KR" sz="2800" b="1" dirty="0">
                <a:solidFill>
                  <a:schemeClr val="accent3"/>
                </a:solidFill>
                <a:cs typeface="Arial" panose="020B0604020202020204" pitchFamily="34" charset="0"/>
              </a:rPr>
              <a:t>70%</a:t>
            </a:r>
            <a:endParaRPr lang="ko-KR" altLang="en-US" sz="2800" b="1" dirty="0">
              <a:solidFill>
                <a:schemeClr val="accent3"/>
              </a:solidFill>
              <a:cs typeface="Arial" panose="020B0604020202020204" pitchFamily="34" charset="0"/>
            </a:endParaRPr>
          </a:p>
        </p:txBody>
      </p:sp>
      <p:grpSp>
        <p:nvGrpSpPr>
          <p:cNvPr id="60" name="Group 146"/>
          <p:cNvGrpSpPr/>
          <p:nvPr/>
        </p:nvGrpSpPr>
        <p:grpSpPr>
          <a:xfrm>
            <a:off x="7820166" y="5611257"/>
            <a:ext cx="3539916" cy="695621"/>
            <a:chOff x="5796136" y="1684471"/>
            <a:chExt cx="2628415" cy="695621"/>
          </a:xfrm>
        </p:grpSpPr>
        <p:sp>
          <p:nvSpPr>
            <p:cNvPr id="61" name="TextBox 60"/>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62" name="TextBox 61"/>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sp>
        <p:nvSpPr>
          <p:cNvPr id="63" name="TextBox 62"/>
          <p:cNvSpPr txBox="1"/>
          <p:nvPr/>
        </p:nvSpPr>
        <p:spPr>
          <a:xfrm>
            <a:off x="6910692" y="4602552"/>
            <a:ext cx="914332" cy="523220"/>
          </a:xfrm>
          <a:prstGeom prst="rect">
            <a:avLst/>
          </a:prstGeom>
          <a:noFill/>
        </p:spPr>
        <p:txBody>
          <a:bodyPr wrap="square" rtlCol="0">
            <a:spAutoFit/>
          </a:bodyPr>
          <a:lstStyle/>
          <a:p>
            <a:pPr algn="ctr"/>
            <a:r>
              <a:rPr lang="en-US" altLang="ko-KR" sz="2800" b="1" dirty="0">
                <a:solidFill>
                  <a:schemeClr val="accent4"/>
                </a:solidFill>
                <a:cs typeface="Arial" panose="020B0604020202020204" pitchFamily="34" charset="0"/>
              </a:rPr>
              <a:t>50%</a:t>
            </a:r>
            <a:endParaRPr lang="ko-KR" altLang="en-US" sz="2800" b="1" dirty="0">
              <a:solidFill>
                <a:schemeClr val="accent4"/>
              </a:solidFill>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6207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1473"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42669" y="0"/>
            <a:ext cx="8949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99860" y="409510"/>
            <a:ext cx="7992140" cy="923330"/>
          </a:xfrm>
          <a:prstGeom prst="rect">
            <a:avLst/>
          </a:prstGeom>
          <a:noFill/>
        </p:spPr>
        <p:txBody>
          <a:bodyPr wrap="square" rtlCol="0" anchor="ctr">
            <a:spAutoFit/>
          </a:bodyPr>
          <a:lstStyle/>
          <a:p>
            <a:r>
              <a:rPr lang="en-US" altLang="ko-KR" sz="5400" dirty="0">
                <a:solidFill>
                  <a:schemeClr val="tx1">
                    <a:lumMod val="85000"/>
                    <a:lumOff val="15000"/>
                  </a:schemeClr>
                </a:solidFill>
                <a:cs typeface="Arial" panose="020B0604020202020204" pitchFamily="34" charset="0"/>
              </a:rPr>
              <a:t>Agenda </a:t>
            </a:r>
            <a:r>
              <a:rPr lang="en-US" altLang="ko-KR" sz="5400" dirty="0">
                <a:solidFill>
                  <a:schemeClr val="bg1"/>
                </a:solidFill>
                <a:cs typeface="Arial" panose="020B0604020202020204" pitchFamily="34" charset="0"/>
              </a:rPr>
              <a:t>Style</a:t>
            </a:r>
            <a:endParaRPr lang="ko-KR" altLang="en-US" sz="5400" dirty="0">
              <a:solidFill>
                <a:schemeClr val="bg1"/>
              </a:solidFill>
              <a:cs typeface="Arial" panose="020B0604020202020204" pitchFamily="34" charset="0"/>
            </a:endParaRPr>
          </a:p>
        </p:txBody>
      </p:sp>
      <p:grpSp>
        <p:nvGrpSpPr>
          <p:cNvPr id="3" name="Group 2"/>
          <p:cNvGrpSpPr/>
          <p:nvPr/>
        </p:nvGrpSpPr>
        <p:grpSpPr>
          <a:xfrm>
            <a:off x="5327023" y="1781092"/>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cs typeface="Arial" panose="020B0604020202020204" pitchFamily="34" charset="0"/>
                  </a:rPr>
                  <a:t>Get a modern PowerPoint  Presentation that is beautifully designed. </a:t>
                </a:r>
                <a:r>
                  <a:rPr lang="en-US" altLang="ko-KR" sz="1200" dirty="0">
                    <a:ea typeface="FZShuTi" pitchFamily="2" charset="-122"/>
                    <a:cs typeface="Arial" panose="020B0604020202020204" pitchFamily="34" charset="0"/>
                  </a:rPr>
                  <a:t>I hope and I believe that this Template will your Time.</a:t>
                </a:r>
                <a:endParaRPr lang="en-US" altLang="ko-KR" sz="1200" dirty="0">
                  <a:cs typeface="Arial" panose="020B0604020202020204"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anose="020B0604020202020204" pitchFamily="34" charset="0"/>
                  </a:rPr>
                  <a:t>Contents</a:t>
                </a:r>
                <a:endParaRPr lang="ko-KR" altLang="en-US" b="1" dirty="0">
                  <a:cs typeface="Arial" panose="020B0604020202020204" pitchFamily="34" charset="0"/>
                </a:endParaRPr>
              </a:p>
            </p:txBody>
          </p:sp>
        </p:gr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anose="020B0604020202020204" pitchFamily="34" charset="0"/>
                  </a:rPr>
                  <a:t>01</a:t>
                </a:r>
                <a:endParaRPr lang="ko-KR" altLang="en-US" sz="3600" b="1" dirty="0">
                  <a:cs typeface="Arial" panose="020B0604020202020204" pitchFamily="34" charset="0"/>
                </a:endParaRPr>
              </a:p>
            </p:txBody>
          </p:sp>
        </p:grpSp>
      </p:grpSp>
      <p:sp>
        <p:nvSpPr>
          <p:cNvPr id="10" name="Rectangle 9"/>
          <p:cNvSpPr/>
          <p:nvPr/>
        </p:nvSpPr>
        <p:spPr>
          <a:xfrm>
            <a:off x="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130674">
            <a:off x="799443" y="197164"/>
            <a:ext cx="2039268" cy="2290778"/>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4720">
            <a:off x="1864336" y="3068792"/>
            <a:ext cx="741278" cy="83270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761067" y="4752059"/>
            <a:ext cx="393944" cy="44253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2000365" y="4263760"/>
            <a:ext cx="393944" cy="44253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308937" y="567917"/>
            <a:ext cx="393944" cy="44253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155460" y="6158894"/>
            <a:ext cx="363519" cy="408353"/>
          </a:xfrm>
          <a:prstGeom prst="rect">
            <a:avLst/>
          </a:prstGeom>
        </p:spPr>
      </p:pic>
      <p:grpSp>
        <p:nvGrpSpPr>
          <p:cNvPr id="26" name="Group 25"/>
          <p:cNvGrpSpPr/>
          <p:nvPr/>
        </p:nvGrpSpPr>
        <p:grpSpPr>
          <a:xfrm>
            <a:off x="5327023" y="2957759"/>
            <a:ext cx="5794001" cy="800219"/>
            <a:chOff x="4745820" y="1482096"/>
            <a:chExt cx="5794001" cy="800219"/>
          </a:xfrm>
        </p:grpSpPr>
        <p:grpSp>
          <p:nvGrpSpPr>
            <p:cNvPr id="27" name="Group 26"/>
            <p:cNvGrpSpPr/>
            <p:nvPr/>
          </p:nvGrpSpPr>
          <p:grpSpPr>
            <a:xfrm>
              <a:off x="6032129" y="1482096"/>
              <a:ext cx="4507692" cy="800219"/>
              <a:chOff x="6557475" y="1411926"/>
              <a:chExt cx="4507692" cy="800219"/>
            </a:xfrm>
          </p:grpSpPr>
          <p:sp>
            <p:nvSpPr>
              <p:cNvPr id="31" name="TextBox 30"/>
              <p:cNvSpPr txBox="1"/>
              <p:nvPr/>
            </p:nvSpPr>
            <p:spPr>
              <a:xfrm>
                <a:off x="6557475" y="1750480"/>
                <a:ext cx="4507692" cy="461665"/>
              </a:xfrm>
              <a:prstGeom prst="rect">
                <a:avLst/>
              </a:prstGeom>
              <a:noFill/>
            </p:spPr>
            <p:txBody>
              <a:bodyPr wrap="square" rtlCol="0">
                <a:spAutoFit/>
              </a:bodyPr>
              <a:lstStyle/>
              <a:p>
                <a:r>
                  <a:rPr lang="en-US" altLang="ko-KR" sz="1200" dirty="0">
                    <a:cs typeface="Arial" panose="020B0604020202020204" pitchFamily="34" charset="0"/>
                  </a:rPr>
                  <a:t>Get a modern PowerPoint  Presentation that is beautifully designed. </a:t>
                </a:r>
                <a:r>
                  <a:rPr lang="en-US" altLang="ko-KR" sz="1200" dirty="0">
                    <a:ea typeface="FZShuTi" pitchFamily="2" charset="-122"/>
                    <a:cs typeface="Arial" panose="020B0604020202020204" pitchFamily="34" charset="0"/>
                  </a:rPr>
                  <a:t>I hope and I believe that this Template will your Time.</a:t>
                </a:r>
                <a:endParaRPr lang="en-US" altLang="ko-KR" sz="1200" dirty="0">
                  <a:cs typeface="Arial" panose="020B0604020202020204" pitchFamily="34" charset="0"/>
                </a:endParaRPr>
              </a:p>
            </p:txBody>
          </p:sp>
          <p:sp>
            <p:nvSpPr>
              <p:cNvPr id="32" name="TextBox 31"/>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anose="020B0604020202020204" pitchFamily="34" charset="0"/>
                  </a:rPr>
                  <a:t>Contents</a:t>
                </a:r>
                <a:endParaRPr lang="ko-KR" altLang="en-US" b="1" dirty="0">
                  <a:cs typeface="Arial" panose="020B0604020202020204" pitchFamily="34" charset="0"/>
                </a:endParaRPr>
              </a:p>
            </p:txBody>
          </p:sp>
        </p:grpSp>
        <p:grpSp>
          <p:nvGrpSpPr>
            <p:cNvPr id="28" name="Group 27"/>
            <p:cNvGrpSpPr/>
            <p:nvPr/>
          </p:nvGrpSpPr>
          <p:grpSpPr>
            <a:xfrm>
              <a:off x="4745820" y="1491808"/>
              <a:ext cx="958096" cy="780795"/>
              <a:chOff x="5324331" y="1449052"/>
              <a:chExt cx="958096" cy="780795"/>
            </a:xfrm>
          </p:grpSpPr>
          <p:sp>
            <p:nvSpPr>
              <p:cNvPr id="29" name="Oval 2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anose="020B0604020202020204" pitchFamily="34" charset="0"/>
                  </a:rPr>
                  <a:t>02</a:t>
                </a:r>
                <a:endParaRPr lang="ko-KR" altLang="en-US" sz="3600" b="1" dirty="0">
                  <a:cs typeface="Arial" panose="020B0604020202020204" pitchFamily="34" charset="0"/>
                </a:endParaRPr>
              </a:p>
            </p:txBody>
          </p:sp>
        </p:grpSp>
      </p:grpSp>
      <p:grpSp>
        <p:nvGrpSpPr>
          <p:cNvPr id="33" name="Group 32"/>
          <p:cNvGrpSpPr/>
          <p:nvPr/>
        </p:nvGrpSpPr>
        <p:grpSpPr>
          <a:xfrm>
            <a:off x="5327023" y="4134426"/>
            <a:ext cx="5794001" cy="800219"/>
            <a:chOff x="4745820" y="1482096"/>
            <a:chExt cx="5794001" cy="800219"/>
          </a:xfrm>
        </p:grpSpPr>
        <p:grpSp>
          <p:nvGrpSpPr>
            <p:cNvPr id="34" name="Group 33"/>
            <p:cNvGrpSpPr/>
            <p:nvPr/>
          </p:nvGrpSpPr>
          <p:grpSpPr>
            <a:xfrm>
              <a:off x="6032129" y="1482096"/>
              <a:ext cx="4507692" cy="800219"/>
              <a:chOff x="6557475" y="1411926"/>
              <a:chExt cx="4507692" cy="800219"/>
            </a:xfrm>
          </p:grpSpPr>
          <p:sp>
            <p:nvSpPr>
              <p:cNvPr id="38" name="TextBox 37"/>
              <p:cNvSpPr txBox="1"/>
              <p:nvPr/>
            </p:nvSpPr>
            <p:spPr>
              <a:xfrm>
                <a:off x="6557475" y="1750480"/>
                <a:ext cx="4507692" cy="461665"/>
              </a:xfrm>
              <a:prstGeom prst="rect">
                <a:avLst/>
              </a:prstGeom>
              <a:noFill/>
            </p:spPr>
            <p:txBody>
              <a:bodyPr wrap="square" rtlCol="0">
                <a:spAutoFit/>
              </a:bodyPr>
              <a:lstStyle/>
              <a:p>
                <a:r>
                  <a:rPr lang="en-US" altLang="ko-KR" sz="1200" dirty="0">
                    <a:cs typeface="Arial" panose="020B0604020202020204" pitchFamily="34" charset="0"/>
                  </a:rPr>
                  <a:t>Get a modern PowerPoint  Presentation that is beautifully designed. </a:t>
                </a:r>
                <a:r>
                  <a:rPr lang="en-US" altLang="ko-KR" sz="1200" dirty="0">
                    <a:ea typeface="FZShuTi" pitchFamily="2" charset="-122"/>
                    <a:cs typeface="Arial" panose="020B0604020202020204" pitchFamily="34" charset="0"/>
                  </a:rPr>
                  <a:t>I hope and I believe that this Template will your Time.</a:t>
                </a:r>
                <a:endParaRPr lang="en-US" altLang="ko-KR" sz="1200" dirty="0">
                  <a:cs typeface="Arial" panose="020B0604020202020204" pitchFamily="34" charset="0"/>
                </a:endParaRPr>
              </a:p>
            </p:txBody>
          </p:sp>
          <p:sp>
            <p:nvSpPr>
              <p:cNvPr id="39" name="TextBox 3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anose="020B0604020202020204" pitchFamily="34" charset="0"/>
                  </a:rPr>
                  <a:t>Contents</a:t>
                </a:r>
                <a:endParaRPr lang="ko-KR" altLang="en-US" b="1" dirty="0">
                  <a:cs typeface="Arial" panose="020B0604020202020204" pitchFamily="34" charset="0"/>
                </a:endParaRPr>
              </a:p>
            </p:txBody>
          </p:sp>
        </p:grpSp>
        <p:grpSp>
          <p:nvGrpSpPr>
            <p:cNvPr id="35" name="Group 34"/>
            <p:cNvGrpSpPr/>
            <p:nvPr/>
          </p:nvGrpSpPr>
          <p:grpSpPr>
            <a:xfrm>
              <a:off x="4745820" y="1491808"/>
              <a:ext cx="958096" cy="780795"/>
              <a:chOff x="5324331" y="1449052"/>
              <a:chExt cx="958096" cy="780795"/>
            </a:xfrm>
          </p:grpSpPr>
          <p:sp>
            <p:nvSpPr>
              <p:cNvPr id="36" name="Oval 3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anose="020B0604020202020204" pitchFamily="34" charset="0"/>
                  </a:rPr>
                  <a:t>03</a:t>
                </a:r>
                <a:endParaRPr lang="ko-KR" altLang="en-US" sz="3600" b="1" dirty="0">
                  <a:cs typeface="Arial" panose="020B0604020202020204" pitchFamily="34" charset="0"/>
                </a:endParaRPr>
              </a:p>
            </p:txBody>
          </p:sp>
        </p:grpSp>
      </p:grpSp>
      <p:grpSp>
        <p:nvGrpSpPr>
          <p:cNvPr id="40" name="Group 39"/>
          <p:cNvGrpSpPr/>
          <p:nvPr/>
        </p:nvGrpSpPr>
        <p:grpSpPr>
          <a:xfrm>
            <a:off x="5327023" y="5311093"/>
            <a:ext cx="5794001" cy="800219"/>
            <a:chOff x="4745820" y="1482096"/>
            <a:chExt cx="5794001" cy="800219"/>
          </a:xfrm>
        </p:grpSpPr>
        <p:grpSp>
          <p:nvGrpSpPr>
            <p:cNvPr id="41" name="Group 40"/>
            <p:cNvGrpSpPr/>
            <p:nvPr/>
          </p:nvGrpSpPr>
          <p:grpSpPr>
            <a:xfrm>
              <a:off x="6032129" y="1482096"/>
              <a:ext cx="4507692" cy="800219"/>
              <a:chOff x="6557475" y="1411926"/>
              <a:chExt cx="4507692" cy="800219"/>
            </a:xfrm>
          </p:grpSpPr>
          <p:sp>
            <p:nvSpPr>
              <p:cNvPr id="45" name="TextBox 44"/>
              <p:cNvSpPr txBox="1"/>
              <p:nvPr/>
            </p:nvSpPr>
            <p:spPr>
              <a:xfrm>
                <a:off x="6557475" y="1750480"/>
                <a:ext cx="4507692" cy="461665"/>
              </a:xfrm>
              <a:prstGeom prst="rect">
                <a:avLst/>
              </a:prstGeom>
              <a:noFill/>
            </p:spPr>
            <p:txBody>
              <a:bodyPr wrap="square" rtlCol="0">
                <a:spAutoFit/>
              </a:bodyPr>
              <a:lstStyle/>
              <a:p>
                <a:r>
                  <a:rPr lang="en-US" altLang="ko-KR" sz="1200" dirty="0">
                    <a:cs typeface="Arial" panose="020B0604020202020204" pitchFamily="34" charset="0"/>
                  </a:rPr>
                  <a:t>Get a modern PowerPoint  Presentation that is beautifully designed. </a:t>
                </a:r>
                <a:r>
                  <a:rPr lang="en-US" altLang="ko-KR" sz="1200" dirty="0">
                    <a:ea typeface="FZShuTi" pitchFamily="2" charset="-122"/>
                    <a:cs typeface="Arial" panose="020B0604020202020204" pitchFamily="34" charset="0"/>
                  </a:rPr>
                  <a:t>I hope and I believe that this Template will your Time.</a:t>
                </a:r>
                <a:endParaRPr lang="en-US" altLang="ko-KR" sz="1200" dirty="0">
                  <a:cs typeface="Arial" panose="020B0604020202020204" pitchFamily="34" charset="0"/>
                </a:endParaRPr>
              </a:p>
            </p:txBody>
          </p:sp>
          <p:sp>
            <p:nvSpPr>
              <p:cNvPr id="46" name="TextBox 45"/>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anose="020B0604020202020204" pitchFamily="34" charset="0"/>
                  </a:rPr>
                  <a:t>Contents</a:t>
                </a:r>
                <a:endParaRPr lang="ko-KR" altLang="en-US" b="1" dirty="0">
                  <a:cs typeface="Arial" panose="020B0604020202020204" pitchFamily="34" charset="0"/>
                </a:endParaRPr>
              </a:p>
            </p:txBody>
          </p:sp>
        </p:grpSp>
        <p:grpSp>
          <p:nvGrpSpPr>
            <p:cNvPr id="42" name="Group 41"/>
            <p:cNvGrpSpPr/>
            <p:nvPr/>
          </p:nvGrpSpPr>
          <p:grpSpPr>
            <a:xfrm>
              <a:off x="4745820" y="1491808"/>
              <a:ext cx="958096" cy="780795"/>
              <a:chOff x="5324331" y="1449052"/>
              <a:chExt cx="958096" cy="780795"/>
            </a:xfrm>
          </p:grpSpPr>
          <p:sp>
            <p:nvSpPr>
              <p:cNvPr id="43" name="Oval 4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anose="020B0604020202020204" pitchFamily="34" charset="0"/>
                  </a:rPr>
                  <a:t>04</a:t>
                </a:r>
                <a:endParaRPr lang="ko-KR" altLang="en-US" sz="3600" b="1" dirty="0">
                  <a:cs typeface="Arial" panose="020B0604020202020204" pitchFamily="34" charset="0"/>
                </a:endParaRPr>
              </a:p>
            </p:txBody>
          </p:sp>
        </p:grpSp>
      </p:gr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4962" y="5551400"/>
            <a:ext cx="585898" cy="658158"/>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06" y="2178680"/>
            <a:ext cx="994927" cy="11176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sz="quarter" idx="10"/>
          </p:nvPr>
        </p:nvSpPr>
        <p:spPr/>
        <p:txBody>
          <a:bodyPr/>
          <a:lstStyle/>
          <a:p>
            <a:r>
              <a:rPr lang="en-US" altLang="ko-KR" dirty="0"/>
              <a:t>Infographic Style</a:t>
            </a:r>
            <a:endParaRPr lang="en-US" altLang="ko-KR" dirty="0"/>
          </a:p>
        </p:txBody>
      </p:sp>
      <p:grpSp>
        <p:nvGrpSpPr>
          <p:cNvPr id="7" name="그룹 6"/>
          <p:cNvGrpSpPr/>
          <p:nvPr/>
        </p:nvGrpSpPr>
        <p:grpSpPr>
          <a:xfrm>
            <a:off x="1828702" y="2985488"/>
            <a:ext cx="2016000" cy="924999"/>
            <a:chOff x="304702" y="2722441"/>
            <a:chExt cx="2016000" cy="924999"/>
          </a:xfrm>
        </p:grpSpPr>
        <p:sp>
          <p:nvSpPr>
            <p:cNvPr id="8" name="Text Placeholder 2"/>
            <p:cNvSpPr txBox="1"/>
            <p:nvPr/>
          </p:nvSpPr>
          <p:spPr>
            <a:xfrm>
              <a:off x="304702" y="2722441"/>
              <a:ext cx="2016000" cy="277200"/>
            </a:xfrm>
            <a:prstGeom prst="rect">
              <a:avLst/>
            </a:prstGeom>
          </p:spPr>
          <p:txBody>
            <a:bodyPr anchor="ctr"/>
            <a:lstStyle>
              <a:lvl1pPr marL="0" indent="0" algn="r" defTabSz="914400" rtl="0" eaLnBrk="1" latinLnBrk="1" hangingPunct="1">
                <a:spcBef>
                  <a:spcPct val="20000"/>
                </a:spcBef>
                <a:buFont typeface="Arial" panose="020B0604020202020204"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anose="020B0604020202020204" pitchFamily="34" charset="0"/>
                </a:rPr>
                <a:t>Your Text Here</a:t>
              </a:r>
              <a:endParaRPr lang="ko-KR" altLang="en-US" dirty="0">
                <a:solidFill>
                  <a:schemeClr val="bg1"/>
                </a:solidFill>
                <a:cs typeface="Arial" panose="020B0604020202020204" pitchFamily="34" charset="0"/>
              </a:endParaRPr>
            </a:p>
          </p:txBody>
        </p:sp>
        <p:sp>
          <p:nvSpPr>
            <p:cNvPr id="9" name="Text Placeholder 4"/>
            <p:cNvSpPr txBox="1"/>
            <p:nvPr/>
          </p:nvSpPr>
          <p:spPr>
            <a:xfrm>
              <a:off x="304702" y="2999440"/>
              <a:ext cx="2016000" cy="648000"/>
            </a:xfrm>
            <a:prstGeom prst="rect">
              <a:avLst/>
            </a:prstGeom>
          </p:spPr>
          <p:txBody>
            <a:bodyPr anchor="t"/>
            <a:lstStyle>
              <a:lvl1pPr marL="0" indent="0" algn="r" defTabSz="914400" rtl="0" eaLnBrk="1" latinLnBrk="1" hangingPunct="1">
                <a:spcBef>
                  <a:spcPct val="20000"/>
                </a:spcBef>
                <a:buFont typeface="Arial" panose="020B0604020202020204"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solidFill>
                    <a:schemeClr val="bg1"/>
                  </a:solidFill>
                  <a:cs typeface="Arial" panose="020B0604020202020204" pitchFamily="34" charset="0"/>
                </a:rPr>
                <a:t>Get a modern PowerPoint  Presentation that is beautifully designed.  </a:t>
              </a:r>
              <a:endParaRPr lang="en-US" altLang="ko-KR" dirty="0">
                <a:solidFill>
                  <a:schemeClr val="bg1"/>
                </a:solidFill>
                <a:cs typeface="Arial" panose="020B0604020202020204" pitchFamily="34" charset="0"/>
              </a:endParaRPr>
            </a:p>
          </p:txBody>
        </p:sp>
      </p:grpSp>
      <p:grpSp>
        <p:nvGrpSpPr>
          <p:cNvPr id="10" name="그룹 9"/>
          <p:cNvGrpSpPr/>
          <p:nvPr/>
        </p:nvGrpSpPr>
        <p:grpSpPr>
          <a:xfrm>
            <a:off x="1828702" y="4380012"/>
            <a:ext cx="2016000" cy="923531"/>
            <a:chOff x="304702" y="4116965"/>
            <a:chExt cx="2016000" cy="923531"/>
          </a:xfrm>
        </p:grpSpPr>
        <p:sp>
          <p:nvSpPr>
            <p:cNvPr id="11" name="Text Placeholder 5"/>
            <p:cNvSpPr txBox="1"/>
            <p:nvPr/>
          </p:nvSpPr>
          <p:spPr>
            <a:xfrm>
              <a:off x="304702" y="4116965"/>
              <a:ext cx="2016000" cy="277200"/>
            </a:xfrm>
            <a:prstGeom prst="rect">
              <a:avLst/>
            </a:prstGeom>
          </p:spPr>
          <p:txBody>
            <a:bodyPr anchor="ctr"/>
            <a:lstStyle>
              <a:lvl1pPr marL="0" indent="0" algn="r" defTabSz="914400" rtl="0" eaLnBrk="1" latinLnBrk="1" hangingPunct="1">
                <a:spcBef>
                  <a:spcPct val="20000"/>
                </a:spcBef>
                <a:buFont typeface="Arial" panose="020B0604020202020204"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dirty="0">
                  <a:cs typeface="Arial" panose="020B0604020202020204" pitchFamily="34" charset="0"/>
                </a:rPr>
                <a:t>Your Text Here</a:t>
              </a:r>
              <a:endParaRPr lang="ko-KR" altLang="en-US" dirty="0">
                <a:cs typeface="Arial" panose="020B0604020202020204" pitchFamily="34" charset="0"/>
              </a:endParaRPr>
            </a:p>
          </p:txBody>
        </p:sp>
        <p:sp>
          <p:nvSpPr>
            <p:cNvPr id="12" name="Text Placeholder 8"/>
            <p:cNvSpPr txBox="1"/>
            <p:nvPr/>
          </p:nvSpPr>
          <p:spPr>
            <a:xfrm>
              <a:off x="304702" y="4392496"/>
              <a:ext cx="2016000" cy="648000"/>
            </a:xfrm>
            <a:prstGeom prst="rect">
              <a:avLst/>
            </a:prstGeom>
          </p:spPr>
          <p:txBody>
            <a:bodyPr anchor="t"/>
            <a:lstStyle>
              <a:lvl1pPr marL="0" indent="0" algn="r" defTabSz="914400" rtl="0" eaLnBrk="1" latinLnBrk="1" hangingPunct="1">
                <a:spcBef>
                  <a:spcPct val="20000"/>
                </a:spcBef>
                <a:buFont typeface="Arial" panose="020B0604020202020204"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cs typeface="Arial" panose="020B0604020202020204" pitchFamily="34" charset="0"/>
                </a:rPr>
                <a:t>Get a modern PowerPoint  Presentation that is beautifully designed.</a:t>
              </a:r>
              <a:r>
                <a:rPr lang="en-US" altLang="ko-KR">
                  <a:solidFill>
                    <a:schemeClr val="tx1">
                      <a:lumMod val="65000"/>
                      <a:lumOff val="35000"/>
                    </a:schemeClr>
                  </a:solidFill>
                  <a:cs typeface="Arial" panose="020B0604020202020204" pitchFamily="34" charset="0"/>
                </a:rPr>
                <a:t>  </a:t>
              </a:r>
              <a:endParaRPr lang="en-US" altLang="ko-KR" dirty="0">
                <a:cs typeface="Arial" panose="020B0604020202020204" pitchFamily="34" charset="0"/>
              </a:endParaRPr>
            </a:p>
          </p:txBody>
        </p:sp>
      </p:grpSp>
      <p:grpSp>
        <p:nvGrpSpPr>
          <p:cNvPr id="13" name="그룹 12"/>
          <p:cNvGrpSpPr/>
          <p:nvPr/>
        </p:nvGrpSpPr>
        <p:grpSpPr>
          <a:xfrm>
            <a:off x="8328472" y="2985488"/>
            <a:ext cx="2016000" cy="924999"/>
            <a:chOff x="6804472" y="2722441"/>
            <a:chExt cx="2016000" cy="924999"/>
          </a:xfrm>
        </p:grpSpPr>
        <p:sp>
          <p:nvSpPr>
            <p:cNvPr id="14" name="Text Placeholder 28"/>
            <p:cNvSpPr txBox="1"/>
            <p:nvPr/>
          </p:nvSpPr>
          <p:spPr>
            <a:xfrm>
              <a:off x="6804472" y="2722441"/>
              <a:ext cx="2016000" cy="277200"/>
            </a:xfrm>
            <a:prstGeom prst="rect">
              <a:avLst/>
            </a:prstGeom>
          </p:spPr>
          <p:txBody>
            <a:bodyPr anchor="ctr"/>
            <a:lstStyle>
              <a:lvl1pPr marL="0" indent="0" algn="l" defTabSz="914400" rtl="0" eaLnBrk="1" latinLnBrk="1" hangingPunct="1">
                <a:spcBef>
                  <a:spcPct val="20000"/>
                </a:spcBef>
                <a:buFont typeface="Arial" panose="020B0604020202020204"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cs typeface="Arial" panose="020B0604020202020204" pitchFamily="34" charset="0"/>
                </a:rPr>
                <a:t>Your Text Here</a:t>
              </a:r>
              <a:endParaRPr lang="ko-KR" altLang="en-US" dirty="0">
                <a:cs typeface="Arial" panose="020B0604020202020204" pitchFamily="34" charset="0"/>
              </a:endParaRPr>
            </a:p>
          </p:txBody>
        </p:sp>
        <p:sp>
          <p:nvSpPr>
            <p:cNvPr id="15" name="Text Placeholder 29"/>
            <p:cNvSpPr txBox="1"/>
            <p:nvPr/>
          </p:nvSpPr>
          <p:spPr>
            <a:xfrm>
              <a:off x="6804472" y="2999440"/>
              <a:ext cx="2016000" cy="648000"/>
            </a:xfrm>
            <a:prstGeom prst="rect">
              <a:avLst/>
            </a:prstGeom>
          </p:spPr>
          <p:txBody>
            <a:bodyPr anchor="t"/>
            <a:lstStyle>
              <a:lvl1pPr marL="0" indent="0" algn="l" defTabSz="914400" rtl="0" eaLnBrk="1" latinLnBrk="1" hangingPunct="1">
                <a:spcBef>
                  <a:spcPct val="20000"/>
                </a:spcBef>
                <a:buFont typeface="Arial" panose="020B0604020202020204"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cs typeface="Arial" panose="020B0604020202020204" pitchFamily="34" charset="0"/>
                </a:rPr>
                <a:t>Get a modern PowerPoint  Presentation that is beautifully designed.</a:t>
              </a:r>
              <a:r>
                <a:rPr lang="en-US" altLang="ko-KR">
                  <a:solidFill>
                    <a:schemeClr val="tx1">
                      <a:lumMod val="65000"/>
                      <a:lumOff val="35000"/>
                    </a:schemeClr>
                  </a:solidFill>
                  <a:cs typeface="Arial" panose="020B0604020202020204" pitchFamily="34" charset="0"/>
                </a:rPr>
                <a:t>  </a:t>
              </a:r>
              <a:endParaRPr lang="en-US" altLang="ko-KR" dirty="0">
                <a:cs typeface="Arial" panose="020B0604020202020204" pitchFamily="34" charset="0"/>
              </a:endParaRPr>
            </a:p>
          </p:txBody>
        </p:sp>
      </p:grpSp>
      <p:grpSp>
        <p:nvGrpSpPr>
          <p:cNvPr id="16" name="그룹 15"/>
          <p:cNvGrpSpPr/>
          <p:nvPr/>
        </p:nvGrpSpPr>
        <p:grpSpPr>
          <a:xfrm>
            <a:off x="8328472" y="4380012"/>
            <a:ext cx="2016000" cy="923531"/>
            <a:chOff x="6804472" y="4116965"/>
            <a:chExt cx="2016000" cy="923531"/>
          </a:xfrm>
        </p:grpSpPr>
        <p:sp>
          <p:nvSpPr>
            <p:cNvPr id="17" name="Text Placeholder 30"/>
            <p:cNvSpPr txBox="1"/>
            <p:nvPr/>
          </p:nvSpPr>
          <p:spPr>
            <a:xfrm>
              <a:off x="6804472" y="4116965"/>
              <a:ext cx="2016000" cy="277200"/>
            </a:xfrm>
            <a:prstGeom prst="rect">
              <a:avLst/>
            </a:prstGeom>
          </p:spPr>
          <p:txBody>
            <a:bodyPr anchor="ctr"/>
            <a:lstStyle>
              <a:lvl1pPr marL="0" indent="0" algn="l" defTabSz="914400" rtl="0" eaLnBrk="1" latinLnBrk="1" hangingPunct="1">
                <a:spcBef>
                  <a:spcPct val="20000"/>
                </a:spcBef>
                <a:buFont typeface="Arial" panose="020B0604020202020204"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a:solidFill>
                    <a:schemeClr val="bg1"/>
                  </a:solidFill>
                  <a:cs typeface="Arial" panose="020B0604020202020204" pitchFamily="34" charset="0"/>
                </a:rPr>
                <a:t>Your Text Here</a:t>
              </a:r>
              <a:endParaRPr lang="ko-KR" altLang="en-US" dirty="0">
                <a:solidFill>
                  <a:schemeClr val="bg1"/>
                </a:solidFill>
                <a:cs typeface="Arial" panose="020B0604020202020204" pitchFamily="34" charset="0"/>
              </a:endParaRPr>
            </a:p>
          </p:txBody>
        </p:sp>
        <p:sp>
          <p:nvSpPr>
            <p:cNvPr id="18" name="Text Placeholder 31"/>
            <p:cNvSpPr txBox="1"/>
            <p:nvPr/>
          </p:nvSpPr>
          <p:spPr>
            <a:xfrm>
              <a:off x="6804472" y="4392496"/>
              <a:ext cx="2016000" cy="648000"/>
            </a:xfrm>
            <a:prstGeom prst="rect">
              <a:avLst/>
            </a:prstGeom>
          </p:spPr>
          <p:txBody>
            <a:bodyPr anchor="t"/>
            <a:lstStyle>
              <a:lvl1pPr marL="0" indent="0" algn="l" defTabSz="914400" rtl="0" eaLnBrk="1" latinLnBrk="1" hangingPunct="1">
                <a:spcBef>
                  <a:spcPct val="20000"/>
                </a:spcBef>
                <a:buFont typeface="Arial" panose="020B0604020202020204"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anose="020B0604020202020204" pitchFamily="34" charset="0"/>
                </a:rPr>
                <a:t>Get a modern PowerPoint  Presentation that is beautifully designed.  </a:t>
              </a:r>
              <a:endParaRPr lang="en-US" altLang="ko-KR" dirty="0">
                <a:solidFill>
                  <a:schemeClr val="bg1"/>
                </a:solidFill>
                <a:cs typeface="Arial" panose="020B0604020202020204" pitchFamily="34" charset="0"/>
              </a:endParaRPr>
            </a:p>
          </p:txBody>
        </p:sp>
      </p:grpSp>
      <p:sp>
        <p:nvSpPr>
          <p:cNvPr id="19" name="Rectangle 12"/>
          <p:cNvSpPr/>
          <p:nvPr/>
        </p:nvSpPr>
        <p:spPr>
          <a:xfrm>
            <a:off x="4023792" y="31953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0" name="Rectangle 13"/>
          <p:cNvSpPr/>
          <p:nvPr/>
        </p:nvSpPr>
        <p:spPr>
          <a:xfrm>
            <a:off x="4023792" y="4590050"/>
            <a:ext cx="504056" cy="50405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1" name="Rectangle 14"/>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2" name="Rectangle 15"/>
          <p:cNvSpPr/>
          <p:nvPr/>
        </p:nvSpPr>
        <p:spPr>
          <a:xfrm>
            <a:off x="7608168" y="3195326"/>
            <a:ext cx="504056" cy="504056"/>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4" name="Donut 39"/>
          <p:cNvSpPr/>
          <p:nvPr/>
        </p:nvSpPr>
        <p:spPr>
          <a:xfrm>
            <a:off x="7689876" y="3287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25" name="Rectangle 36"/>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26" name="Rectangle 16"/>
          <p:cNvSpPr/>
          <p:nvPr/>
        </p:nvSpPr>
        <p:spPr>
          <a:xfrm>
            <a:off x="4096088" y="3338082"/>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7" name="Oval 21"/>
          <p:cNvSpPr>
            <a:spLocks noChangeAspect="1"/>
          </p:cNvSpPr>
          <p:nvPr/>
        </p:nvSpPr>
        <p:spPr>
          <a:xfrm>
            <a:off x="4135694" y="4695745"/>
            <a:ext cx="280251" cy="2825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 name="Picture Placeholder 1"/>
          <p:cNvSpPr>
            <a:spLocks noGrp="1"/>
          </p:cNvSpPr>
          <p:nvPr>
            <p:ph type="pic" idx="22"/>
          </p:nvPr>
        </p:nvSpPr>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sp>
        <p:nvSpPr>
          <p:cNvPr id="3" name="Rounded Rectangle 2"/>
          <p:cNvSpPr/>
          <p:nvPr/>
        </p:nvSpPr>
        <p:spPr>
          <a:xfrm>
            <a:off x="2484964" y="5256669"/>
            <a:ext cx="2226743" cy="54000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Picture 2" descr="E:\002-KIMS BUSINESS\000-B-KIMS-소스 분류-2014\10-ESP to IMG\지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89165" y="4805965"/>
            <a:ext cx="1441407" cy="14414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168798" y="4210411"/>
            <a:ext cx="540000" cy="1586258"/>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ounded Rectangle 5"/>
          <p:cNvSpPr/>
          <p:nvPr/>
        </p:nvSpPr>
        <p:spPr>
          <a:xfrm>
            <a:off x="4168798" y="4210411"/>
            <a:ext cx="1879525" cy="540000"/>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p:cNvSpPr/>
          <p:nvPr/>
        </p:nvSpPr>
        <p:spPr>
          <a:xfrm>
            <a:off x="5506869" y="3164152"/>
            <a:ext cx="540000" cy="1586258"/>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p:cNvSpPr/>
          <p:nvPr/>
        </p:nvSpPr>
        <p:spPr>
          <a:xfrm>
            <a:off x="5505415" y="3164152"/>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6844939" y="2117893"/>
            <a:ext cx="540000" cy="1586259"/>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ounded Rectangle 9"/>
          <p:cNvSpPr/>
          <p:nvPr/>
        </p:nvSpPr>
        <p:spPr>
          <a:xfrm>
            <a:off x="6844939" y="2117893"/>
            <a:ext cx="1876617" cy="540000"/>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2"/>
          <p:cNvGrpSpPr/>
          <p:nvPr/>
        </p:nvGrpSpPr>
        <p:grpSpPr>
          <a:xfrm>
            <a:off x="4805694" y="4825962"/>
            <a:ext cx="2847409" cy="943888"/>
            <a:chOff x="-475010" y="1042169"/>
            <a:chExt cx="3859356" cy="943888"/>
          </a:xfrm>
        </p:grpSpPr>
        <p:sp>
          <p:nvSpPr>
            <p:cNvPr id="12" name="TextBox 11"/>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a:t>
              </a:r>
              <a:endParaRPr lang="ko-KR" altLang="en-US" sz="1400" b="1" dirty="0">
                <a:solidFill>
                  <a:schemeClr val="tx1">
                    <a:lumMod val="75000"/>
                    <a:lumOff val="25000"/>
                  </a:schemeClr>
                </a:solidFill>
                <a:cs typeface="Arial" panose="020B0604020202020204" pitchFamily="34" charset="0"/>
              </a:endParaRPr>
            </a:p>
          </p:txBody>
        </p:sp>
        <p:sp>
          <p:nvSpPr>
            <p:cNvPr id="13" name="TextBox 12"/>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grpSp>
      <p:grpSp>
        <p:nvGrpSpPr>
          <p:cNvPr id="14" name="Group 18"/>
          <p:cNvGrpSpPr/>
          <p:nvPr/>
        </p:nvGrpSpPr>
        <p:grpSpPr>
          <a:xfrm>
            <a:off x="8826819" y="1915949"/>
            <a:ext cx="2847409" cy="943888"/>
            <a:chOff x="-475010" y="1042169"/>
            <a:chExt cx="3859356" cy="943888"/>
          </a:xfrm>
        </p:grpSpPr>
        <p:sp>
          <p:nvSpPr>
            <p:cNvPr id="15" name="TextBox 14"/>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a:t>
              </a:r>
              <a:endParaRPr lang="ko-KR" altLang="en-US" sz="1400" b="1" dirty="0">
                <a:solidFill>
                  <a:schemeClr val="tx1">
                    <a:lumMod val="75000"/>
                    <a:lumOff val="25000"/>
                  </a:schemeClr>
                </a:solidFill>
                <a:cs typeface="Arial" panose="020B0604020202020204" pitchFamily="34" charset="0"/>
              </a:endParaRPr>
            </a:p>
          </p:txBody>
        </p:sp>
        <p:sp>
          <p:nvSpPr>
            <p:cNvPr id="16" name="TextBox 15"/>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grpSp>
      <p:grpSp>
        <p:nvGrpSpPr>
          <p:cNvPr id="17" name="Group 21"/>
          <p:cNvGrpSpPr/>
          <p:nvPr/>
        </p:nvGrpSpPr>
        <p:grpSpPr>
          <a:xfrm>
            <a:off x="7466485" y="2740536"/>
            <a:ext cx="2847409" cy="943888"/>
            <a:chOff x="-475010" y="1042169"/>
            <a:chExt cx="3859356" cy="943888"/>
          </a:xfrm>
        </p:grpSpPr>
        <p:sp>
          <p:nvSpPr>
            <p:cNvPr id="18" name="TextBox 17"/>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a:t>
              </a:r>
              <a:endParaRPr lang="ko-KR" altLang="en-US" sz="1400" b="1" dirty="0">
                <a:solidFill>
                  <a:schemeClr val="tx1">
                    <a:lumMod val="75000"/>
                    <a:lumOff val="25000"/>
                  </a:schemeClr>
                </a:solidFill>
                <a:cs typeface="Arial" panose="020B0604020202020204" pitchFamily="34" charset="0"/>
              </a:endParaRPr>
            </a:p>
          </p:txBody>
        </p:sp>
        <p:sp>
          <p:nvSpPr>
            <p:cNvPr id="19" name="TextBox 18"/>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grpSp>
      <p:grpSp>
        <p:nvGrpSpPr>
          <p:cNvPr id="20" name="Group 24"/>
          <p:cNvGrpSpPr/>
          <p:nvPr/>
        </p:nvGrpSpPr>
        <p:grpSpPr>
          <a:xfrm>
            <a:off x="6136090" y="3783249"/>
            <a:ext cx="2847409" cy="943888"/>
            <a:chOff x="-475010" y="1042169"/>
            <a:chExt cx="3859356" cy="943888"/>
          </a:xfrm>
        </p:grpSpPr>
        <p:sp>
          <p:nvSpPr>
            <p:cNvPr id="21" name="TextBox 20"/>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a:t>
              </a:r>
              <a:endParaRPr lang="ko-KR" altLang="en-US" sz="1400" b="1" dirty="0">
                <a:solidFill>
                  <a:schemeClr val="tx1">
                    <a:lumMod val="75000"/>
                    <a:lumOff val="25000"/>
                  </a:schemeClr>
                </a:solidFill>
                <a:cs typeface="Arial" panose="020B0604020202020204" pitchFamily="34" charset="0"/>
              </a:endParaRPr>
            </a:p>
          </p:txBody>
        </p:sp>
        <p:sp>
          <p:nvSpPr>
            <p:cNvPr id="22" name="TextBox 21"/>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grpSp>
      <p:sp>
        <p:nvSpPr>
          <p:cNvPr id="23" name="TextBox 22"/>
          <p:cNvSpPr txBox="1"/>
          <p:nvPr/>
        </p:nvSpPr>
        <p:spPr>
          <a:xfrm>
            <a:off x="1258339" y="1907765"/>
            <a:ext cx="3589656"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anose="020B0604020202020204" pitchFamily="34" charset="0"/>
            </a:endParaRPr>
          </a:p>
        </p:txBody>
      </p:sp>
      <p:sp>
        <p:nvSpPr>
          <p:cNvPr id="24" name="Oval 27"/>
          <p:cNvSpPr/>
          <p:nvPr/>
        </p:nvSpPr>
        <p:spPr>
          <a:xfrm>
            <a:off x="8186924" y="2117893"/>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Isosceles Triangle 8"/>
          <p:cNvSpPr/>
          <p:nvPr/>
        </p:nvSpPr>
        <p:spPr>
          <a:xfrm rot="16200000">
            <a:off x="5656140" y="4314072"/>
            <a:ext cx="243575" cy="29040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Oval 7"/>
          <p:cNvSpPr/>
          <p:nvPr/>
        </p:nvSpPr>
        <p:spPr>
          <a:xfrm>
            <a:off x="6985697" y="3315532"/>
            <a:ext cx="258326" cy="25832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16"/>
          <p:cNvSpPr/>
          <p:nvPr/>
        </p:nvSpPr>
        <p:spPr>
          <a:xfrm>
            <a:off x="4297893" y="5446684"/>
            <a:ext cx="281809" cy="18520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Donut 24"/>
          <p:cNvSpPr/>
          <p:nvPr/>
        </p:nvSpPr>
        <p:spPr>
          <a:xfrm>
            <a:off x="8322147" y="2248073"/>
            <a:ext cx="282595" cy="28489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26" name="그룹 25"/>
          <p:cNvGrpSpPr/>
          <p:nvPr/>
        </p:nvGrpSpPr>
        <p:grpSpPr>
          <a:xfrm>
            <a:off x="4281049" y="2579404"/>
            <a:ext cx="3613784" cy="3377840"/>
            <a:chOff x="4278569" y="2169104"/>
            <a:chExt cx="3613784" cy="3377840"/>
          </a:xfrm>
        </p:grpSpPr>
        <p:sp>
          <p:nvSpPr>
            <p:cNvPr id="27" name="Oval 2"/>
            <p:cNvSpPr/>
            <p:nvPr/>
          </p:nvSpPr>
          <p:spPr>
            <a:xfrm>
              <a:off x="6594644" y="2170573"/>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1" fmla="*/ 360040 w 720080"/>
                <a:gd name="connsiteY0-2" fmla="*/ 0 h 1105273"/>
                <a:gd name="connsiteX1-3" fmla="*/ 720080 w 720080"/>
                <a:gd name="connsiteY1-4" fmla="*/ 360040 h 1105273"/>
                <a:gd name="connsiteX2-5" fmla="*/ 719534 w 720080"/>
                <a:gd name="connsiteY2-6" fmla="*/ 365458 h 1105273"/>
                <a:gd name="connsiteX3-7" fmla="*/ 720080 w 720080"/>
                <a:gd name="connsiteY3-8" fmla="*/ 365458 h 1105273"/>
                <a:gd name="connsiteX4-9" fmla="*/ 719396 w 720080"/>
                <a:gd name="connsiteY4-10" fmla="*/ 366826 h 1105273"/>
                <a:gd name="connsiteX5-11" fmla="*/ 582061 w 720080"/>
                <a:gd name="connsiteY5-12" fmla="*/ 641496 h 1105273"/>
                <a:gd name="connsiteX6-13" fmla="*/ 310702 w 720080"/>
                <a:gd name="connsiteY6-14" fmla="*/ 1105273 h 1105273"/>
                <a:gd name="connsiteX7-15" fmla="*/ 138019 w 720080"/>
                <a:gd name="connsiteY7-16" fmla="*/ 641496 h 1105273"/>
                <a:gd name="connsiteX8-17" fmla="*/ 684 w 720080"/>
                <a:gd name="connsiteY8-18" fmla="*/ 366826 h 1105273"/>
                <a:gd name="connsiteX9-19" fmla="*/ 0 w 720080"/>
                <a:gd name="connsiteY9-20" fmla="*/ 365458 h 1105273"/>
                <a:gd name="connsiteX10-21" fmla="*/ 546 w 720080"/>
                <a:gd name="connsiteY10-22" fmla="*/ 365458 h 1105273"/>
                <a:gd name="connsiteX11-23" fmla="*/ 0 w 720080"/>
                <a:gd name="connsiteY11-24" fmla="*/ 360040 h 1105273"/>
                <a:gd name="connsiteX12-25" fmla="*/ 360040 w 720080"/>
                <a:gd name="connsiteY12-26" fmla="*/ 0 h 1105273"/>
                <a:gd name="connsiteX0-27" fmla="*/ 360040 w 720080"/>
                <a:gd name="connsiteY0-28" fmla="*/ 0 h 1105273"/>
                <a:gd name="connsiteX1-29" fmla="*/ 720080 w 720080"/>
                <a:gd name="connsiteY1-30" fmla="*/ 360040 h 1105273"/>
                <a:gd name="connsiteX2-31" fmla="*/ 719534 w 720080"/>
                <a:gd name="connsiteY2-32" fmla="*/ 365458 h 1105273"/>
                <a:gd name="connsiteX3-33" fmla="*/ 720080 w 720080"/>
                <a:gd name="connsiteY3-34" fmla="*/ 365458 h 1105273"/>
                <a:gd name="connsiteX4-35" fmla="*/ 719396 w 720080"/>
                <a:gd name="connsiteY4-36" fmla="*/ 366826 h 1105273"/>
                <a:gd name="connsiteX5-37" fmla="*/ 604500 w 720080"/>
                <a:gd name="connsiteY5-38" fmla="*/ 706009 h 1105273"/>
                <a:gd name="connsiteX6-39" fmla="*/ 310702 w 720080"/>
                <a:gd name="connsiteY6-40" fmla="*/ 1105273 h 1105273"/>
                <a:gd name="connsiteX7-41" fmla="*/ 138019 w 720080"/>
                <a:gd name="connsiteY7-42" fmla="*/ 641496 h 1105273"/>
                <a:gd name="connsiteX8-43" fmla="*/ 684 w 720080"/>
                <a:gd name="connsiteY8-44" fmla="*/ 366826 h 1105273"/>
                <a:gd name="connsiteX9-45" fmla="*/ 0 w 720080"/>
                <a:gd name="connsiteY9-46" fmla="*/ 365458 h 1105273"/>
                <a:gd name="connsiteX10-47" fmla="*/ 546 w 720080"/>
                <a:gd name="connsiteY10-48" fmla="*/ 365458 h 1105273"/>
                <a:gd name="connsiteX11-49" fmla="*/ 0 w 720080"/>
                <a:gd name="connsiteY11-50" fmla="*/ 360040 h 1105273"/>
                <a:gd name="connsiteX12-51" fmla="*/ 360040 w 720080"/>
                <a:gd name="connsiteY12-52" fmla="*/ 0 h 1105273"/>
                <a:gd name="connsiteX0-53" fmla="*/ 360040 w 720080"/>
                <a:gd name="connsiteY0-54" fmla="*/ 0 h 1105273"/>
                <a:gd name="connsiteX1-55" fmla="*/ 720080 w 720080"/>
                <a:gd name="connsiteY1-56" fmla="*/ 360040 h 1105273"/>
                <a:gd name="connsiteX2-57" fmla="*/ 719534 w 720080"/>
                <a:gd name="connsiteY2-58" fmla="*/ 365458 h 1105273"/>
                <a:gd name="connsiteX3-59" fmla="*/ 720080 w 720080"/>
                <a:gd name="connsiteY3-60" fmla="*/ 365458 h 1105273"/>
                <a:gd name="connsiteX4-61" fmla="*/ 719396 w 720080"/>
                <a:gd name="connsiteY4-62" fmla="*/ 366826 h 1105273"/>
                <a:gd name="connsiteX5-63" fmla="*/ 604500 w 720080"/>
                <a:gd name="connsiteY5-64" fmla="*/ 706009 h 1105273"/>
                <a:gd name="connsiteX6-65" fmla="*/ 310702 w 720080"/>
                <a:gd name="connsiteY6-66" fmla="*/ 1105273 h 1105273"/>
                <a:gd name="connsiteX7-67" fmla="*/ 138019 w 720080"/>
                <a:gd name="connsiteY7-68" fmla="*/ 641496 h 1105273"/>
                <a:gd name="connsiteX8-69" fmla="*/ 684 w 720080"/>
                <a:gd name="connsiteY8-70" fmla="*/ 366826 h 1105273"/>
                <a:gd name="connsiteX9-71" fmla="*/ 0 w 720080"/>
                <a:gd name="connsiteY9-72" fmla="*/ 365458 h 1105273"/>
                <a:gd name="connsiteX10-73" fmla="*/ 546 w 720080"/>
                <a:gd name="connsiteY10-74" fmla="*/ 365458 h 1105273"/>
                <a:gd name="connsiteX11-75" fmla="*/ 0 w 720080"/>
                <a:gd name="connsiteY11-76" fmla="*/ 360040 h 1105273"/>
                <a:gd name="connsiteX12-77" fmla="*/ 360040 w 720080"/>
                <a:gd name="connsiteY12-78" fmla="*/ 0 h 1105273"/>
                <a:gd name="connsiteX0-79" fmla="*/ 360040 w 720080"/>
                <a:gd name="connsiteY0-80" fmla="*/ 0 h 1105273"/>
                <a:gd name="connsiteX1-81" fmla="*/ 720080 w 720080"/>
                <a:gd name="connsiteY1-82" fmla="*/ 360040 h 1105273"/>
                <a:gd name="connsiteX2-83" fmla="*/ 719534 w 720080"/>
                <a:gd name="connsiteY2-84" fmla="*/ 365458 h 1105273"/>
                <a:gd name="connsiteX3-85" fmla="*/ 720080 w 720080"/>
                <a:gd name="connsiteY3-86" fmla="*/ 365458 h 1105273"/>
                <a:gd name="connsiteX4-87" fmla="*/ 719396 w 720080"/>
                <a:gd name="connsiteY4-88" fmla="*/ 366826 h 1105273"/>
                <a:gd name="connsiteX5-89" fmla="*/ 604500 w 720080"/>
                <a:gd name="connsiteY5-90" fmla="*/ 706009 h 1105273"/>
                <a:gd name="connsiteX6-91" fmla="*/ 310702 w 720080"/>
                <a:gd name="connsiteY6-92" fmla="*/ 1105273 h 1105273"/>
                <a:gd name="connsiteX7-93" fmla="*/ 138019 w 720080"/>
                <a:gd name="connsiteY7-94" fmla="*/ 641496 h 1105273"/>
                <a:gd name="connsiteX8-95" fmla="*/ 684 w 720080"/>
                <a:gd name="connsiteY8-96" fmla="*/ 366826 h 1105273"/>
                <a:gd name="connsiteX9-97" fmla="*/ 0 w 720080"/>
                <a:gd name="connsiteY9-98" fmla="*/ 365458 h 1105273"/>
                <a:gd name="connsiteX10-99" fmla="*/ 546 w 720080"/>
                <a:gd name="connsiteY10-100" fmla="*/ 365458 h 1105273"/>
                <a:gd name="connsiteX11-101" fmla="*/ 0 w 720080"/>
                <a:gd name="connsiteY11-102" fmla="*/ 360040 h 1105273"/>
                <a:gd name="connsiteX12-103" fmla="*/ 360040 w 720080"/>
                <a:gd name="connsiteY12-104" fmla="*/ 0 h 1105273"/>
                <a:gd name="connsiteX0-105" fmla="*/ 360040 w 720080"/>
                <a:gd name="connsiteY0-106" fmla="*/ 0 h 1209055"/>
                <a:gd name="connsiteX1-107" fmla="*/ 720080 w 720080"/>
                <a:gd name="connsiteY1-108" fmla="*/ 360040 h 1209055"/>
                <a:gd name="connsiteX2-109" fmla="*/ 719534 w 720080"/>
                <a:gd name="connsiteY2-110" fmla="*/ 365458 h 1209055"/>
                <a:gd name="connsiteX3-111" fmla="*/ 720080 w 720080"/>
                <a:gd name="connsiteY3-112" fmla="*/ 365458 h 1209055"/>
                <a:gd name="connsiteX4-113" fmla="*/ 719396 w 720080"/>
                <a:gd name="connsiteY4-114" fmla="*/ 366826 h 1209055"/>
                <a:gd name="connsiteX5-115" fmla="*/ 604500 w 720080"/>
                <a:gd name="connsiteY5-116" fmla="*/ 706009 h 1209055"/>
                <a:gd name="connsiteX6-117" fmla="*/ 263018 w 720080"/>
                <a:gd name="connsiteY6-118" fmla="*/ 1209055 h 1209055"/>
                <a:gd name="connsiteX7-119" fmla="*/ 138019 w 720080"/>
                <a:gd name="connsiteY7-120" fmla="*/ 641496 h 1209055"/>
                <a:gd name="connsiteX8-121" fmla="*/ 684 w 720080"/>
                <a:gd name="connsiteY8-122" fmla="*/ 366826 h 1209055"/>
                <a:gd name="connsiteX9-123" fmla="*/ 0 w 720080"/>
                <a:gd name="connsiteY9-124" fmla="*/ 365458 h 1209055"/>
                <a:gd name="connsiteX10-125" fmla="*/ 546 w 720080"/>
                <a:gd name="connsiteY10-126" fmla="*/ 365458 h 1209055"/>
                <a:gd name="connsiteX11-127" fmla="*/ 0 w 720080"/>
                <a:gd name="connsiteY11-128" fmla="*/ 360040 h 1209055"/>
                <a:gd name="connsiteX12-129" fmla="*/ 360040 w 720080"/>
                <a:gd name="connsiteY12-130" fmla="*/ 0 h 1209055"/>
                <a:gd name="connsiteX0-131" fmla="*/ 360040 w 720080"/>
                <a:gd name="connsiteY0-132" fmla="*/ 0 h 1209055"/>
                <a:gd name="connsiteX1-133" fmla="*/ 720080 w 720080"/>
                <a:gd name="connsiteY1-134" fmla="*/ 360040 h 1209055"/>
                <a:gd name="connsiteX2-135" fmla="*/ 719534 w 720080"/>
                <a:gd name="connsiteY2-136" fmla="*/ 365458 h 1209055"/>
                <a:gd name="connsiteX3-137" fmla="*/ 720080 w 720080"/>
                <a:gd name="connsiteY3-138" fmla="*/ 365458 h 1209055"/>
                <a:gd name="connsiteX4-139" fmla="*/ 719396 w 720080"/>
                <a:gd name="connsiteY4-140" fmla="*/ 366826 h 1209055"/>
                <a:gd name="connsiteX5-141" fmla="*/ 604500 w 720080"/>
                <a:gd name="connsiteY5-142" fmla="*/ 706009 h 1209055"/>
                <a:gd name="connsiteX6-143" fmla="*/ 263018 w 720080"/>
                <a:gd name="connsiteY6-144" fmla="*/ 1209055 h 1209055"/>
                <a:gd name="connsiteX7-145" fmla="*/ 138019 w 720080"/>
                <a:gd name="connsiteY7-146" fmla="*/ 641496 h 1209055"/>
                <a:gd name="connsiteX8-147" fmla="*/ 684 w 720080"/>
                <a:gd name="connsiteY8-148" fmla="*/ 366826 h 1209055"/>
                <a:gd name="connsiteX9-149" fmla="*/ 0 w 720080"/>
                <a:gd name="connsiteY9-150" fmla="*/ 365458 h 1209055"/>
                <a:gd name="connsiteX10-151" fmla="*/ 546 w 720080"/>
                <a:gd name="connsiteY10-152" fmla="*/ 365458 h 1209055"/>
                <a:gd name="connsiteX11-153" fmla="*/ 0 w 720080"/>
                <a:gd name="connsiteY11-154" fmla="*/ 360040 h 1209055"/>
                <a:gd name="connsiteX12-155" fmla="*/ 360040 w 720080"/>
                <a:gd name="connsiteY12-156" fmla="*/ 0 h 1209055"/>
                <a:gd name="connsiteX0-157" fmla="*/ 360040 w 720080"/>
                <a:gd name="connsiteY0-158" fmla="*/ 0 h 1217470"/>
                <a:gd name="connsiteX1-159" fmla="*/ 720080 w 720080"/>
                <a:gd name="connsiteY1-160" fmla="*/ 360040 h 1217470"/>
                <a:gd name="connsiteX2-161" fmla="*/ 719534 w 720080"/>
                <a:gd name="connsiteY2-162" fmla="*/ 365458 h 1217470"/>
                <a:gd name="connsiteX3-163" fmla="*/ 720080 w 720080"/>
                <a:gd name="connsiteY3-164" fmla="*/ 365458 h 1217470"/>
                <a:gd name="connsiteX4-165" fmla="*/ 719396 w 720080"/>
                <a:gd name="connsiteY4-166" fmla="*/ 366826 h 1217470"/>
                <a:gd name="connsiteX5-167" fmla="*/ 604500 w 720080"/>
                <a:gd name="connsiteY5-168" fmla="*/ 706009 h 1217470"/>
                <a:gd name="connsiteX6-169" fmla="*/ 243384 w 720080"/>
                <a:gd name="connsiteY6-170" fmla="*/ 1217470 h 1217470"/>
                <a:gd name="connsiteX7-171" fmla="*/ 138019 w 720080"/>
                <a:gd name="connsiteY7-172" fmla="*/ 641496 h 1217470"/>
                <a:gd name="connsiteX8-173" fmla="*/ 684 w 720080"/>
                <a:gd name="connsiteY8-174" fmla="*/ 366826 h 1217470"/>
                <a:gd name="connsiteX9-175" fmla="*/ 0 w 720080"/>
                <a:gd name="connsiteY9-176" fmla="*/ 365458 h 1217470"/>
                <a:gd name="connsiteX10-177" fmla="*/ 546 w 720080"/>
                <a:gd name="connsiteY10-178" fmla="*/ 365458 h 1217470"/>
                <a:gd name="connsiteX11-179" fmla="*/ 0 w 720080"/>
                <a:gd name="connsiteY11-180" fmla="*/ 360040 h 1217470"/>
                <a:gd name="connsiteX12-181" fmla="*/ 360040 w 720080"/>
                <a:gd name="connsiteY12-182" fmla="*/ 0 h 1217470"/>
                <a:gd name="connsiteX0-183" fmla="*/ 360040 w 720080"/>
                <a:gd name="connsiteY0-184" fmla="*/ 0 h 1217470"/>
                <a:gd name="connsiteX1-185" fmla="*/ 720080 w 720080"/>
                <a:gd name="connsiteY1-186" fmla="*/ 360040 h 1217470"/>
                <a:gd name="connsiteX2-187" fmla="*/ 719534 w 720080"/>
                <a:gd name="connsiteY2-188" fmla="*/ 365458 h 1217470"/>
                <a:gd name="connsiteX3-189" fmla="*/ 720080 w 720080"/>
                <a:gd name="connsiteY3-190" fmla="*/ 365458 h 1217470"/>
                <a:gd name="connsiteX4-191" fmla="*/ 719396 w 720080"/>
                <a:gd name="connsiteY4-192" fmla="*/ 366826 h 1217470"/>
                <a:gd name="connsiteX5-193" fmla="*/ 604500 w 720080"/>
                <a:gd name="connsiteY5-194" fmla="*/ 706009 h 1217470"/>
                <a:gd name="connsiteX6-195" fmla="*/ 243384 w 720080"/>
                <a:gd name="connsiteY6-196" fmla="*/ 1217470 h 1217470"/>
                <a:gd name="connsiteX7-197" fmla="*/ 138019 w 720080"/>
                <a:gd name="connsiteY7-198" fmla="*/ 641496 h 1217470"/>
                <a:gd name="connsiteX8-199" fmla="*/ 684 w 720080"/>
                <a:gd name="connsiteY8-200" fmla="*/ 366826 h 1217470"/>
                <a:gd name="connsiteX9-201" fmla="*/ 0 w 720080"/>
                <a:gd name="connsiteY9-202" fmla="*/ 365458 h 1217470"/>
                <a:gd name="connsiteX10-203" fmla="*/ 546 w 720080"/>
                <a:gd name="connsiteY10-204" fmla="*/ 365458 h 1217470"/>
                <a:gd name="connsiteX11-205" fmla="*/ 0 w 720080"/>
                <a:gd name="connsiteY11-206" fmla="*/ 360040 h 1217470"/>
                <a:gd name="connsiteX12-207" fmla="*/ 360040 w 720080"/>
                <a:gd name="connsiteY12-208" fmla="*/ 0 h 1217470"/>
                <a:gd name="connsiteX0-209" fmla="*/ 360040 w 720080"/>
                <a:gd name="connsiteY0-210" fmla="*/ 0 h 1217470"/>
                <a:gd name="connsiteX1-211" fmla="*/ 720080 w 720080"/>
                <a:gd name="connsiteY1-212" fmla="*/ 360040 h 1217470"/>
                <a:gd name="connsiteX2-213" fmla="*/ 719534 w 720080"/>
                <a:gd name="connsiteY2-214" fmla="*/ 365458 h 1217470"/>
                <a:gd name="connsiteX3-215" fmla="*/ 720080 w 720080"/>
                <a:gd name="connsiteY3-216" fmla="*/ 365458 h 1217470"/>
                <a:gd name="connsiteX4-217" fmla="*/ 719396 w 720080"/>
                <a:gd name="connsiteY4-218" fmla="*/ 366826 h 1217470"/>
                <a:gd name="connsiteX5-219" fmla="*/ 604500 w 720080"/>
                <a:gd name="connsiteY5-220" fmla="*/ 706009 h 1217470"/>
                <a:gd name="connsiteX6-221" fmla="*/ 243384 w 720080"/>
                <a:gd name="connsiteY6-222" fmla="*/ 1217470 h 1217470"/>
                <a:gd name="connsiteX7-223" fmla="*/ 138019 w 720080"/>
                <a:gd name="connsiteY7-224" fmla="*/ 641496 h 1217470"/>
                <a:gd name="connsiteX8-225" fmla="*/ 684 w 720080"/>
                <a:gd name="connsiteY8-226" fmla="*/ 366826 h 1217470"/>
                <a:gd name="connsiteX9-227" fmla="*/ 0 w 720080"/>
                <a:gd name="connsiteY9-228" fmla="*/ 365458 h 1217470"/>
                <a:gd name="connsiteX10-229" fmla="*/ 546 w 720080"/>
                <a:gd name="connsiteY10-230" fmla="*/ 365458 h 1217470"/>
                <a:gd name="connsiteX11-231" fmla="*/ 0 w 720080"/>
                <a:gd name="connsiteY11-232" fmla="*/ 360040 h 1217470"/>
                <a:gd name="connsiteX12-233" fmla="*/ 360040 w 720080"/>
                <a:gd name="connsiteY12-234" fmla="*/ 0 h 1217470"/>
                <a:gd name="connsiteX0-235" fmla="*/ 360040 w 720080"/>
                <a:gd name="connsiteY0-236" fmla="*/ 0 h 1217470"/>
                <a:gd name="connsiteX1-237" fmla="*/ 720080 w 720080"/>
                <a:gd name="connsiteY1-238" fmla="*/ 360040 h 1217470"/>
                <a:gd name="connsiteX2-239" fmla="*/ 719534 w 720080"/>
                <a:gd name="connsiteY2-240" fmla="*/ 365458 h 1217470"/>
                <a:gd name="connsiteX3-241" fmla="*/ 720080 w 720080"/>
                <a:gd name="connsiteY3-242" fmla="*/ 365458 h 1217470"/>
                <a:gd name="connsiteX4-243" fmla="*/ 719396 w 720080"/>
                <a:gd name="connsiteY4-244" fmla="*/ 366826 h 1217470"/>
                <a:gd name="connsiteX5-245" fmla="*/ 604500 w 720080"/>
                <a:gd name="connsiteY5-246" fmla="*/ 706009 h 1217470"/>
                <a:gd name="connsiteX6-247" fmla="*/ 243384 w 720080"/>
                <a:gd name="connsiteY6-248" fmla="*/ 1217470 h 1217470"/>
                <a:gd name="connsiteX7-249" fmla="*/ 138019 w 720080"/>
                <a:gd name="connsiteY7-250" fmla="*/ 641496 h 1217470"/>
                <a:gd name="connsiteX8-251" fmla="*/ 684 w 720080"/>
                <a:gd name="connsiteY8-252" fmla="*/ 366826 h 1217470"/>
                <a:gd name="connsiteX9-253" fmla="*/ 0 w 720080"/>
                <a:gd name="connsiteY9-254" fmla="*/ 365458 h 1217470"/>
                <a:gd name="connsiteX10-255" fmla="*/ 546 w 720080"/>
                <a:gd name="connsiteY10-256" fmla="*/ 365458 h 1217470"/>
                <a:gd name="connsiteX11-257" fmla="*/ 0 w 720080"/>
                <a:gd name="connsiteY11-258" fmla="*/ 360040 h 1217470"/>
                <a:gd name="connsiteX12-259" fmla="*/ 360040 w 720080"/>
                <a:gd name="connsiteY12-260" fmla="*/ 0 h 1217470"/>
                <a:gd name="connsiteX0-261" fmla="*/ 360040 w 720080"/>
                <a:gd name="connsiteY0-262" fmla="*/ 0 h 1223080"/>
                <a:gd name="connsiteX1-263" fmla="*/ 720080 w 720080"/>
                <a:gd name="connsiteY1-264" fmla="*/ 360040 h 1223080"/>
                <a:gd name="connsiteX2-265" fmla="*/ 719534 w 720080"/>
                <a:gd name="connsiteY2-266" fmla="*/ 365458 h 1223080"/>
                <a:gd name="connsiteX3-267" fmla="*/ 720080 w 720080"/>
                <a:gd name="connsiteY3-268" fmla="*/ 365458 h 1223080"/>
                <a:gd name="connsiteX4-269" fmla="*/ 719396 w 720080"/>
                <a:gd name="connsiteY4-270" fmla="*/ 366826 h 1223080"/>
                <a:gd name="connsiteX5-271" fmla="*/ 604500 w 720080"/>
                <a:gd name="connsiteY5-272" fmla="*/ 706009 h 1223080"/>
                <a:gd name="connsiteX6-273" fmla="*/ 263019 w 720080"/>
                <a:gd name="connsiteY6-274" fmla="*/ 1223080 h 1223080"/>
                <a:gd name="connsiteX7-275" fmla="*/ 138019 w 720080"/>
                <a:gd name="connsiteY7-276" fmla="*/ 641496 h 1223080"/>
                <a:gd name="connsiteX8-277" fmla="*/ 684 w 720080"/>
                <a:gd name="connsiteY8-278" fmla="*/ 366826 h 1223080"/>
                <a:gd name="connsiteX9-279" fmla="*/ 0 w 720080"/>
                <a:gd name="connsiteY9-280" fmla="*/ 365458 h 1223080"/>
                <a:gd name="connsiteX10-281" fmla="*/ 546 w 720080"/>
                <a:gd name="connsiteY10-282" fmla="*/ 365458 h 1223080"/>
                <a:gd name="connsiteX11-283" fmla="*/ 0 w 720080"/>
                <a:gd name="connsiteY11-284" fmla="*/ 360040 h 1223080"/>
                <a:gd name="connsiteX12-285" fmla="*/ 360040 w 720080"/>
                <a:gd name="connsiteY12-286" fmla="*/ 0 h 1223080"/>
                <a:gd name="connsiteX0-287" fmla="*/ 360040 w 720080"/>
                <a:gd name="connsiteY0-288" fmla="*/ 0 h 1223080"/>
                <a:gd name="connsiteX1-289" fmla="*/ 720080 w 720080"/>
                <a:gd name="connsiteY1-290" fmla="*/ 360040 h 1223080"/>
                <a:gd name="connsiteX2-291" fmla="*/ 719534 w 720080"/>
                <a:gd name="connsiteY2-292" fmla="*/ 365458 h 1223080"/>
                <a:gd name="connsiteX3-293" fmla="*/ 720080 w 720080"/>
                <a:gd name="connsiteY3-294" fmla="*/ 365458 h 1223080"/>
                <a:gd name="connsiteX4-295" fmla="*/ 719396 w 720080"/>
                <a:gd name="connsiteY4-296" fmla="*/ 366826 h 1223080"/>
                <a:gd name="connsiteX5-297" fmla="*/ 604500 w 720080"/>
                <a:gd name="connsiteY5-298" fmla="*/ 706009 h 1223080"/>
                <a:gd name="connsiteX6-299" fmla="*/ 263019 w 720080"/>
                <a:gd name="connsiteY6-300" fmla="*/ 1223080 h 1223080"/>
                <a:gd name="connsiteX7-301" fmla="*/ 138019 w 720080"/>
                <a:gd name="connsiteY7-302" fmla="*/ 641496 h 1223080"/>
                <a:gd name="connsiteX8-303" fmla="*/ 684 w 720080"/>
                <a:gd name="connsiteY8-304" fmla="*/ 366826 h 1223080"/>
                <a:gd name="connsiteX9-305" fmla="*/ 0 w 720080"/>
                <a:gd name="connsiteY9-306" fmla="*/ 365458 h 1223080"/>
                <a:gd name="connsiteX10-307" fmla="*/ 546 w 720080"/>
                <a:gd name="connsiteY10-308" fmla="*/ 365458 h 1223080"/>
                <a:gd name="connsiteX11-309" fmla="*/ 0 w 720080"/>
                <a:gd name="connsiteY11-310" fmla="*/ 360040 h 1223080"/>
                <a:gd name="connsiteX12-311" fmla="*/ 360040 w 720080"/>
                <a:gd name="connsiteY12-312" fmla="*/ 0 h 1223080"/>
                <a:gd name="connsiteX0-313" fmla="*/ 360040 w 720080"/>
                <a:gd name="connsiteY0-314" fmla="*/ 0 h 1223080"/>
                <a:gd name="connsiteX1-315" fmla="*/ 720080 w 720080"/>
                <a:gd name="connsiteY1-316" fmla="*/ 360040 h 1223080"/>
                <a:gd name="connsiteX2-317" fmla="*/ 719534 w 720080"/>
                <a:gd name="connsiteY2-318" fmla="*/ 365458 h 1223080"/>
                <a:gd name="connsiteX3-319" fmla="*/ 720080 w 720080"/>
                <a:gd name="connsiteY3-320" fmla="*/ 365458 h 1223080"/>
                <a:gd name="connsiteX4-321" fmla="*/ 719396 w 720080"/>
                <a:gd name="connsiteY4-322" fmla="*/ 366826 h 1223080"/>
                <a:gd name="connsiteX5-323" fmla="*/ 604500 w 720080"/>
                <a:gd name="connsiteY5-324" fmla="*/ 706009 h 1223080"/>
                <a:gd name="connsiteX6-325" fmla="*/ 263019 w 720080"/>
                <a:gd name="connsiteY6-326" fmla="*/ 1223080 h 1223080"/>
                <a:gd name="connsiteX7-327" fmla="*/ 138019 w 720080"/>
                <a:gd name="connsiteY7-328" fmla="*/ 641496 h 1223080"/>
                <a:gd name="connsiteX8-329" fmla="*/ 684 w 720080"/>
                <a:gd name="connsiteY8-330" fmla="*/ 366826 h 1223080"/>
                <a:gd name="connsiteX9-331" fmla="*/ 0 w 720080"/>
                <a:gd name="connsiteY9-332" fmla="*/ 365458 h 1223080"/>
                <a:gd name="connsiteX10-333" fmla="*/ 546 w 720080"/>
                <a:gd name="connsiteY10-334" fmla="*/ 365458 h 1223080"/>
                <a:gd name="connsiteX11-335" fmla="*/ 0 w 720080"/>
                <a:gd name="connsiteY11-336" fmla="*/ 360040 h 1223080"/>
                <a:gd name="connsiteX12-337" fmla="*/ 360040 w 720080"/>
                <a:gd name="connsiteY12-338" fmla="*/ 0 h 1223080"/>
                <a:gd name="connsiteX0-339" fmla="*/ 360040 w 720080"/>
                <a:gd name="connsiteY0-340" fmla="*/ 0 h 1223080"/>
                <a:gd name="connsiteX1-341" fmla="*/ 720080 w 720080"/>
                <a:gd name="connsiteY1-342" fmla="*/ 360040 h 1223080"/>
                <a:gd name="connsiteX2-343" fmla="*/ 719534 w 720080"/>
                <a:gd name="connsiteY2-344" fmla="*/ 365458 h 1223080"/>
                <a:gd name="connsiteX3-345" fmla="*/ 720080 w 720080"/>
                <a:gd name="connsiteY3-346" fmla="*/ 365458 h 1223080"/>
                <a:gd name="connsiteX4-347" fmla="*/ 719396 w 720080"/>
                <a:gd name="connsiteY4-348" fmla="*/ 366826 h 1223080"/>
                <a:gd name="connsiteX5-349" fmla="*/ 604500 w 720080"/>
                <a:gd name="connsiteY5-350" fmla="*/ 706009 h 1223080"/>
                <a:gd name="connsiteX6-351" fmla="*/ 263019 w 720080"/>
                <a:gd name="connsiteY6-352" fmla="*/ 1223080 h 1223080"/>
                <a:gd name="connsiteX7-353" fmla="*/ 138019 w 720080"/>
                <a:gd name="connsiteY7-354" fmla="*/ 641496 h 1223080"/>
                <a:gd name="connsiteX8-355" fmla="*/ 684 w 720080"/>
                <a:gd name="connsiteY8-356" fmla="*/ 366826 h 1223080"/>
                <a:gd name="connsiteX9-357" fmla="*/ 0 w 720080"/>
                <a:gd name="connsiteY9-358" fmla="*/ 365458 h 1223080"/>
                <a:gd name="connsiteX10-359" fmla="*/ 546 w 720080"/>
                <a:gd name="connsiteY10-360" fmla="*/ 365458 h 1223080"/>
                <a:gd name="connsiteX11-361" fmla="*/ 0 w 720080"/>
                <a:gd name="connsiteY11-362" fmla="*/ 360040 h 1223080"/>
                <a:gd name="connsiteX12-363" fmla="*/ 360040 w 720080"/>
                <a:gd name="connsiteY12-364" fmla="*/ 0 h 1223080"/>
                <a:gd name="connsiteX0-365" fmla="*/ 360040 w 720080"/>
                <a:gd name="connsiteY0-366" fmla="*/ 0 h 1223080"/>
                <a:gd name="connsiteX1-367" fmla="*/ 720080 w 720080"/>
                <a:gd name="connsiteY1-368" fmla="*/ 360040 h 1223080"/>
                <a:gd name="connsiteX2-369" fmla="*/ 719534 w 720080"/>
                <a:gd name="connsiteY2-370" fmla="*/ 365458 h 1223080"/>
                <a:gd name="connsiteX3-371" fmla="*/ 720080 w 720080"/>
                <a:gd name="connsiteY3-372" fmla="*/ 365458 h 1223080"/>
                <a:gd name="connsiteX4-373" fmla="*/ 719396 w 720080"/>
                <a:gd name="connsiteY4-374" fmla="*/ 366826 h 1223080"/>
                <a:gd name="connsiteX5-375" fmla="*/ 604500 w 720080"/>
                <a:gd name="connsiteY5-376" fmla="*/ 706009 h 1223080"/>
                <a:gd name="connsiteX6-377" fmla="*/ 263019 w 720080"/>
                <a:gd name="connsiteY6-378" fmla="*/ 1223080 h 1223080"/>
                <a:gd name="connsiteX7-379" fmla="*/ 138019 w 720080"/>
                <a:gd name="connsiteY7-380" fmla="*/ 641496 h 1223080"/>
                <a:gd name="connsiteX8-381" fmla="*/ 684 w 720080"/>
                <a:gd name="connsiteY8-382" fmla="*/ 366826 h 1223080"/>
                <a:gd name="connsiteX9-383" fmla="*/ 0 w 720080"/>
                <a:gd name="connsiteY9-384" fmla="*/ 365458 h 1223080"/>
                <a:gd name="connsiteX10-385" fmla="*/ 546 w 720080"/>
                <a:gd name="connsiteY10-386" fmla="*/ 365458 h 1223080"/>
                <a:gd name="connsiteX11-387" fmla="*/ 0 w 720080"/>
                <a:gd name="connsiteY11-388" fmla="*/ 360040 h 1223080"/>
                <a:gd name="connsiteX12-389" fmla="*/ 360040 w 720080"/>
                <a:gd name="connsiteY12-390" fmla="*/ 0 h 1223080"/>
                <a:gd name="connsiteX0-391" fmla="*/ 360040 w 720080"/>
                <a:gd name="connsiteY0-392" fmla="*/ 0 h 1236370"/>
                <a:gd name="connsiteX1-393" fmla="*/ 720080 w 720080"/>
                <a:gd name="connsiteY1-394" fmla="*/ 360040 h 1236370"/>
                <a:gd name="connsiteX2-395" fmla="*/ 719534 w 720080"/>
                <a:gd name="connsiteY2-396" fmla="*/ 365458 h 1236370"/>
                <a:gd name="connsiteX3-397" fmla="*/ 720080 w 720080"/>
                <a:gd name="connsiteY3-398" fmla="*/ 365458 h 1236370"/>
                <a:gd name="connsiteX4-399" fmla="*/ 719396 w 720080"/>
                <a:gd name="connsiteY4-400" fmla="*/ 366826 h 1236370"/>
                <a:gd name="connsiteX5-401" fmla="*/ 604500 w 720080"/>
                <a:gd name="connsiteY5-402" fmla="*/ 706009 h 1236370"/>
                <a:gd name="connsiteX6-403" fmla="*/ 294916 w 720080"/>
                <a:gd name="connsiteY6-404" fmla="*/ 1236370 h 1236370"/>
                <a:gd name="connsiteX7-405" fmla="*/ 138019 w 720080"/>
                <a:gd name="connsiteY7-406" fmla="*/ 641496 h 1236370"/>
                <a:gd name="connsiteX8-407" fmla="*/ 684 w 720080"/>
                <a:gd name="connsiteY8-408" fmla="*/ 366826 h 1236370"/>
                <a:gd name="connsiteX9-409" fmla="*/ 0 w 720080"/>
                <a:gd name="connsiteY9-410" fmla="*/ 365458 h 1236370"/>
                <a:gd name="connsiteX10-411" fmla="*/ 546 w 720080"/>
                <a:gd name="connsiteY10-412" fmla="*/ 365458 h 1236370"/>
                <a:gd name="connsiteX11-413" fmla="*/ 0 w 720080"/>
                <a:gd name="connsiteY11-414" fmla="*/ 360040 h 1236370"/>
                <a:gd name="connsiteX12-415" fmla="*/ 360040 w 720080"/>
                <a:gd name="connsiteY12-416" fmla="*/ 0 h 1236370"/>
                <a:gd name="connsiteX0-417" fmla="*/ 360040 w 720080"/>
                <a:gd name="connsiteY0-418" fmla="*/ 0 h 1236370"/>
                <a:gd name="connsiteX1-419" fmla="*/ 720080 w 720080"/>
                <a:gd name="connsiteY1-420" fmla="*/ 360040 h 1236370"/>
                <a:gd name="connsiteX2-421" fmla="*/ 719534 w 720080"/>
                <a:gd name="connsiteY2-422" fmla="*/ 365458 h 1236370"/>
                <a:gd name="connsiteX3-423" fmla="*/ 720080 w 720080"/>
                <a:gd name="connsiteY3-424" fmla="*/ 365458 h 1236370"/>
                <a:gd name="connsiteX4-425" fmla="*/ 719396 w 720080"/>
                <a:gd name="connsiteY4-426" fmla="*/ 366826 h 1236370"/>
                <a:gd name="connsiteX5-427" fmla="*/ 604500 w 720080"/>
                <a:gd name="connsiteY5-428" fmla="*/ 706009 h 1236370"/>
                <a:gd name="connsiteX6-429" fmla="*/ 294916 w 720080"/>
                <a:gd name="connsiteY6-430" fmla="*/ 1236370 h 1236370"/>
                <a:gd name="connsiteX7-431" fmla="*/ 138019 w 720080"/>
                <a:gd name="connsiteY7-432" fmla="*/ 641496 h 1236370"/>
                <a:gd name="connsiteX8-433" fmla="*/ 684 w 720080"/>
                <a:gd name="connsiteY8-434" fmla="*/ 366826 h 1236370"/>
                <a:gd name="connsiteX9-435" fmla="*/ 0 w 720080"/>
                <a:gd name="connsiteY9-436" fmla="*/ 365458 h 1236370"/>
                <a:gd name="connsiteX10-437" fmla="*/ 546 w 720080"/>
                <a:gd name="connsiteY10-438" fmla="*/ 365458 h 1236370"/>
                <a:gd name="connsiteX11-439" fmla="*/ 0 w 720080"/>
                <a:gd name="connsiteY11-440" fmla="*/ 360040 h 1236370"/>
                <a:gd name="connsiteX12-441" fmla="*/ 360040 w 720080"/>
                <a:gd name="connsiteY12-442" fmla="*/ 0 h 1236370"/>
                <a:gd name="connsiteX0-443" fmla="*/ 360040 w 720080"/>
                <a:gd name="connsiteY0-444" fmla="*/ 0 h 1236370"/>
                <a:gd name="connsiteX1-445" fmla="*/ 720080 w 720080"/>
                <a:gd name="connsiteY1-446" fmla="*/ 360040 h 1236370"/>
                <a:gd name="connsiteX2-447" fmla="*/ 719534 w 720080"/>
                <a:gd name="connsiteY2-448" fmla="*/ 365458 h 1236370"/>
                <a:gd name="connsiteX3-449" fmla="*/ 720080 w 720080"/>
                <a:gd name="connsiteY3-450" fmla="*/ 365458 h 1236370"/>
                <a:gd name="connsiteX4-451" fmla="*/ 719396 w 720080"/>
                <a:gd name="connsiteY4-452" fmla="*/ 366826 h 1236370"/>
                <a:gd name="connsiteX5-453" fmla="*/ 604500 w 720080"/>
                <a:gd name="connsiteY5-454" fmla="*/ 706009 h 1236370"/>
                <a:gd name="connsiteX6-455" fmla="*/ 294916 w 720080"/>
                <a:gd name="connsiteY6-456" fmla="*/ 1236370 h 1236370"/>
                <a:gd name="connsiteX7-457" fmla="*/ 138019 w 720080"/>
                <a:gd name="connsiteY7-458" fmla="*/ 641496 h 1236370"/>
                <a:gd name="connsiteX8-459" fmla="*/ 684 w 720080"/>
                <a:gd name="connsiteY8-460" fmla="*/ 366826 h 1236370"/>
                <a:gd name="connsiteX9-461" fmla="*/ 0 w 720080"/>
                <a:gd name="connsiteY9-462" fmla="*/ 365458 h 1236370"/>
                <a:gd name="connsiteX10-463" fmla="*/ 546 w 720080"/>
                <a:gd name="connsiteY10-464" fmla="*/ 365458 h 1236370"/>
                <a:gd name="connsiteX11-465" fmla="*/ 0 w 720080"/>
                <a:gd name="connsiteY11-466" fmla="*/ 360040 h 1236370"/>
                <a:gd name="connsiteX12-467" fmla="*/ 360040 w 720080"/>
                <a:gd name="connsiteY12-468" fmla="*/ 0 h 1236370"/>
                <a:gd name="connsiteX0-469" fmla="*/ 360040 w 720080"/>
                <a:gd name="connsiteY0-470" fmla="*/ 0 h 1236370"/>
                <a:gd name="connsiteX1-471" fmla="*/ 720080 w 720080"/>
                <a:gd name="connsiteY1-472" fmla="*/ 360040 h 1236370"/>
                <a:gd name="connsiteX2-473" fmla="*/ 719534 w 720080"/>
                <a:gd name="connsiteY2-474" fmla="*/ 365458 h 1236370"/>
                <a:gd name="connsiteX3-475" fmla="*/ 720080 w 720080"/>
                <a:gd name="connsiteY3-476" fmla="*/ 365458 h 1236370"/>
                <a:gd name="connsiteX4-477" fmla="*/ 719396 w 720080"/>
                <a:gd name="connsiteY4-478" fmla="*/ 366826 h 1236370"/>
                <a:gd name="connsiteX5-479" fmla="*/ 604500 w 720080"/>
                <a:gd name="connsiteY5-480" fmla="*/ 706009 h 1236370"/>
                <a:gd name="connsiteX6-481" fmla="*/ 294916 w 720080"/>
                <a:gd name="connsiteY6-482" fmla="*/ 1236370 h 1236370"/>
                <a:gd name="connsiteX7-483" fmla="*/ 138019 w 720080"/>
                <a:gd name="connsiteY7-484" fmla="*/ 641496 h 1236370"/>
                <a:gd name="connsiteX8-485" fmla="*/ 684 w 720080"/>
                <a:gd name="connsiteY8-486" fmla="*/ 366826 h 1236370"/>
                <a:gd name="connsiteX9-487" fmla="*/ 0 w 720080"/>
                <a:gd name="connsiteY9-488" fmla="*/ 365458 h 1236370"/>
                <a:gd name="connsiteX10-489" fmla="*/ 546 w 720080"/>
                <a:gd name="connsiteY10-490" fmla="*/ 365458 h 1236370"/>
                <a:gd name="connsiteX11-491" fmla="*/ 0 w 720080"/>
                <a:gd name="connsiteY11-492" fmla="*/ 360040 h 1236370"/>
                <a:gd name="connsiteX12-493" fmla="*/ 360040 w 720080"/>
                <a:gd name="connsiteY12-494" fmla="*/ 0 h 1236370"/>
                <a:gd name="connsiteX0-495" fmla="*/ 360040 w 720080"/>
                <a:gd name="connsiteY0-496" fmla="*/ 0 h 1236370"/>
                <a:gd name="connsiteX1-497" fmla="*/ 720080 w 720080"/>
                <a:gd name="connsiteY1-498" fmla="*/ 360040 h 1236370"/>
                <a:gd name="connsiteX2-499" fmla="*/ 719534 w 720080"/>
                <a:gd name="connsiteY2-500" fmla="*/ 365458 h 1236370"/>
                <a:gd name="connsiteX3-501" fmla="*/ 720080 w 720080"/>
                <a:gd name="connsiteY3-502" fmla="*/ 365458 h 1236370"/>
                <a:gd name="connsiteX4-503" fmla="*/ 719396 w 720080"/>
                <a:gd name="connsiteY4-504" fmla="*/ 366826 h 1236370"/>
                <a:gd name="connsiteX5-505" fmla="*/ 604500 w 720080"/>
                <a:gd name="connsiteY5-506" fmla="*/ 706009 h 1236370"/>
                <a:gd name="connsiteX6-507" fmla="*/ 294916 w 720080"/>
                <a:gd name="connsiteY6-508" fmla="*/ 1236370 h 1236370"/>
                <a:gd name="connsiteX7-509" fmla="*/ 138019 w 720080"/>
                <a:gd name="connsiteY7-510" fmla="*/ 641496 h 1236370"/>
                <a:gd name="connsiteX8-511" fmla="*/ 684 w 720080"/>
                <a:gd name="connsiteY8-512" fmla="*/ 366826 h 1236370"/>
                <a:gd name="connsiteX9-513" fmla="*/ 0 w 720080"/>
                <a:gd name="connsiteY9-514" fmla="*/ 365458 h 1236370"/>
                <a:gd name="connsiteX10-515" fmla="*/ 546 w 720080"/>
                <a:gd name="connsiteY10-516" fmla="*/ 365458 h 1236370"/>
                <a:gd name="connsiteX11-517" fmla="*/ 0 w 720080"/>
                <a:gd name="connsiteY11-518" fmla="*/ 360040 h 1236370"/>
                <a:gd name="connsiteX12-519" fmla="*/ 360040 w 720080"/>
                <a:gd name="connsiteY12-520" fmla="*/ 0 h 1236370"/>
                <a:gd name="connsiteX0-521" fmla="*/ 360040 w 720080"/>
                <a:gd name="connsiteY0-522" fmla="*/ 0 h 1236370"/>
                <a:gd name="connsiteX1-523" fmla="*/ 720080 w 720080"/>
                <a:gd name="connsiteY1-524" fmla="*/ 360040 h 1236370"/>
                <a:gd name="connsiteX2-525" fmla="*/ 719534 w 720080"/>
                <a:gd name="connsiteY2-526" fmla="*/ 365458 h 1236370"/>
                <a:gd name="connsiteX3-527" fmla="*/ 720080 w 720080"/>
                <a:gd name="connsiteY3-528" fmla="*/ 365458 h 1236370"/>
                <a:gd name="connsiteX4-529" fmla="*/ 719396 w 720080"/>
                <a:gd name="connsiteY4-530" fmla="*/ 366826 h 1236370"/>
                <a:gd name="connsiteX5-531" fmla="*/ 604500 w 720080"/>
                <a:gd name="connsiteY5-532" fmla="*/ 706009 h 1236370"/>
                <a:gd name="connsiteX6-533" fmla="*/ 294916 w 720080"/>
                <a:gd name="connsiteY6-534" fmla="*/ 1236370 h 1236370"/>
                <a:gd name="connsiteX7-535" fmla="*/ 138019 w 720080"/>
                <a:gd name="connsiteY7-536" fmla="*/ 641496 h 1236370"/>
                <a:gd name="connsiteX8-537" fmla="*/ 684 w 720080"/>
                <a:gd name="connsiteY8-538" fmla="*/ 366826 h 1236370"/>
                <a:gd name="connsiteX9-539" fmla="*/ 0 w 720080"/>
                <a:gd name="connsiteY9-540" fmla="*/ 365458 h 1236370"/>
                <a:gd name="connsiteX10-541" fmla="*/ 0 w 720080"/>
                <a:gd name="connsiteY10-542" fmla="*/ 360040 h 1236370"/>
                <a:gd name="connsiteX11-543" fmla="*/ 360040 w 720080"/>
                <a:gd name="connsiteY11-544" fmla="*/ 0 h 1236370"/>
                <a:gd name="connsiteX0-545" fmla="*/ 360040 w 720910"/>
                <a:gd name="connsiteY0-546" fmla="*/ 0 h 1236370"/>
                <a:gd name="connsiteX1-547" fmla="*/ 720080 w 720910"/>
                <a:gd name="connsiteY1-548" fmla="*/ 360040 h 1236370"/>
                <a:gd name="connsiteX2-549" fmla="*/ 719534 w 720910"/>
                <a:gd name="connsiteY2-550" fmla="*/ 365458 h 1236370"/>
                <a:gd name="connsiteX3-551" fmla="*/ 720080 w 720910"/>
                <a:gd name="connsiteY3-552" fmla="*/ 365458 h 1236370"/>
                <a:gd name="connsiteX4-553" fmla="*/ 720910 w 720910"/>
                <a:gd name="connsiteY4-554" fmla="*/ 369452 h 1236370"/>
                <a:gd name="connsiteX5-555" fmla="*/ 604500 w 720910"/>
                <a:gd name="connsiteY5-556" fmla="*/ 706009 h 1236370"/>
                <a:gd name="connsiteX6-557" fmla="*/ 294916 w 720910"/>
                <a:gd name="connsiteY6-558" fmla="*/ 1236370 h 1236370"/>
                <a:gd name="connsiteX7-559" fmla="*/ 138019 w 720910"/>
                <a:gd name="connsiteY7-560" fmla="*/ 641496 h 1236370"/>
                <a:gd name="connsiteX8-561" fmla="*/ 684 w 720910"/>
                <a:gd name="connsiteY8-562" fmla="*/ 366826 h 1236370"/>
                <a:gd name="connsiteX9-563" fmla="*/ 0 w 720910"/>
                <a:gd name="connsiteY9-564" fmla="*/ 365458 h 1236370"/>
                <a:gd name="connsiteX10-565" fmla="*/ 0 w 720910"/>
                <a:gd name="connsiteY10-566" fmla="*/ 360040 h 1236370"/>
                <a:gd name="connsiteX11-567" fmla="*/ 360040 w 720910"/>
                <a:gd name="connsiteY11-568" fmla="*/ 0 h 1236370"/>
                <a:gd name="connsiteX0-569" fmla="*/ 360040 w 721745"/>
                <a:gd name="connsiteY0-570" fmla="*/ 5 h 1236375"/>
                <a:gd name="connsiteX1-571" fmla="*/ 721745 w 721745"/>
                <a:gd name="connsiteY1-572" fmla="*/ 353834 h 1236375"/>
                <a:gd name="connsiteX2-573" fmla="*/ 719534 w 721745"/>
                <a:gd name="connsiteY2-574" fmla="*/ 365463 h 1236375"/>
                <a:gd name="connsiteX3-575" fmla="*/ 720080 w 721745"/>
                <a:gd name="connsiteY3-576" fmla="*/ 365463 h 1236375"/>
                <a:gd name="connsiteX4-577" fmla="*/ 720910 w 721745"/>
                <a:gd name="connsiteY4-578" fmla="*/ 369457 h 1236375"/>
                <a:gd name="connsiteX5-579" fmla="*/ 604500 w 721745"/>
                <a:gd name="connsiteY5-580" fmla="*/ 706014 h 1236375"/>
                <a:gd name="connsiteX6-581" fmla="*/ 294916 w 721745"/>
                <a:gd name="connsiteY6-582" fmla="*/ 1236375 h 1236375"/>
                <a:gd name="connsiteX7-583" fmla="*/ 138019 w 721745"/>
                <a:gd name="connsiteY7-584" fmla="*/ 641501 h 1236375"/>
                <a:gd name="connsiteX8-585" fmla="*/ 684 w 721745"/>
                <a:gd name="connsiteY8-586" fmla="*/ 366831 h 1236375"/>
                <a:gd name="connsiteX9-587" fmla="*/ 0 w 721745"/>
                <a:gd name="connsiteY9-588" fmla="*/ 365463 h 1236375"/>
                <a:gd name="connsiteX10-589" fmla="*/ 0 w 721745"/>
                <a:gd name="connsiteY10-590" fmla="*/ 360045 h 1236375"/>
                <a:gd name="connsiteX11-591" fmla="*/ 360040 w 721745"/>
                <a:gd name="connsiteY11-592" fmla="*/ 5 h 1236375"/>
                <a:gd name="connsiteX0-593" fmla="*/ 360040 w 722129"/>
                <a:gd name="connsiteY0-594" fmla="*/ 5 h 1236375"/>
                <a:gd name="connsiteX1-595" fmla="*/ 721745 w 722129"/>
                <a:gd name="connsiteY1-596" fmla="*/ 353834 h 1236375"/>
                <a:gd name="connsiteX2-597" fmla="*/ 719534 w 722129"/>
                <a:gd name="connsiteY2-598" fmla="*/ 365463 h 1236375"/>
                <a:gd name="connsiteX3-599" fmla="*/ 720080 w 722129"/>
                <a:gd name="connsiteY3-600" fmla="*/ 365463 h 1236375"/>
                <a:gd name="connsiteX4-601" fmla="*/ 722129 w 722129"/>
                <a:gd name="connsiteY4-602" fmla="*/ 389759 h 1236375"/>
                <a:gd name="connsiteX5-603" fmla="*/ 604500 w 722129"/>
                <a:gd name="connsiteY5-604" fmla="*/ 706014 h 1236375"/>
                <a:gd name="connsiteX6-605" fmla="*/ 294916 w 722129"/>
                <a:gd name="connsiteY6-606" fmla="*/ 1236375 h 1236375"/>
                <a:gd name="connsiteX7-607" fmla="*/ 138019 w 722129"/>
                <a:gd name="connsiteY7-608" fmla="*/ 641501 h 1236375"/>
                <a:gd name="connsiteX8-609" fmla="*/ 684 w 722129"/>
                <a:gd name="connsiteY8-610" fmla="*/ 366831 h 1236375"/>
                <a:gd name="connsiteX9-611" fmla="*/ 0 w 722129"/>
                <a:gd name="connsiteY9-612" fmla="*/ 365463 h 1236375"/>
                <a:gd name="connsiteX10-613" fmla="*/ 0 w 722129"/>
                <a:gd name="connsiteY10-614" fmla="*/ 360045 h 1236375"/>
                <a:gd name="connsiteX11-615" fmla="*/ 360040 w 722129"/>
                <a:gd name="connsiteY11-616" fmla="*/ 5 h 1236375"/>
                <a:gd name="connsiteX0-617" fmla="*/ 360040 w 722129"/>
                <a:gd name="connsiteY0-618" fmla="*/ 5 h 1236375"/>
                <a:gd name="connsiteX1-619" fmla="*/ 721745 w 722129"/>
                <a:gd name="connsiteY1-620" fmla="*/ 353834 h 1236375"/>
                <a:gd name="connsiteX2-621" fmla="*/ 719534 w 722129"/>
                <a:gd name="connsiteY2-622" fmla="*/ 365463 h 1236375"/>
                <a:gd name="connsiteX3-623" fmla="*/ 722129 w 722129"/>
                <a:gd name="connsiteY3-624" fmla="*/ 389759 h 1236375"/>
                <a:gd name="connsiteX4-625" fmla="*/ 604500 w 722129"/>
                <a:gd name="connsiteY4-626" fmla="*/ 706014 h 1236375"/>
                <a:gd name="connsiteX5-627" fmla="*/ 294916 w 722129"/>
                <a:gd name="connsiteY5-628" fmla="*/ 1236375 h 1236375"/>
                <a:gd name="connsiteX6-629" fmla="*/ 138019 w 722129"/>
                <a:gd name="connsiteY6-630" fmla="*/ 641501 h 1236375"/>
                <a:gd name="connsiteX7-631" fmla="*/ 684 w 722129"/>
                <a:gd name="connsiteY7-632" fmla="*/ 366831 h 1236375"/>
                <a:gd name="connsiteX8-633" fmla="*/ 0 w 722129"/>
                <a:gd name="connsiteY8-634" fmla="*/ 365463 h 1236375"/>
                <a:gd name="connsiteX9-635" fmla="*/ 0 w 722129"/>
                <a:gd name="connsiteY9-636" fmla="*/ 360045 h 1236375"/>
                <a:gd name="connsiteX10-637" fmla="*/ 360040 w 722129"/>
                <a:gd name="connsiteY10-638" fmla="*/ 5 h 1236375"/>
                <a:gd name="connsiteX0-639" fmla="*/ 360040 w 722129"/>
                <a:gd name="connsiteY0-640" fmla="*/ 5 h 1236375"/>
                <a:gd name="connsiteX1-641" fmla="*/ 721745 w 722129"/>
                <a:gd name="connsiteY1-642" fmla="*/ 353834 h 1236375"/>
                <a:gd name="connsiteX2-643" fmla="*/ 722129 w 722129"/>
                <a:gd name="connsiteY2-644" fmla="*/ 389759 h 1236375"/>
                <a:gd name="connsiteX3-645" fmla="*/ 604500 w 722129"/>
                <a:gd name="connsiteY3-646" fmla="*/ 706014 h 1236375"/>
                <a:gd name="connsiteX4-647" fmla="*/ 294916 w 722129"/>
                <a:gd name="connsiteY4-648" fmla="*/ 1236375 h 1236375"/>
                <a:gd name="connsiteX5-649" fmla="*/ 138019 w 722129"/>
                <a:gd name="connsiteY5-650" fmla="*/ 641501 h 1236375"/>
                <a:gd name="connsiteX6-651" fmla="*/ 684 w 722129"/>
                <a:gd name="connsiteY6-652" fmla="*/ 366831 h 1236375"/>
                <a:gd name="connsiteX7-653" fmla="*/ 0 w 722129"/>
                <a:gd name="connsiteY7-654" fmla="*/ 365463 h 1236375"/>
                <a:gd name="connsiteX8-655" fmla="*/ 0 w 722129"/>
                <a:gd name="connsiteY8-656" fmla="*/ 360045 h 1236375"/>
                <a:gd name="connsiteX9-657" fmla="*/ 360040 w 722129"/>
                <a:gd name="connsiteY9-658" fmla="*/ 5 h 1236375"/>
                <a:gd name="connsiteX0-659" fmla="*/ 360040 w 722021"/>
                <a:gd name="connsiteY0-660" fmla="*/ 5 h 1236375"/>
                <a:gd name="connsiteX1-661" fmla="*/ 721745 w 722021"/>
                <a:gd name="connsiteY1-662" fmla="*/ 353834 h 1236375"/>
                <a:gd name="connsiteX2-663" fmla="*/ 722021 w 722021"/>
                <a:gd name="connsiteY2-664" fmla="*/ 365316 h 1236375"/>
                <a:gd name="connsiteX3-665" fmla="*/ 604500 w 722021"/>
                <a:gd name="connsiteY3-666" fmla="*/ 706014 h 1236375"/>
                <a:gd name="connsiteX4-667" fmla="*/ 294916 w 722021"/>
                <a:gd name="connsiteY4-668" fmla="*/ 1236375 h 1236375"/>
                <a:gd name="connsiteX5-669" fmla="*/ 138019 w 722021"/>
                <a:gd name="connsiteY5-670" fmla="*/ 641501 h 1236375"/>
                <a:gd name="connsiteX6-671" fmla="*/ 684 w 722021"/>
                <a:gd name="connsiteY6-672" fmla="*/ 366831 h 1236375"/>
                <a:gd name="connsiteX7-673" fmla="*/ 0 w 722021"/>
                <a:gd name="connsiteY7-674" fmla="*/ 365463 h 1236375"/>
                <a:gd name="connsiteX8-675" fmla="*/ 0 w 722021"/>
                <a:gd name="connsiteY8-676" fmla="*/ 360045 h 1236375"/>
                <a:gd name="connsiteX9-677" fmla="*/ 360040 w 722021"/>
                <a:gd name="connsiteY9-678" fmla="*/ 5 h 1236375"/>
                <a:gd name="connsiteX0-679" fmla="*/ 360040 w 722021"/>
                <a:gd name="connsiteY0-680" fmla="*/ 5 h 1236375"/>
                <a:gd name="connsiteX1-681" fmla="*/ 721745 w 722021"/>
                <a:gd name="connsiteY1-682" fmla="*/ 353834 h 1236375"/>
                <a:gd name="connsiteX2-683" fmla="*/ 722021 w 722021"/>
                <a:gd name="connsiteY2-684" fmla="*/ 365316 h 1236375"/>
                <a:gd name="connsiteX3-685" fmla="*/ 604500 w 722021"/>
                <a:gd name="connsiteY3-686" fmla="*/ 706014 h 1236375"/>
                <a:gd name="connsiteX4-687" fmla="*/ 294916 w 722021"/>
                <a:gd name="connsiteY4-688" fmla="*/ 1236375 h 1236375"/>
                <a:gd name="connsiteX5-689" fmla="*/ 138019 w 722021"/>
                <a:gd name="connsiteY5-690" fmla="*/ 641501 h 1236375"/>
                <a:gd name="connsiteX6-691" fmla="*/ 684 w 722021"/>
                <a:gd name="connsiteY6-692" fmla="*/ 366831 h 1236375"/>
                <a:gd name="connsiteX7-693" fmla="*/ 0 w 722021"/>
                <a:gd name="connsiteY7-694" fmla="*/ 365463 h 1236375"/>
                <a:gd name="connsiteX8-695" fmla="*/ 0 w 722021"/>
                <a:gd name="connsiteY8-696" fmla="*/ 360045 h 1236375"/>
                <a:gd name="connsiteX9-697" fmla="*/ 360040 w 722021"/>
                <a:gd name="connsiteY9-698" fmla="*/ 5 h 1236375"/>
                <a:gd name="connsiteX0-699" fmla="*/ 360040 w 722021"/>
                <a:gd name="connsiteY0-700" fmla="*/ 8 h 1236378"/>
                <a:gd name="connsiteX1-701" fmla="*/ 721745 w 722021"/>
                <a:gd name="connsiteY1-702" fmla="*/ 353837 h 1236378"/>
                <a:gd name="connsiteX2-703" fmla="*/ 722021 w 722021"/>
                <a:gd name="connsiteY2-704" fmla="*/ 365319 h 1236378"/>
                <a:gd name="connsiteX3-705" fmla="*/ 604500 w 722021"/>
                <a:gd name="connsiteY3-706" fmla="*/ 706017 h 1236378"/>
                <a:gd name="connsiteX4-707" fmla="*/ 294916 w 722021"/>
                <a:gd name="connsiteY4-708" fmla="*/ 1236378 h 1236378"/>
                <a:gd name="connsiteX5-709" fmla="*/ 138019 w 722021"/>
                <a:gd name="connsiteY5-710" fmla="*/ 641504 h 1236378"/>
                <a:gd name="connsiteX6-711" fmla="*/ 684 w 722021"/>
                <a:gd name="connsiteY6-712" fmla="*/ 366834 h 1236378"/>
                <a:gd name="connsiteX7-713" fmla="*/ 0 w 722021"/>
                <a:gd name="connsiteY7-714" fmla="*/ 365466 h 1236378"/>
                <a:gd name="connsiteX8-715" fmla="*/ 0 w 722021"/>
                <a:gd name="connsiteY8-716" fmla="*/ 360048 h 1236378"/>
                <a:gd name="connsiteX9-717" fmla="*/ 360040 w 722021"/>
                <a:gd name="connsiteY9-718" fmla="*/ 8 h 1236378"/>
                <a:gd name="connsiteX0-719" fmla="*/ 360040 w 722021"/>
                <a:gd name="connsiteY0-720" fmla="*/ 8 h 1236378"/>
                <a:gd name="connsiteX1-721" fmla="*/ 721745 w 722021"/>
                <a:gd name="connsiteY1-722" fmla="*/ 353837 h 1236378"/>
                <a:gd name="connsiteX2-723" fmla="*/ 722021 w 722021"/>
                <a:gd name="connsiteY2-724" fmla="*/ 365319 h 1236378"/>
                <a:gd name="connsiteX3-725" fmla="*/ 604500 w 722021"/>
                <a:gd name="connsiteY3-726" fmla="*/ 706017 h 1236378"/>
                <a:gd name="connsiteX4-727" fmla="*/ 294916 w 722021"/>
                <a:gd name="connsiteY4-728" fmla="*/ 1236378 h 1236378"/>
                <a:gd name="connsiteX5-729" fmla="*/ 138019 w 722021"/>
                <a:gd name="connsiteY5-730" fmla="*/ 641504 h 1236378"/>
                <a:gd name="connsiteX6-731" fmla="*/ 684 w 722021"/>
                <a:gd name="connsiteY6-732" fmla="*/ 366834 h 1236378"/>
                <a:gd name="connsiteX7-733" fmla="*/ 0 w 722021"/>
                <a:gd name="connsiteY7-734" fmla="*/ 365466 h 1236378"/>
                <a:gd name="connsiteX8-735" fmla="*/ 0 w 722021"/>
                <a:gd name="connsiteY8-736" fmla="*/ 360048 h 1236378"/>
                <a:gd name="connsiteX9-737" fmla="*/ 360040 w 722021"/>
                <a:gd name="connsiteY9-738" fmla="*/ 8 h 1236378"/>
                <a:gd name="connsiteX0-739" fmla="*/ 362304 w 722021"/>
                <a:gd name="connsiteY0-740" fmla="*/ 7 h 1247697"/>
                <a:gd name="connsiteX1-741" fmla="*/ 721745 w 722021"/>
                <a:gd name="connsiteY1-742" fmla="*/ 365156 h 1247697"/>
                <a:gd name="connsiteX2-743" fmla="*/ 722021 w 722021"/>
                <a:gd name="connsiteY2-744" fmla="*/ 376638 h 1247697"/>
                <a:gd name="connsiteX3-745" fmla="*/ 604500 w 722021"/>
                <a:gd name="connsiteY3-746" fmla="*/ 717336 h 1247697"/>
                <a:gd name="connsiteX4-747" fmla="*/ 294916 w 722021"/>
                <a:gd name="connsiteY4-748" fmla="*/ 1247697 h 1247697"/>
                <a:gd name="connsiteX5-749" fmla="*/ 138019 w 722021"/>
                <a:gd name="connsiteY5-750" fmla="*/ 652823 h 1247697"/>
                <a:gd name="connsiteX6-751" fmla="*/ 684 w 722021"/>
                <a:gd name="connsiteY6-752" fmla="*/ 378153 h 1247697"/>
                <a:gd name="connsiteX7-753" fmla="*/ 0 w 722021"/>
                <a:gd name="connsiteY7-754" fmla="*/ 376785 h 1247697"/>
                <a:gd name="connsiteX8-755" fmla="*/ 0 w 722021"/>
                <a:gd name="connsiteY8-756" fmla="*/ 371367 h 1247697"/>
                <a:gd name="connsiteX9-757" fmla="*/ 362304 w 722021"/>
                <a:gd name="connsiteY9-758" fmla="*/ 7 h 1247697"/>
                <a:gd name="connsiteX0-759" fmla="*/ 369097 w 722021"/>
                <a:gd name="connsiteY0-760" fmla="*/ 8 h 1243170"/>
                <a:gd name="connsiteX1-761" fmla="*/ 721745 w 722021"/>
                <a:gd name="connsiteY1-762" fmla="*/ 360629 h 1243170"/>
                <a:gd name="connsiteX2-763" fmla="*/ 722021 w 722021"/>
                <a:gd name="connsiteY2-764" fmla="*/ 372111 h 1243170"/>
                <a:gd name="connsiteX3-765" fmla="*/ 604500 w 722021"/>
                <a:gd name="connsiteY3-766" fmla="*/ 712809 h 1243170"/>
                <a:gd name="connsiteX4-767" fmla="*/ 294916 w 722021"/>
                <a:gd name="connsiteY4-768" fmla="*/ 1243170 h 1243170"/>
                <a:gd name="connsiteX5-769" fmla="*/ 138019 w 722021"/>
                <a:gd name="connsiteY5-770" fmla="*/ 648296 h 1243170"/>
                <a:gd name="connsiteX6-771" fmla="*/ 684 w 722021"/>
                <a:gd name="connsiteY6-772" fmla="*/ 373626 h 1243170"/>
                <a:gd name="connsiteX7-773" fmla="*/ 0 w 722021"/>
                <a:gd name="connsiteY7-774" fmla="*/ 372258 h 1243170"/>
                <a:gd name="connsiteX8-775" fmla="*/ 0 w 722021"/>
                <a:gd name="connsiteY8-776" fmla="*/ 366840 h 1243170"/>
                <a:gd name="connsiteX9-777" fmla="*/ 369097 w 722021"/>
                <a:gd name="connsiteY9-778" fmla="*/ 8 h 1243170"/>
                <a:gd name="connsiteX0-779" fmla="*/ 366832 w 722021"/>
                <a:gd name="connsiteY0-780" fmla="*/ 7 h 1245433"/>
                <a:gd name="connsiteX1-781" fmla="*/ 721745 w 722021"/>
                <a:gd name="connsiteY1-782" fmla="*/ 362892 h 1245433"/>
                <a:gd name="connsiteX2-783" fmla="*/ 722021 w 722021"/>
                <a:gd name="connsiteY2-784" fmla="*/ 374374 h 1245433"/>
                <a:gd name="connsiteX3-785" fmla="*/ 604500 w 722021"/>
                <a:gd name="connsiteY3-786" fmla="*/ 715072 h 1245433"/>
                <a:gd name="connsiteX4-787" fmla="*/ 294916 w 722021"/>
                <a:gd name="connsiteY4-788" fmla="*/ 1245433 h 1245433"/>
                <a:gd name="connsiteX5-789" fmla="*/ 138019 w 722021"/>
                <a:gd name="connsiteY5-790" fmla="*/ 650559 h 1245433"/>
                <a:gd name="connsiteX6-791" fmla="*/ 684 w 722021"/>
                <a:gd name="connsiteY6-792" fmla="*/ 375889 h 1245433"/>
                <a:gd name="connsiteX7-793" fmla="*/ 0 w 722021"/>
                <a:gd name="connsiteY7-794" fmla="*/ 374521 h 1245433"/>
                <a:gd name="connsiteX8-795" fmla="*/ 0 w 722021"/>
                <a:gd name="connsiteY8-796" fmla="*/ 369103 h 1245433"/>
                <a:gd name="connsiteX9-797" fmla="*/ 366832 w 722021"/>
                <a:gd name="connsiteY9-798" fmla="*/ 7 h 1245433"/>
                <a:gd name="connsiteX0-799" fmla="*/ 366832 w 722021"/>
                <a:gd name="connsiteY0-800" fmla="*/ 11 h 1245437"/>
                <a:gd name="connsiteX1-801" fmla="*/ 721745 w 722021"/>
                <a:gd name="connsiteY1-802" fmla="*/ 362896 h 1245437"/>
                <a:gd name="connsiteX2-803" fmla="*/ 722021 w 722021"/>
                <a:gd name="connsiteY2-804" fmla="*/ 374378 h 1245437"/>
                <a:gd name="connsiteX3-805" fmla="*/ 604500 w 722021"/>
                <a:gd name="connsiteY3-806" fmla="*/ 715076 h 1245437"/>
                <a:gd name="connsiteX4-807" fmla="*/ 294916 w 722021"/>
                <a:gd name="connsiteY4-808" fmla="*/ 1245437 h 1245437"/>
                <a:gd name="connsiteX5-809" fmla="*/ 138019 w 722021"/>
                <a:gd name="connsiteY5-810" fmla="*/ 650563 h 1245437"/>
                <a:gd name="connsiteX6-811" fmla="*/ 684 w 722021"/>
                <a:gd name="connsiteY6-812" fmla="*/ 375893 h 1245437"/>
                <a:gd name="connsiteX7-813" fmla="*/ 0 w 722021"/>
                <a:gd name="connsiteY7-814" fmla="*/ 374525 h 1245437"/>
                <a:gd name="connsiteX8-815" fmla="*/ 0 w 722021"/>
                <a:gd name="connsiteY8-816" fmla="*/ 369107 h 1245437"/>
                <a:gd name="connsiteX9-817" fmla="*/ 366832 w 722021"/>
                <a:gd name="connsiteY9-818" fmla="*/ 11 h 1245437"/>
                <a:gd name="connsiteX0-819" fmla="*/ 366832 w 722021"/>
                <a:gd name="connsiteY0-820" fmla="*/ 11 h 1245437"/>
                <a:gd name="connsiteX1-821" fmla="*/ 721745 w 722021"/>
                <a:gd name="connsiteY1-822" fmla="*/ 362896 h 1245437"/>
                <a:gd name="connsiteX2-823" fmla="*/ 722021 w 722021"/>
                <a:gd name="connsiteY2-824" fmla="*/ 374378 h 1245437"/>
                <a:gd name="connsiteX3-825" fmla="*/ 604500 w 722021"/>
                <a:gd name="connsiteY3-826" fmla="*/ 715076 h 1245437"/>
                <a:gd name="connsiteX4-827" fmla="*/ 294916 w 722021"/>
                <a:gd name="connsiteY4-828" fmla="*/ 1245437 h 1245437"/>
                <a:gd name="connsiteX5-829" fmla="*/ 138019 w 722021"/>
                <a:gd name="connsiteY5-830" fmla="*/ 650563 h 1245437"/>
                <a:gd name="connsiteX6-831" fmla="*/ 684 w 722021"/>
                <a:gd name="connsiteY6-832" fmla="*/ 375893 h 1245437"/>
                <a:gd name="connsiteX7-833" fmla="*/ 0 w 722021"/>
                <a:gd name="connsiteY7-834" fmla="*/ 374525 h 1245437"/>
                <a:gd name="connsiteX8-835" fmla="*/ 0 w 722021"/>
                <a:gd name="connsiteY8-836" fmla="*/ 369107 h 1245437"/>
                <a:gd name="connsiteX9-837" fmla="*/ 366832 w 722021"/>
                <a:gd name="connsiteY9-838" fmla="*/ 11 h 12454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28" name="Oval 2"/>
            <p:cNvSpPr/>
            <p:nvPr/>
          </p:nvSpPr>
          <p:spPr>
            <a:xfrm rot="4500000">
              <a:off x="6581149" y="3533234"/>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1" fmla="*/ 360040 w 720080"/>
                <a:gd name="connsiteY0-2" fmla="*/ 0 h 1105273"/>
                <a:gd name="connsiteX1-3" fmla="*/ 720080 w 720080"/>
                <a:gd name="connsiteY1-4" fmla="*/ 360040 h 1105273"/>
                <a:gd name="connsiteX2-5" fmla="*/ 719534 w 720080"/>
                <a:gd name="connsiteY2-6" fmla="*/ 365458 h 1105273"/>
                <a:gd name="connsiteX3-7" fmla="*/ 720080 w 720080"/>
                <a:gd name="connsiteY3-8" fmla="*/ 365458 h 1105273"/>
                <a:gd name="connsiteX4-9" fmla="*/ 719396 w 720080"/>
                <a:gd name="connsiteY4-10" fmla="*/ 366826 h 1105273"/>
                <a:gd name="connsiteX5-11" fmla="*/ 582061 w 720080"/>
                <a:gd name="connsiteY5-12" fmla="*/ 641496 h 1105273"/>
                <a:gd name="connsiteX6-13" fmla="*/ 310702 w 720080"/>
                <a:gd name="connsiteY6-14" fmla="*/ 1105273 h 1105273"/>
                <a:gd name="connsiteX7-15" fmla="*/ 138019 w 720080"/>
                <a:gd name="connsiteY7-16" fmla="*/ 641496 h 1105273"/>
                <a:gd name="connsiteX8-17" fmla="*/ 684 w 720080"/>
                <a:gd name="connsiteY8-18" fmla="*/ 366826 h 1105273"/>
                <a:gd name="connsiteX9-19" fmla="*/ 0 w 720080"/>
                <a:gd name="connsiteY9-20" fmla="*/ 365458 h 1105273"/>
                <a:gd name="connsiteX10-21" fmla="*/ 546 w 720080"/>
                <a:gd name="connsiteY10-22" fmla="*/ 365458 h 1105273"/>
                <a:gd name="connsiteX11-23" fmla="*/ 0 w 720080"/>
                <a:gd name="connsiteY11-24" fmla="*/ 360040 h 1105273"/>
                <a:gd name="connsiteX12-25" fmla="*/ 360040 w 720080"/>
                <a:gd name="connsiteY12-26" fmla="*/ 0 h 1105273"/>
                <a:gd name="connsiteX0-27" fmla="*/ 360040 w 720080"/>
                <a:gd name="connsiteY0-28" fmla="*/ 0 h 1105273"/>
                <a:gd name="connsiteX1-29" fmla="*/ 720080 w 720080"/>
                <a:gd name="connsiteY1-30" fmla="*/ 360040 h 1105273"/>
                <a:gd name="connsiteX2-31" fmla="*/ 719534 w 720080"/>
                <a:gd name="connsiteY2-32" fmla="*/ 365458 h 1105273"/>
                <a:gd name="connsiteX3-33" fmla="*/ 720080 w 720080"/>
                <a:gd name="connsiteY3-34" fmla="*/ 365458 h 1105273"/>
                <a:gd name="connsiteX4-35" fmla="*/ 719396 w 720080"/>
                <a:gd name="connsiteY4-36" fmla="*/ 366826 h 1105273"/>
                <a:gd name="connsiteX5-37" fmla="*/ 604500 w 720080"/>
                <a:gd name="connsiteY5-38" fmla="*/ 706009 h 1105273"/>
                <a:gd name="connsiteX6-39" fmla="*/ 310702 w 720080"/>
                <a:gd name="connsiteY6-40" fmla="*/ 1105273 h 1105273"/>
                <a:gd name="connsiteX7-41" fmla="*/ 138019 w 720080"/>
                <a:gd name="connsiteY7-42" fmla="*/ 641496 h 1105273"/>
                <a:gd name="connsiteX8-43" fmla="*/ 684 w 720080"/>
                <a:gd name="connsiteY8-44" fmla="*/ 366826 h 1105273"/>
                <a:gd name="connsiteX9-45" fmla="*/ 0 w 720080"/>
                <a:gd name="connsiteY9-46" fmla="*/ 365458 h 1105273"/>
                <a:gd name="connsiteX10-47" fmla="*/ 546 w 720080"/>
                <a:gd name="connsiteY10-48" fmla="*/ 365458 h 1105273"/>
                <a:gd name="connsiteX11-49" fmla="*/ 0 w 720080"/>
                <a:gd name="connsiteY11-50" fmla="*/ 360040 h 1105273"/>
                <a:gd name="connsiteX12-51" fmla="*/ 360040 w 720080"/>
                <a:gd name="connsiteY12-52" fmla="*/ 0 h 1105273"/>
                <a:gd name="connsiteX0-53" fmla="*/ 360040 w 720080"/>
                <a:gd name="connsiteY0-54" fmla="*/ 0 h 1105273"/>
                <a:gd name="connsiteX1-55" fmla="*/ 720080 w 720080"/>
                <a:gd name="connsiteY1-56" fmla="*/ 360040 h 1105273"/>
                <a:gd name="connsiteX2-57" fmla="*/ 719534 w 720080"/>
                <a:gd name="connsiteY2-58" fmla="*/ 365458 h 1105273"/>
                <a:gd name="connsiteX3-59" fmla="*/ 720080 w 720080"/>
                <a:gd name="connsiteY3-60" fmla="*/ 365458 h 1105273"/>
                <a:gd name="connsiteX4-61" fmla="*/ 719396 w 720080"/>
                <a:gd name="connsiteY4-62" fmla="*/ 366826 h 1105273"/>
                <a:gd name="connsiteX5-63" fmla="*/ 604500 w 720080"/>
                <a:gd name="connsiteY5-64" fmla="*/ 706009 h 1105273"/>
                <a:gd name="connsiteX6-65" fmla="*/ 310702 w 720080"/>
                <a:gd name="connsiteY6-66" fmla="*/ 1105273 h 1105273"/>
                <a:gd name="connsiteX7-67" fmla="*/ 138019 w 720080"/>
                <a:gd name="connsiteY7-68" fmla="*/ 641496 h 1105273"/>
                <a:gd name="connsiteX8-69" fmla="*/ 684 w 720080"/>
                <a:gd name="connsiteY8-70" fmla="*/ 366826 h 1105273"/>
                <a:gd name="connsiteX9-71" fmla="*/ 0 w 720080"/>
                <a:gd name="connsiteY9-72" fmla="*/ 365458 h 1105273"/>
                <a:gd name="connsiteX10-73" fmla="*/ 546 w 720080"/>
                <a:gd name="connsiteY10-74" fmla="*/ 365458 h 1105273"/>
                <a:gd name="connsiteX11-75" fmla="*/ 0 w 720080"/>
                <a:gd name="connsiteY11-76" fmla="*/ 360040 h 1105273"/>
                <a:gd name="connsiteX12-77" fmla="*/ 360040 w 720080"/>
                <a:gd name="connsiteY12-78" fmla="*/ 0 h 1105273"/>
                <a:gd name="connsiteX0-79" fmla="*/ 360040 w 720080"/>
                <a:gd name="connsiteY0-80" fmla="*/ 0 h 1105273"/>
                <a:gd name="connsiteX1-81" fmla="*/ 720080 w 720080"/>
                <a:gd name="connsiteY1-82" fmla="*/ 360040 h 1105273"/>
                <a:gd name="connsiteX2-83" fmla="*/ 719534 w 720080"/>
                <a:gd name="connsiteY2-84" fmla="*/ 365458 h 1105273"/>
                <a:gd name="connsiteX3-85" fmla="*/ 720080 w 720080"/>
                <a:gd name="connsiteY3-86" fmla="*/ 365458 h 1105273"/>
                <a:gd name="connsiteX4-87" fmla="*/ 719396 w 720080"/>
                <a:gd name="connsiteY4-88" fmla="*/ 366826 h 1105273"/>
                <a:gd name="connsiteX5-89" fmla="*/ 604500 w 720080"/>
                <a:gd name="connsiteY5-90" fmla="*/ 706009 h 1105273"/>
                <a:gd name="connsiteX6-91" fmla="*/ 310702 w 720080"/>
                <a:gd name="connsiteY6-92" fmla="*/ 1105273 h 1105273"/>
                <a:gd name="connsiteX7-93" fmla="*/ 138019 w 720080"/>
                <a:gd name="connsiteY7-94" fmla="*/ 641496 h 1105273"/>
                <a:gd name="connsiteX8-95" fmla="*/ 684 w 720080"/>
                <a:gd name="connsiteY8-96" fmla="*/ 366826 h 1105273"/>
                <a:gd name="connsiteX9-97" fmla="*/ 0 w 720080"/>
                <a:gd name="connsiteY9-98" fmla="*/ 365458 h 1105273"/>
                <a:gd name="connsiteX10-99" fmla="*/ 546 w 720080"/>
                <a:gd name="connsiteY10-100" fmla="*/ 365458 h 1105273"/>
                <a:gd name="connsiteX11-101" fmla="*/ 0 w 720080"/>
                <a:gd name="connsiteY11-102" fmla="*/ 360040 h 1105273"/>
                <a:gd name="connsiteX12-103" fmla="*/ 360040 w 720080"/>
                <a:gd name="connsiteY12-104" fmla="*/ 0 h 1105273"/>
                <a:gd name="connsiteX0-105" fmla="*/ 360040 w 720080"/>
                <a:gd name="connsiteY0-106" fmla="*/ 0 h 1209055"/>
                <a:gd name="connsiteX1-107" fmla="*/ 720080 w 720080"/>
                <a:gd name="connsiteY1-108" fmla="*/ 360040 h 1209055"/>
                <a:gd name="connsiteX2-109" fmla="*/ 719534 w 720080"/>
                <a:gd name="connsiteY2-110" fmla="*/ 365458 h 1209055"/>
                <a:gd name="connsiteX3-111" fmla="*/ 720080 w 720080"/>
                <a:gd name="connsiteY3-112" fmla="*/ 365458 h 1209055"/>
                <a:gd name="connsiteX4-113" fmla="*/ 719396 w 720080"/>
                <a:gd name="connsiteY4-114" fmla="*/ 366826 h 1209055"/>
                <a:gd name="connsiteX5-115" fmla="*/ 604500 w 720080"/>
                <a:gd name="connsiteY5-116" fmla="*/ 706009 h 1209055"/>
                <a:gd name="connsiteX6-117" fmla="*/ 263018 w 720080"/>
                <a:gd name="connsiteY6-118" fmla="*/ 1209055 h 1209055"/>
                <a:gd name="connsiteX7-119" fmla="*/ 138019 w 720080"/>
                <a:gd name="connsiteY7-120" fmla="*/ 641496 h 1209055"/>
                <a:gd name="connsiteX8-121" fmla="*/ 684 w 720080"/>
                <a:gd name="connsiteY8-122" fmla="*/ 366826 h 1209055"/>
                <a:gd name="connsiteX9-123" fmla="*/ 0 w 720080"/>
                <a:gd name="connsiteY9-124" fmla="*/ 365458 h 1209055"/>
                <a:gd name="connsiteX10-125" fmla="*/ 546 w 720080"/>
                <a:gd name="connsiteY10-126" fmla="*/ 365458 h 1209055"/>
                <a:gd name="connsiteX11-127" fmla="*/ 0 w 720080"/>
                <a:gd name="connsiteY11-128" fmla="*/ 360040 h 1209055"/>
                <a:gd name="connsiteX12-129" fmla="*/ 360040 w 720080"/>
                <a:gd name="connsiteY12-130" fmla="*/ 0 h 1209055"/>
                <a:gd name="connsiteX0-131" fmla="*/ 360040 w 720080"/>
                <a:gd name="connsiteY0-132" fmla="*/ 0 h 1209055"/>
                <a:gd name="connsiteX1-133" fmla="*/ 720080 w 720080"/>
                <a:gd name="connsiteY1-134" fmla="*/ 360040 h 1209055"/>
                <a:gd name="connsiteX2-135" fmla="*/ 719534 w 720080"/>
                <a:gd name="connsiteY2-136" fmla="*/ 365458 h 1209055"/>
                <a:gd name="connsiteX3-137" fmla="*/ 720080 w 720080"/>
                <a:gd name="connsiteY3-138" fmla="*/ 365458 h 1209055"/>
                <a:gd name="connsiteX4-139" fmla="*/ 719396 w 720080"/>
                <a:gd name="connsiteY4-140" fmla="*/ 366826 h 1209055"/>
                <a:gd name="connsiteX5-141" fmla="*/ 604500 w 720080"/>
                <a:gd name="connsiteY5-142" fmla="*/ 706009 h 1209055"/>
                <a:gd name="connsiteX6-143" fmla="*/ 263018 w 720080"/>
                <a:gd name="connsiteY6-144" fmla="*/ 1209055 h 1209055"/>
                <a:gd name="connsiteX7-145" fmla="*/ 138019 w 720080"/>
                <a:gd name="connsiteY7-146" fmla="*/ 641496 h 1209055"/>
                <a:gd name="connsiteX8-147" fmla="*/ 684 w 720080"/>
                <a:gd name="connsiteY8-148" fmla="*/ 366826 h 1209055"/>
                <a:gd name="connsiteX9-149" fmla="*/ 0 w 720080"/>
                <a:gd name="connsiteY9-150" fmla="*/ 365458 h 1209055"/>
                <a:gd name="connsiteX10-151" fmla="*/ 546 w 720080"/>
                <a:gd name="connsiteY10-152" fmla="*/ 365458 h 1209055"/>
                <a:gd name="connsiteX11-153" fmla="*/ 0 w 720080"/>
                <a:gd name="connsiteY11-154" fmla="*/ 360040 h 1209055"/>
                <a:gd name="connsiteX12-155" fmla="*/ 360040 w 720080"/>
                <a:gd name="connsiteY12-156" fmla="*/ 0 h 1209055"/>
                <a:gd name="connsiteX0-157" fmla="*/ 360040 w 720080"/>
                <a:gd name="connsiteY0-158" fmla="*/ 0 h 1217470"/>
                <a:gd name="connsiteX1-159" fmla="*/ 720080 w 720080"/>
                <a:gd name="connsiteY1-160" fmla="*/ 360040 h 1217470"/>
                <a:gd name="connsiteX2-161" fmla="*/ 719534 w 720080"/>
                <a:gd name="connsiteY2-162" fmla="*/ 365458 h 1217470"/>
                <a:gd name="connsiteX3-163" fmla="*/ 720080 w 720080"/>
                <a:gd name="connsiteY3-164" fmla="*/ 365458 h 1217470"/>
                <a:gd name="connsiteX4-165" fmla="*/ 719396 w 720080"/>
                <a:gd name="connsiteY4-166" fmla="*/ 366826 h 1217470"/>
                <a:gd name="connsiteX5-167" fmla="*/ 604500 w 720080"/>
                <a:gd name="connsiteY5-168" fmla="*/ 706009 h 1217470"/>
                <a:gd name="connsiteX6-169" fmla="*/ 243384 w 720080"/>
                <a:gd name="connsiteY6-170" fmla="*/ 1217470 h 1217470"/>
                <a:gd name="connsiteX7-171" fmla="*/ 138019 w 720080"/>
                <a:gd name="connsiteY7-172" fmla="*/ 641496 h 1217470"/>
                <a:gd name="connsiteX8-173" fmla="*/ 684 w 720080"/>
                <a:gd name="connsiteY8-174" fmla="*/ 366826 h 1217470"/>
                <a:gd name="connsiteX9-175" fmla="*/ 0 w 720080"/>
                <a:gd name="connsiteY9-176" fmla="*/ 365458 h 1217470"/>
                <a:gd name="connsiteX10-177" fmla="*/ 546 w 720080"/>
                <a:gd name="connsiteY10-178" fmla="*/ 365458 h 1217470"/>
                <a:gd name="connsiteX11-179" fmla="*/ 0 w 720080"/>
                <a:gd name="connsiteY11-180" fmla="*/ 360040 h 1217470"/>
                <a:gd name="connsiteX12-181" fmla="*/ 360040 w 720080"/>
                <a:gd name="connsiteY12-182" fmla="*/ 0 h 1217470"/>
                <a:gd name="connsiteX0-183" fmla="*/ 360040 w 720080"/>
                <a:gd name="connsiteY0-184" fmla="*/ 0 h 1217470"/>
                <a:gd name="connsiteX1-185" fmla="*/ 720080 w 720080"/>
                <a:gd name="connsiteY1-186" fmla="*/ 360040 h 1217470"/>
                <a:gd name="connsiteX2-187" fmla="*/ 719534 w 720080"/>
                <a:gd name="connsiteY2-188" fmla="*/ 365458 h 1217470"/>
                <a:gd name="connsiteX3-189" fmla="*/ 720080 w 720080"/>
                <a:gd name="connsiteY3-190" fmla="*/ 365458 h 1217470"/>
                <a:gd name="connsiteX4-191" fmla="*/ 719396 w 720080"/>
                <a:gd name="connsiteY4-192" fmla="*/ 366826 h 1217470"/>
                <a:gd name="connsiteX5-193" fmla="*/ 604500 w 720080"/>
                <a:gd name="connsiteY5-194" fmla="*/ 706009 h 1217470"/>
                <a:gd name="connsiteX6-195" fmla="*/ 243384 w 720080"/>
                <a:gd name="connsiteY6-196" fmla="*/ 1217470 h 1217470"/>
                <a:gd name="connsiteX7-197" fmla="*/ 138019 w 720080"/>
                <a:gd name="connsiteY7-198" fmla="*/ 641496 h 1217470"/>
                <a:gd name="connsiteX8-199" fmla="*/ 684 w 720080"/>
                <a:gd name="connsiteY8-200" fmla="*/ 366826 h 1217470"/>
                <a:gd name="connsiteX9-201" fmla="*/ 0 w 720080"/>
                <a:gd name="connsiteY9-202" fmla="*/ 365458 h 1217470"/>
                <a:gd name="connsiteX10-203" fmla="*/ 546 w 720080"/>
                <a:gd name="connsiteY10-204" fmla="*/ 365458 h 1217470"/>
                <a:gd name="connsiteX11-205" fmla="*/ 0 w 720080"/>
                <a:gd name="connsiteY11-206" fmla="*/ 360040 h 1217470"/>
                <a:gd name="connsiteX12-207" fmla="*/ 360040 w 720080"/>
                <a:gd name="connsiteY12-208" fmla="*/ 0 h 1217470"/>
                <a:gd name="connsiteX0-209" fmla="*/ 360040 w 720080"/>
                <a:gd name="connsiteY0-210" fmla="*/ 0 h 1217470"/>
                <a:gd name="connsiteX1-211" fmla="*/ 720080 w 720080"/>
                <a:gd name="connsiteY1-212" fmla="*/ 360040 h 1217470"/>
                <a:gd name="connsiteX2-213" fmla="*/ 719534 w 720080"/>
                <a:gd name="connsiteY2-214" fmla="*/ 365458 h 1217470"/>
                <a:gd name="connsiteX3-215" fmla="*/ 720080 w 720080"/>
                <a:gd name="connsiteY3-216" fmla="*/ 365458 h 1217470"/>
                <a:gd name="connsiteX4-217" fmla="*/ 719396 w 720080"/>
                <a:gd name="connsiteY4-218" fmla="*/ 366826 h 1217470"/>
                <a:gd name="connsiteX5-219" fmla="*/ 604500 w 720080"/>
                <a:gd name="connsiteY5-220" fmla="*/ 706009 h 1217470"/>
                <a:gd name="connsiteX6-221" fmla="*/ 243384 w 720080"/>
                <a:gd name="connsiteY6-222" fmla="*/ 1217470 h 1217470"/>
                <a:gd name="connsiteX7-223" fmla="*/ 138019 w 720080"/>
                <a:gd name="connsiteY7-224" fmla="*/ 641496 h 1217470"/>
                <a:gd name="connsiteX8-225" fmla="*/ 684 w 720080"/>
                <a:gd name="connsiteY8-226" fmla="*/ 366826 h 1217470"/>
                <a:gd name="connsiteX9-227" fmla="*/ 0 w 720080"/>
                <a:gd name="connsiteY9-228" fmla="*/ 365458 h 1217470"/>
                <a:gd name="connsiteX10-229" fmla="*/ 546 w 720080"/>
                <a:gd name="connsiteY10-230" fmla="*/ 365458 h 1217470"/>
                <a:gd name="connsiteX11-231" fmla="*/ 0 w 720080"/>
                <a:gd name="connsiteY11-232" fmla="*/ 360040 h 1217470"/>
                <a:gd name="connsiteX12-233" fmla="*/ 360040 w 720080"/>
                <a:gd name="connsiteY12-234" fmla="*/ 0 h 1217470"/>
                <a:gd name="connsiteX0-235" fmla="*/ 360040 w 720080"/>
                <a:gd name="connsiteY0-236" fmla="*/ 0 h 1217470"/>
                <a:gd name="connsiteX1-237" fmla="*/ 720080 w 720080"/>
                <a:gd name="connsiteY1-238" fmla="*/ 360040 h 1217470"/>
                <a:gd name="connsiteX2-239" fmla="*/ 719534 w 720080"/>
                <a:gd name="connsiteY2-240" fmla="*/ 365458 h 1217470"/>
                <a:gd name="connsiteX3-241" fmla="*/ 720080 w 720080"/>
                <a:gd name="connsiteY3-242" fmla="*/ 365458 h 1217470"/>
                <a:gd name="connsiteX4-243" fmla="*/ 719396 w 720080"/>
                <a:gd name="connsiteY4-244" fmla="*/ 366826 h 1217470"/>
                <a:gd name="connsiteX5-245" fmla="*/ 604500 w 720080"/>
                <a:gd name="connsiteY5-246" fmla="*/ 706009 h 1217470"/>
                <a:gd name="connsiteX6-247" fmla="*/ 243384 w 720080"/>
                <a:gd name="connsiteY6-248" fmla="*/ 1217470 h 1217470"/>
                <a:gd name="connsiteX7-249" fmla="*/ 138019 w 720080"/>
                <a:gd name="connsiteY7-250" fmla="*/ 641496 h 1217470"/>
                <a:gd name="connsiteX8-251" fmla="*/ 684 w 720080"/>
                <a:gd name="connsiteY8-252" fmla="*/ 366826 h 1217470"/>
                <a:gd name="connsiteX9-253" fmla="*/ 0 w 720080"/>
                <a:gd name="connsiteY9-254" fmla="*/ 365458 h 1217470"/>
                <a:gd name="connsiteX10-255" fmla="*/ 546 w 720080"/>
                <a:gd name="connsiteY10-256" fmla="*/ 365458 h 1217470"/>
                <a:gd name="connsiteX11-257" fmla="*/ 0 w 720080"/>
                <a:gd name="connsiteY11-258" fmla="*/ 360040 h 1217470"/>
                <a:gd name="connsiteX12-259" fmla="*/ 360040 w 720080"/>
                <a:gd name="connsiteY12-260" fmla="*/ 0 h 1217470"/>
                <a:gd name="connsiteX0-261" fmla="*/ 360040 w 720080"/>
                <a:gd name="connsiteY0-262" fmla="*/ 0 h 1223080"/>
                <a:gd name="connsiteX1-263" fmla="*/ 720080 w 720080"/>
                <a:gd name="connsiteY1-264" fmla="*/ 360040 h 1223080"/>
                <a:gd name="connsiteX2-265" fmla="*/ 719534 w 720080"/>
                <a:gd name="connsiteY2-266" fmla="*/ 365458 h 1223080"/>
                <a:gd name="connsiteX3-267" fmla="*/ 720080 w 720080"/>
                <a:gd name="connsiteY3-268" fmla="*/ 365458 h 1223080"/>
                <a:gd name="connsiteX4-269" fmla="*/ 719396 w 720080"/>
                <a:gd name="connsiteY4-270" fmla="*/ 366826 h 1223080"/>
                <a:gd name="connsiteX5-271" fmla="*/ 604500 w 720080"/>
                <a:gd name="connsiteY5-272" fmla="*/ 706009 h 1223080"/>
                <a:gd name="connsiteX6-273" fmla="*/ 263019 w 720080"/>
                <a:gd name="connsiteY6-274" fmla="*/ 1223080 h 1223080"/>
                <a:gd name="connsiteX7-275" fmla="*/ 138019 w 720080"/>
                <a:gd name="connsiteY7-276" fmla="*/ 641496 h 1223080"/>
                <a:gd name="connsiteX8-277" fmla="*/ 684 w 720080"/>
                <a:gd name="connsiteY8-278" fmla="*/ 366826 h 1223080"/>
                <a:gd name="connsiteX9-279" fmla="*/ 0 w 720080"/>
                <a:gd name="connsiteY9-280" fmla="*/ 365458 h 1223080"/>
                <a:gd name="connsiteX10-281" fmla="*/ 546 w 720080"/>
                <a:gd name="connsiteY10-282" fmla="*/ 365458 h 1223080"/>
                <a:gd name="connsiteX11-283" fmla="*/ 0 w 720080"/>
                <a:gd name="connsiteY11-284" fmla="*/ 360040 h 1223080"/>
                <a:gd name="connsiteX12-285" fmla="*/ 360040 w 720080"/>
                <a:gd name="connsiteY12-286" fmla="*/ 0 h 1223080"/>
                <a:gd name="connsiteX0-287" fmla="*/ 360040 w 720080"/>
                <a:gd name="connsiteY0-288" fmla="*/ 0 h 1223080"/>
                <a:gd name="connsiteX1-289" fmla="*/ 720080 w 720080"/>
                <a:gd name="connsiteY1-290" fmla="*/ 360040 h 1223080"/>
                <a:gd name="connsiteX2-291" fmla="*/ 719534 w 720080"/>
                <a:gd name="connsiteY2-292" fmla="*/ 365458 h 1223080"/>
                <a:gd name="connsiteX3-293" fmla="*/ 720080 w 720080"/>
                <a:gd name="connsiteY3-294" fmla="*/ 365458 h 1223080"/>
                <a:gd name="connsiteX4-295" fmla="*/ 719396 w 720080"/>
                <a:gd name="connsiteY4-296" fmla="*/ 366826 h 1223080"/>
                <a:gd name="connsiteX5-297" fmla="*/ 604500 w 720080"/>
                <a:gd name="connsiteY5-298" fmla="*/ 706009 h 1223080"/>
                <a:gd name="connsiteX6-299" fmla="*/ 263019 w 720080"/>
                <a:gd name="connsiteY6-300" fmla="*/ 1223080 h 1223080"/>
                <a:gd name="connsiteX7-301" fmla="*/ 138019 w 720080"/>
                <a:gd name="connsiteY7-302" fmla="*/ 641496 h 1223080"/>
                <a:gd name="connsiteX8-303" fmla="*/ 684 w 720080"/>
                <a:gd name="connsiteY8-304" fmla="*/ 366826 h 1223080"/>
                <a:gd name="connsiteX9-305" fmla="*/ 0 w 720080"/>
                <a:gd name="connsiteY9-306" fmla="*/ 365458 h 1223080"/>
                <a:gd name="connsiteX10-307" fmla="*/ 546 w 720080"/>
                <a:gd name="connsiteY10-308" fmla="*/ 365458 h 1223080"/>
                <a:gd name="connsiteX11-309" fmla="*/ 0 w 720080"/>
                <a:gd name="connsiteY11-310" fmla="*/ 360040 h 1223080"/>
                <a:gd name="connsiteX12-311" fmla="*/ 360040 w 720080"/>
                <a:gd name="connsiteY12-312" fmla="*/ 0 h 1223080"/>
                <a:gd name="connsiteX0-313" fmla="*/ 360040 w 720080"/>
                <a:gd name="connsiteY0-314" fmla="*/ 0 h 1223080"/>
                <a:gd name="connsiteX1-315" fmla="*/ 720080 w 720080"/>
                <a:gd name="connsiteY1-316" fmla="*/ 360040 h 1223080"/>
                <a:gd name="connsiteX2-317" fmla="*/ 719534 w 720080"/>
                <a:gd name="connsiteY2-318" fmla="*/ 365458 h 1223080"/>
                <a:gd name="connsiteX3-319" fmla="*/ 720080 w 720080"/>
                <a:gd name="connsiteY3-320" fmla="*/ 365458 h 1223080"/>
                <a:gd name="connsiteX4-321" fmla="*/ 719396 w 720080"/>
                <a:gd name="connsiteY4-322" fmla="*/ 366826 h 1223080"/>
                <a:gd name="connsiteX5-323" fmla="*/ 604500 w 720080"/>
                <a:gd name="connsiteY5-324" fmla="*/ 706009 h 1223080"/>
                <a:gd name="connsiteX6-325" fmla="*/ 263019 w 720080"/>
                <a:gd name="connsiteY6-326" fmla="*/ 1223080 h 1223080"/>
                <a:gd name="connsiteX7-327" fmla="*/ 138019 w 720080"/>
                <a:gd name="connsiteY7-328" fmla="*/ 641496 h 1223080"/>
                <a:gd name="connsiteX8-329" fmla="*/ 684 w 720080"/>
                <a:gd name="connsiteY8-330" fmla="*/ 366826 h 1223080"/>
                <a:gd name="connsiteX9-331" fmla="*/ 0 w 720080"/>
                <a:gd name="connsiteY9-332" fmla="*/ 365458 h 1223080"/>
                <a:gd name="connsiteX10-333" fmla="*/ 546 w 720080"/>
                <a:gd name="connsiteY10-334" fmla="*/ 365458 h 1223080"/>
                <a:gd name="connsiteX11-335" fmla="*/ 0 w 720080"/>
                <a:gd name="connsiteY11-336" fmla="*/ 360040 h 1223080"/>
                <a:gd name="connsiteX12-337" fmla="*/ 360040 w 720080"/>
                <a:gd name="connsiteY12-338" fmla="*/ 0 h 1223080"/>
                <a:gd name="connsiteX0-339" fmla="*/ 360040 w 720080"/>
                <a:gd name="connsiteY0-340" fmla="*/ 0 h 1223080"/>
                <a:gd name="connsiteX1-341" fmla="*/ 720080 w 720080"/>
                <a:gd name="connsiteY1-342" fmla="*/ 360040 h 1223080"/>
                <a:gd name="connsiteX2-343" fmla="*/ 719534 w 720080"/>
                <a:gd name="connsiteY2-344" fmla="*/ 365458 h 1223080"/>
                <a:gd name="connsiteX3-345" fmla="*/ 720080 w 720080"/>
                <a:gd name="connsiteY3-346" fmla="*/ 365458 h 1223080"/>
                <a:gd name="connsiteX4-347" fmla="*/ 719396 w 720080"/>
                <a:gd name="connsiteY4-348" fmla="*/ 366826 h 1223080"/>
                <a:gd name="connsiteX5-349" fmla="*/ 604500 w 720080"/>
                <a:gd name="connsiteY5-350" fmla="*/ 706009 h 1223080"/>
                <a:gd name="connsiteX6-351" fmla="*/ 263019 w 720080"/>
                <a:gd name="connsiteY6-352" fmla="*/ 1223080 h 1223080"/>
                <a:gd name="connsiteX7-353" fmla="*/ 138019 w 720080"/>
                <a:gd name="connsiteY7-354" fmla="*/ 641496 h 1223080"/>
                <a:gd name="connsiteX8-355" fmla="*/ 684 w 720080"/>
                <a:gd name="connsiteY8-356" fmla="*/ 366826 h 1223080"/>
                <a:gd name="connsiteX9-357" fmla="*/ 0 w 720080"/>
                <a:gd name="connsiteY9-358" fmla="*/ 365458 h 1223080"/>
                <a:gd name="connsiteX10-359" fmla="*/ 546 w 720080"/>
                <a:gd name="connsiteY10-360" fmla="*/ 365458 h 1223080"/>
                <a:gd name="connsiteX11-361" fmla="*/ 0 w 720080"/>
                <a:gd name="connsiteY11-362" fmla="*/ 360040 h 1223080"/>
                <a:gd name="connsiteX12-363" fmla="*/ 360040 w 720080"/>
                <a:gd name="connsiteY12-364" fmla="*/ 0 h 1223080"/>
                <a:gd name="connsiteX0-365" fmla="*/ 360040 w 720080"/>
                <a:gd name="connsiteY0-366" fmla="*/ 0 h 1223080"/>
                <a:gd name="connsiteX1-367" fmla="*/ 720080 w 720080"/>
                <a:gd name="connsiteY1-368" fmla="*/ 360040 h 1223080"/>
                <a:gd name="connsiteX2-369" fmla="*/ 719534 w 720080"/>
                <a:gd name="connsiteY2-370" fmla="*/ 365458 h 1223080"/>
                <a:gd name="connsiteX3-371" fmla="*/ 720080 w 720080"/>
                <a:gd name="connsiteY3-372" fmla="*/ 365458 h 1223080"/>
                <a:gd name="connsiteX4-373" fmla="*/ 719396 w 720080"/>
                <a:gd name="connsiteY4-374" fmla="*/ 366826 h 1223080"/>
                <a:gd name="connsiteX5-375" fmla="*/ 604500 w 720080"/>
                <a:gd name="connsiteY5-376" fmla="*/ 706009 h 1223080"/>
                <a:gd name="connsiteX6-377" fmla="*/ 263019 w 720080"/>
                <a:gd name="connsiteY6-378" fmla="*/ 1223080 h 1223080"/>
                <a:gd name="connsiteX7-379" fmla="*/ 138019 w 720080"/>
                <a:gd name="connsiteY7-380" fmla="*/ 641496 h 1223080"/>
                <a:gd name="connsiteX8-381" fmla="*/ 684 w 720080"/>
                <a:gd name="connsiteY8-382" fmla="*/ 366826 h 1223080"/>
                <a:gd name="connsiteX9-383" fmla="*/ 0 w 720080"/>
                <a:gd name="connsiteY9-384" fmla="*/ 365458 h 1223080"/>
                <a:gd name="connsiteX10-385" fmla="*/ 546 w 720080"/>
                <a:gd name="connsiteY10-386" fmla="*/ 365458 h 1223080"/>
                <a:gd name="connsiteX11-387" fmla="*/ 0 w 720080"/>
                <a:gd name="connsiteY11-388" fmla="*/ 360040 h 1223080"/>
                <a:gd name="connsiteX12-389" fmla="*/ 360040 w 720080"/>
                <a:gd name="connsiteY12-390" fmla="*/ 0 h 1223080"/>
                <a:gd name="connsiteX0-391" fmla="*/ 360040 w 720080"/>
                <a:gd name="connsiteY0-392" fmla="*/ 0 h 1236370"/>
                <a:gd name="connsiteX1-393" fmla="*/ 720080 w 720080"/>
                <a:gd name="connsiteY1-394" fmla="*/ 360040 h 1236370"/>
                <a:gd name="connsiteX2-395" fmla="*/ 719534 w 720080"/>
                <a:gd name="connsiteY2-396" fmla="*/ 365458 h 1236370"/>
                <a:gd name="connsiteX3-397" fmla="*/ 720080 w 720080"/>
                <a:gd name="connsiteY3-398" fmla="*/ 365458 h 1236370"/>
                <a:gd name="connsiteX4-399" fmla="*/ 719396 w 720080"/>
                <a:gd name="connsiteY4-400" fmla="*/ 366826 h 1236370"/>
                <a:gd name="connsiteX5-401" fmla="*/ 604500 w 720080"/>
                <a:gd name="connsiteY5-402" fmla="*/ 706009 h 1236370"/>
                <a:gd name="connsiteX6-403" fmla="*/ 294916 w 720080"/>
                <a:gd name="connsiteY6-404" fmla="*/ 1236370 h 1236370"/>
                <a:gd name="connsiteX7-405" fmla="*/ 138019 w 720080"/>
                <a:gd name="connsiteY7-406" fmla="*/ 641496 h 1236370"/>
                <a:gd name="connsiteX8-407" fmla="*/ 684 w 720080"/>
                <a:gd name="connsiteY8-408" fmla="*/ 366826 h 1236370"/>
                <a:gd name="connsiteX9-409" fmla="*/ 0 w 720080"/>
                <a:gd name="connsiteY9-410" fmla="*/ 365458 h 1236370"/>
                <a:gd name="connsiteX10-411" fmla="*/ 546 w 720080"/>
                <a:gd name="connsiteY10-412" fmla="*/ 365458 h 1236370"/>
                <a:gd name="connsiteX11-413" fmla="*/ 0 w 720080"/>
                <a:gd name="connsiteY11-414" fmla="*/ 360040 h 1236370"/>
                <a:gd name="connsiteX12-415" fmla="*/ 360040 w 720080"/>
                <a:gd name="connsiteY12-416" fmla="*/ 0 h 1236370"/>
                <a:gd name="connsiteX0-417" fmla="*/ 360040 w 720080"/>
                <a:gd name="connsiteY0-418" fmla="*/ 0 h 1236370"/>
                <a:gd name="connsiteX1-419" fmla="*/ 720080 w 720080"/>
                <a:gd name="connsiteY1-420" fmla="*/ 360040 h 1236370"/>
                <a:gd name="connsiteX2-421" fmla="*/ 719534 w 720080"/>
                <a:gd name="connsiteY2-422" fmla="*/ 365458 h 1236370"/>
                <a:gd name="connsiteX3-423" fmla="*/ 720080 w 720080"/>
                <a:gd name="connsiteY3-424" fmla="*/ 365458 h 1236370"/>
                <a:gd name="connsiteX4-425" fmla="*/ 719396 w 720080"/>
                <a:gd name="connsiteY4-426" fmla="*/ 366826 h 1236370"/>
                <a:gd name="connsiteX5-427" fmla="*/ 604500 w 720080"/>
                <a:gd name="connsiteY5-428" fmla="*/ 706009 h 1236370"/>
                <a:gd name="connsiteX6-429" fmla="*/ 294916 w 720080"/>
                <a:gd name="connsiteY6-430" fmla="*/ 1236370 h 1236370"/>
                <a:gd name="connsiteX7-431" fmla="*/ 138019 w 720080"/>
                <a:gd name="connsiteY7-432" fmla="*/ 641496 h 1236370"/>
                <a:gd name="connsiteX8-433" fmla="*/ 684 w 720080"/>
                <a:gd name="connsiteY8-434" fmla="*/ 366826 h 1236370"/>
                <a:gd name="connsiteX9-435" fmla="*/ 0 w 720080"/>
                <a:gd name="connsiteY9-436" fmla="*/ 365458 h 1236370"/>
                <a:gd name="connsiteX10-437" fmla="*/ 546 w 720080"/>
                <a:gd name="connsiteY10-438" fmla="*/ 365458 h 1236370"/>
                <a:gd name="connsiteX11-439" fmla="*/ 0 w 720080"/>
                <a:gd name="connsiteY11-440" fmla="*/ 360040 h 1236370"/>
                <a:gd name="connsiteX12-441" fmla="*/ 360040 w 720080"/>
                <a:gd name="connsiteY12-442" fmla="*/ 0 h 1236370"/>
                <a:gd name="connsiteX0-443" fmla="*/ 360040 w 720080"/>
                <a:gd name="connsiteY0-444" fmla="*/ 0 h 1236370"/>
                <a:gd name="connsiteX1-445" fmla="*/ 720080 w 720080"/>
                <a:gd name="connsiteY1-446" fmla="*/ 360040 h 1236370"/>
                <a:gd name="connsiteX2-447" fmla="*/ 719534 w 720080"/>
                <a:gd name="connsiteY2-448" fmla="*/ 365458 h 1236370"/>
                <a:gd name="connsiteX3-449" fmla="*/ 720080 w 720080"/>
                <a:gd name="connsiteY3-450" fmla="*/ 365458 h 1236370"/>
                <a:gd name="connsiteX4-451" fmla="*/ 719396 w 720080"/>
                <a:gd name="connsiteY4-452" fmla="*/ 366826 h 1236370"/>
                <a:gd name="connsiteX5-453" fmla="*/ 604500 w 720080"/>
                <a:gd name="connsiteY5-454" fmla="*/ 706009 h 1236370"/>
                <a:gd name="connsiteX6-455" fmla="*/ 294916 w 720080"/>
                <a:gd name="connsiteY6-456" fmla="*/ 1236370 h 1236370"/>
                <a:gd name="connsiteX7-457" fmla="*/ 138019 w 720080"/>
                <a:gd name="connsiteY7-458" fmla="*/ 641496 h 1236370"/>
                <a:gd name="connsiteX8-459" fmla="*/ 684 w 720080"/>
                <a:gd name="connsiteY8-460" fmla="*/ 366826 h 1236370"/>
                <a:gd name="connsiteX9-461" fmla="*/ 0 w 720080"/>
                <a:gd name="connsiteY9-462" fmla="*/ 365458 h 1236370"/>
                <a:gd name="connsiteX10-463" fmla="*/ 546 w 720080"/>
                <a:gd name="connsiteY10-464" fmla="*/ 365458 h 1236370"/>
                <a:gd name="connsiteX11-465" fmla="*/ 0 w 720080"/>
                <a:gd name="connsiteY11-466" fmla="*/ 360040 h 1236370"/>
                <a:gd name="connsiteX12-467" fmla="*/ 360040 w 720080"/>
                <a:gd name="connsiteY12-468" fmla="*/ 0 h 1236370"/>
                <a:gd name="connsiteX0-469" fmla="*/ 360040 w 720080"/>
                <a:gd name="connsiteY0-470" fmla="*/ 0 h 1236370"/>
                <a:gd name="connsiteX1-471" fmla="*/ 720080 w 720080"/>
                <a:gd name="connsiteY1-472" fmla="*/ 360040 h 1236370"/>
                <a:gd name="connsiteX2-473" fmla="*/ 719534 w 720080"/>
                <a:gd name="connsiteY2-474" fmla="*/ 365458 h 1236370"/>
                <a:gd name="connsiteX3-475" fmla="*/ 720080 w 720080"/>
                <a:gd name="connsiteY3-476" fmla="*/ 365458 h 1236370"/>
                <a:gd name="connsiteX4-477" fmla="*/ 719396 w 720080"/>
                <a:gd name="connsiteY4-478" fmla="*/ 366826 h 1236370"/>
                <a:gd name="connsiteX5-479" fmla="*/ 604500 w 720080"/>
                <a:gd name="connsiteY5-480" fmla="*/ 706009 h 1236370"/>
                <a:gd name="connsiteX6-481" fmla="*/ 294916 w 720080"/>
                <a:gd name="connsiteY6-482" fmla="*/ 1236370 h 1236370"/>
                <a:gd name="connsiteX7-483" fmla="*/ 138019 w 720080"/>
                <a:gd name="connsiteY7-484" fmla="*/ 641496 h 1236370"/>
                <a:gd name="connsiteX8-485" fmla="*/ 684 w 720080"/>
                <a:gd name="connsiteY8-486" fmla="*/ 366826 h 1236370"/>
                <a:gd name="connsiteX9-487" fmla="*/ 0 w 720080"/>
                <a:gd name="connsiteY9-488" fmla="*/ 365458 h 1236370"/>
                <a:gd name="connsiteX10-489" fmla="*/ 546 w 720080"/>
                <a:gd name="connsiteY10-490" fmla="*/ 365458 h 1236370"/>
                <a:gd name="connsiteX11-491" fmla="*/ 0 w 720080"/>
                <a:gd name="connsiteY11-492" fmla="*/ 360040 h 1236370"/>
                <a:gd name="connsiteX12-493" fmla="*/ 360040 w 720080"/>
                <a:gd name="connsiteY12-494" fmla="*/ 0 h 1236370"/>
                <a:gd name="connsiteX0-495" fmla="*/ 360040 w 720080"/>
                <a:gd name="connsiteY0-496" fmla="*/ 0 h 1236370"/>
                <a:gd name="connsiteX1-497" fmla="*/ 720080 w 720080"/>
                <a:gd name="connsiteY1-498" fmla="*/ 360040 h 1236370"/>
                <a:gd name="connsiteX2-499" fmla="*/ 719534 w 720080"/>
                <a:gd name="connsiteY2-500" fmla="*/ 365458 h 1236370"/>
                <a:gd name="connsiteX3-501" fmla="*/ 720080 w 720080"/>
                <a:gd name="connsiteY3-502" fmla="*/ 365458 h 1236370"/>
                <a:gd name="connsiteX4-503" fmla="*/ 719396 w 720080"/>
                <a:gd name="connsiteY4-504" fmla="*/ 366826 h 1236370"/>
                <a:gd name="connsiteX5-505" fmla="*/ 604500 w 720080"/>
                <a:gd name="connsiteY5-506" fmla="*/ 706009 h 1236370"/>
                <a:gd name="connsiteX6-507" fmla="*/ 294916 w 720080"/>
                <a:gd name="connsiteY6-508" fmla="*/ 1236370 h 1236370"/>
                <a:gd name="connsiteX7-509" fmla="*/ 138019 w 720080"/>
                <a:gd name="connsiteY7-510" fmla="*/ 641496 h 1236370"/>
                <a:gd name="connsiteX8-511" fmla="*/ 684 w 720080"/>
                <a:gd name="connsiteY8-512" fmla="*/ 366826 h 1236370"/>
                <a:gd name="connsiteX9-513" fmla="*/ 0 w 720080"/>
                <a:gd name="connsiteY9-514" fmla="*/ 365458 h 1236370"/>
                <a:gd name="connsiteX10-515" fmla="*/ 546 w 720080"/>
                <a:gd name="connsiteY10-516" fmla="*/ 365458 h 1236370"/>
                <a:gd name="connsiteX11-517" fmla="*/ 0 w 720080"/>
                <a:gd name="connsiteY11-518" fmla="*/ 360040 h 1236370"/>
                <a:gd name="connsiteX12-519" fmla="*/ 360040 w 720080"/>
                <a:gd name="connsiteY12-520" fmla="*/ 0 h 1236370"/>
                <a:gd name="connsiteX0-521" fmla="*/ 360040 w 720080"/>
                <a:gd name="connsiteY0-522" fmla="*/ 0 h 1236370"/>
                <a:gd name="connsiteX1-523" fmla="*/ 720080 w 720080"/>
                <a:gd name="connsiteY1-524" fmla="*/ 360040 h 1236370"/>
                <a:gd name="connsiteX2-525" fmla="*/ 719534 w 720080"/>
                <a:gd name="connsiteY2-526" fmla="*/ 365458 h 1236370"/>
                <a:gd name="connsiteX3-527" fmla="*/ 720080 w 720080"/>
                <a:gd name="connsiteY3-528" fmla="*/ 365458 h 1236370"/>
                <a:gd name="connsiteX4-529" fmla="*/ 719396 w 720080"/>
                <a:gd name="connsiteY4-530" fmla="*/ 366826 h 1236370"/>
                <a:gd name="connsiteX5-531" fmla="*/ 604500 w 720080"/>
                <a:gd name="connsiteY5-532" fmla="*/ 706009 h 1236370"/>
                <a:gd name="connsiteX6-533" fmla="*/ 294916 w 720080"/>
                <a:gd name="connsiteY6-534" fmla="*/ 1236370 h 1236370"/>
                <a:gd name="connsiteX7-535" fmla="*/ 138019 w 720080"/>
                <a:gd name="connsiteY7-536" fmla="*/ 641496 h 1236370"/>
                <a:gd name="connsiteX8-537" fmla="*/ 684 w 720080"/>
                <a:gd name="connsiteY8-538" fmla="*/ 366826 h 1236370"/>
                <a:gd name="connsiteX9-539" fmla="*/ 0 w 720080"/>
                <a:gd name="connsiteY9-540" fmla="*/ 365458 h 1236370"/>
                <a:gd name="connsiteX10-541" fmla="*/ 0 w 720080"/>
                <a:gd name="connsiteY10-542" fmla="*/ 360040 h 1236370"/>
                <a:gd name="connsiteX11-543" fmla="*/ 360040 w 720080"/>
                <a:gd name="connsiteY11-544" fmla="*/ 0 h 1236370"/>
                <a:gd name="connsiteX0-545" fmla="*/ 360040 w 720910"/>
                <a:gd name="connsiteY0-546" fmla="*/ 0 h 1236370"/>
                <a:gd name="connsiteX1-547" fmla="*/ 720080 w 720910"/>
                <a:gd name="connsiteY1-548" fmla="*/ 360040 h 1236370"/>
                <a:gd name="connsiteX2-549" fmla="*/ 719534 w 720910"/>
                <a:gd name="connsiteY2-550" fmla="*/ 365458 h 1236370"/>
                <a:gd name="connsiteX3-551" fmla="*/ 720080 w 720910"/>
                <a:gd name="connsiteY3-552" fmla="*/ 365458 h 1236370"/>
                <a:gd name="connsiteX4-553" fmla="*/ 720910 w 720910"/>
                <a:gd name="connsiteY4-554" fmla="*/ 369452 h 1236370"/>
                <a:gd name="connsiteX5-555" fmla="*/ 604500 w 720910"/>
                <a:gd name="connsiteY5-556" fmla="*/ 706009 h 1236370"/>
                <a:gd name="connsiteX6-557" fmla="*/ 294916 w 720910"/>
                <a:gd name="connsiteY6-558" fmla="*/ 1236370 h 1236370"/>
                <a:gd name="connsiteX7-559" fmla="*/ 138019 w 720910"/>
                <a:gd name="connsiteY7-560" fmla="*/ 641496 h 1236370"/>
                <a:gd name="connsiteX8-561" fmla="*/ 684 w 720910"/>
                <a:gd name="connsiteY8-562" fmla="*/ 366826 h 1236370"/>
                <a:gd name="connsiteX9-563" fmla="*/ 0 w 720910"/>
                <a:gd name="connsiteY9-564" fmla="*/ 365458 h 1236370"/>
                <a:gd name="connsiteX10-565" fmla="*/ 0 w 720910"/>
                <a:gd name="connsiteY10-566" fmla="*/ 360040 h 1236370"/>
                <a:gd name="connsiteX11-567" fmla="*/ 360040 w 720910"/>
                <a:gd name="connsiteY11-568" fmla="*/ 0 h 1236370"/>
                <a:gd name="connsiteX0-569" fmla="*/ 360040 w 721745"/>
                <a:gd name="connsiteY0-570" fmla="*/ 5 h 1236375"/>
                <a:gd name="connsiteX1-571" fmla="*/ 721745 w 721745"/>
                <a:gd name="connsiteY1-572" fmla="*/ 353834 h 1236375"/>
                <a:gd name="connsiteX2-573" fmla="*/ 719534 w 721745"/>
                <a:gd name="connsiteY2-574" fmla="*/ 365463 h 1236375"/>
                <a:gd name="connsiteX3-575" fmla="*/ 720080 w 721745"/>
                <a:gd name="connsiteY3-576" fmla="*/ 365463 h 1236375"/>
                <a:gd name="connsiteX4-577" fmla="*/ 720910 w 721745"/>
                <a:gd name="connsiteY4-578" fmla="*/ 369457 h 1236375"/>
                <a:gd name="connsiteX5-579" fmla="*/ 604500 w 721745"/>
                <a:gd name="connsiteY5-580" fmla="*/ 706014 h 1236375"/>
                <a:gd name="connsiteX6-581" fmla="*/ 294916 w 721745"/>
                <a:gd name="connsiteY6-582" fmla="*/ 1236375 h 1236375"/>
                <a:gd name="connsiteX7-583" fmla="*/ 138019 w 721745"/>
                <a:gd name="connsiteY7-584" fmla="*/ 641501 h 1236375"/>
                <a:gd name="connsiteX8-585" fmla="*/ 684 w 721745"/>
                <a:gd name="connsiteY8-586" fmla="*/ 366831 h 1236375"/>
                <a:gd name="connsiteX9-587" fmla="*/ 0 w 721745"/>
                <a:gd name="connsiteY9-588" fmla="*/ 365463 h 1236375"/>
                <a:gd name="connsiteX10-589" fmla="*/ 0 w 721745"/>
                <a:gd name="connsiteY10-590" fmla="*/ 360045 h 1236375"/>
                <a:gd name="connsiteX11-591" fmla="*/ 360040 w 721745"/>
                <a:gd name="connsiteY11-592" fmla="*/ 5 h 1236375"/>
                <a:gd name="connsiteX0-593" fmla="*/ 360040 w 722129"/>
                <a:gd name="connsiteY0-594" fmla="*/ 5 h 1236375"/>
                <a:gd name="connsiteX1-595" fmla="*/ 721745 w 722129"/>
                <a:gd name="connsiteY1-596" fmla="*/ 353834 h 1236375"/>
                <a:gd name="connsiteX2-597" fmla="*/ 719534 w 722129"/>
                <a:gd name="connsiteY2-598" fmla="*/ 365463 h 1236375"/>
                <a:gd name="connsiteX3-599" fmla="*/ 720080 w 722129"/>
                <a:gd name="connsiteY3-600" fmla="*/ 365463 h 1236375"/>
                <a:gd name="connsiteX4-601" fmla="*/ 722129 w 722129"/>
                <a:gd name="connsiteY4-602" fmla="*/ 389759 h 1236375"/>
                <a:gd name="connsiteX5-603" fmla="*/ 604500 w 722129"/>
                <a:gd name="connsiteY5-604" fmla="*/ 706014 h 1236375"/>
                <a:gd name="connsiteX6-605" fmla="*/ 294916 w 722129"/>
                <a:gd name="connsiteY6-606" fmla="*/ 1236375 h 1236375"/>
                <a:gd name="connsiteX7-607" fmla="*/ 138019 w 722129"/>
                <a:gd name="connsiteY7-608" fmla="*/ 641501 h 1236375"/>
                <a:gd name="connsiteX8-609" fmla="*/ 684 w 722129"/>
                <a:gd name="connsiteY8-610" fmla="*/ 366831 h 1236375"/>
                <a:gd name="connsiteX9-611" fmla="*/ 0 w 722129"/>
                <a:gd name="connsiteY9-612" fmla="*/ 365463 h 1236375"/>
                <a:gd name="connsiteX10-613" fmla="*/ 0 w 722129"/>
                <a:gd name="connsiteY10-614" fmla="*/ 360045 h 1236375"/>
                <a:gd name="connsiteX11-615" fmla="*/ 360040 w 722129"/>
                <a:gd name="connsiteY11-616" fmla="*/ 5 h 1236375"/>
                <a:gd name="connsiteX0-617" fmla="*/ 360040 w 722129"/>
                <a:gd name="connsiteY0-618" fmla="*/ 5 h 1236375"/>
                <a:gd name="connsiteX1-619" fmla="*/ 721745 w 722129"/>
                <a:gd name="connsiteY1-620" fmla="*/ 353834 h 1236375"/>
                <a:gd name="connsiteX2-621" fmla="*/ 719534 w 722129"/>
                <a:gd name="connsiteY2-622" fmla="*/ 365463 h 1236375"/>
                <a:gd name="connsiteX3-623" fmla="*/ 722129 w 722129"/>
                <a:gd name="connsiteY3-624" fmla="*/ 389759 h 1236375"/>
                <a:gd name="connsiteX4-625" fmla="*/ 604500 w 722129"/>
                <a:gd name="connsiteY4-626" fmla="*/ 706014 h 1236375"/>
                <a:gd name="connsiteX5-627" fmla="*/ 294916 w 722129"/>
                <a:gd name="connsiteY5-628" fmla="*/ 1236375 h 1236375"/>
                <a:gd name="connsiteX6-629" fmla="*/ 138019 w 722129"/>
                <a:gd name="connsiteY6-630" fmla="*/ 641501 h 1236375"/>
                <a:gd name="connsiteX7-631" fmla="*/ 684 w 722129"/>
                <a:gd name="connsiteY7-632" fmla="*/ 366831 h 1236375"/>
                <a:gd name="connsiteX8-633" fmla="*/ 0 w 722129"/>
                <a:gd name="connsiteY8-634" fmla="*/ 365463 h 1236375"/>
                <a:gd name="connsiteX9-635" fmla="*/ 0 w 722129"/>
                <a:gd name="connsiteY9-636" fmla="*/ 360045 h 1236375"/>
                <a:gd name="connsiteX10-637" fmla="*/ 360040 w 722129"/>
                <a:gd name="connsiteY10-638" fmla="*/ 5 h 1236375"/>
                <a:gd name="connsiteX0-639" fmla="*/ 360040 w 722129"/>
                <a:gd name="connsiteY0-640" fmla="*/ 5 h 1236375"/>
                <a:gd name="connsiteX1-641" fmla="*/ 721745 w 722129"/>
                <a:gd name="connsiteY1-642" fmla="*/ 353834 h 1236375"/>
                <a:gd name="connsiteX2-643" fmla="*/ 722129 w 722129"/>
                <a:gd name="connsiteY2-644" fmla="*/ 389759 h 1236375"/>
                <a:gd name="connsiteX3-645" fmla="*/ 604500 w 722129"/>
                <a:gd name="connsiteY3-646" fmla="*/ 706014 h 1236375"/>
                <a:gd name="connsiteX4-647" fmla="*/ 294916 w 722129"/>
                <a:gd name="connsiteY4-648" fmla="*/ 1236375 h 1236375"/>
                <a:gd name="connsiteX5-649" fmla="*/ 138019 w 722129"/>
                <a:gd name="connsiteY5-650" fmla="*/ 641501 h 1236375"/>
                <a:gd name="connsiteX6-651" fmla="*/ 684 w 722129"/>
                <a:gd name="connsiteY6-652" fmla="*/ 366831 h 1236375"/>
                <a:gd name="connsiteX7-653" fmla="*/ 0 w 722129"/>
                <a:gd name="connsiteY7-654" fmla="*/ 365463 h 1236375"/>
                <a:gd name="connsiteX8-655" fmla="*/ 0 w 722129"/>
                <a:gd name="connsiteY8-656" fmla="*/ 360045 h 1236375"/>
                <a:gd name="connsiteX9-657" fmla="*/ 360040 w 722129"/>
                <a:gd name="connsiteY9-658" fmla="*/ 5 h 1236375"/>
                <a:gd name="connsiteX0-659" fmla="*/ 360040 w 722021"/>
                <a:gd name="connsiteY0-660" fmla="*/ 5 h 1236375"/>
                <a:gd name="connsiteX1-661" fmla="*/ 721745 w 722021"/>
                <a:gd name="connsiteY1-662" fmla="*/ 353834 h 1236375"/>
                <a:gd name="connsiteX2-663" fmla="*/ 722021 w 722021"/>
                <a:gd name="connsiteY2-664" fmla="*/ 365316 h 1236375"/>
                <a:gd name="connsiteX3-665" fmla="*/ 604500 w 722021"/>
                <a:gd name="connsiteY3-666" fmla="*/ 706014 h 1236375"/>
                <a:gd name="connsiteX4-667" fmla="*/ 294916 w 722021"/>
                <a:gd name="connsiteY4-668" fmla="*/ 1236375 h 1236375"/>
                <a:gd name="connsiteX5-669" fmla="*/ 138019 w 722021"/>
                <a:gd name="connsiteY5-670" fmla="*/ 641501 h 1236375"/>
                <a:gd name="connsiteX6-671" fmla="*/ 684 w 722021"/>
                <a:gd name="connsiteY6-672" fmla="*/ 366831 h 1236375"/>
                <a:gd name="connsiteX7-673" fmla="*/ 0 w 722021"/>
                <a:gd name="connsiteY7-674" fmla="*/ 365463 h 1236375"/>
                <a:gd name="connsiteX8-675" fmla="*/ 0 w 722021"/>
                <a:gd name="connsiteY8-676" fmla="*/ 360045 h 1236375"/>
                <a:gd name="connsiteX9-677" fmla="*/ 360040 w 722021"/>
                <a:gd name="connsiteY9-678" fmla="*/ 5 h 1236375"/>
                <a:gd name="connsiteX0-679" fmla="*/ 360040 w 722021"/>
                <a:gd name="connsiteY0-680" fmla="*/ 5 h 1236375"/>
                <a:gd name="connsiteX1-681" fmla="*/ 721745 w 722021"/>
                <a:gd name="connsiteY1-682" fmla="*/ 353834 h 1236375"/>
                <a:gd name="connsiteX2-683" fmla="*/ 722021 w 722021"/>
                <a:gd name="connsiteY2-684" fmla="*/ 365316 h 1236375"/>
                <a:gd name="connsiteX3-685" fmla="*/ 604500 w 722021"/>
                <a:gd name="connsiteY3-686" fmla="*/ 706014 h 1236375"/>
                <a:gd name="connsiteX4-687" fmla="*/ 294916 w 722021"/>
                <a:gd name="connsiteY4-688" fmla="*/ 1236375 h 1236375"/>
                <a:gd name="connsiteX5-689" fmla="*/ 138019 w 722021"/>
                <a:gd name="connsiteY5-690" fmla="*/ 641501 h 1236375"/>
                <a:gd name="connsiteX6-691" fmla="*/ 684 w 722021"/>
                <a:gd name="connsiteY6-692" fmla="*/ 366831 h 1236375"/>
                <a:gd name="connsiteX7-693" fmla="*/ 0 w 722021"/>
                <a:gd name="connsiteY7-694" fmla="*/ 365463 h 1236375"/>
                <a:gd name="connsiteX8-695" fmla="*/ 0 w 722021"/>
                <a:gd name="connsiteY8-696" fmla="*/ 360045 h 1236375"/>
                <a:gd name="connsiteX9-697" fmla="*/ 360040 w 722021"/>
                <a:gd name="connsiteY9-698" fmla="*/ 5 h 1236375"/>
                <a:gd name="connsiteX0-699" fmla="*/ 360040 w 722021"/>
                <a:gd name="connsiteY0-700" fmla="*/ 8 h 1236378"/>
                <a:gd name="connsiteX1-701" fmla="*/ 721745 w 722021"/>
                <a:gd name="connsiteY1-702" fmla="*/ 353837 h 1236378"/>
                <a:gd name="connsiteX2-703" fmla="*/ 722021 w 722021"/>
                <a:gd name="connsiteY2-704" fmla="*/ 365319 h 1236378"/>
                <a:gd name="connsiteX3-705" fmla="*/ 604500 w 722021"/>
                <a:gd name="connsiteY3-706" fmla="*/ 706017 h 1236378"/>
                <a:gd name="connsiteX4-707" fmla="*/ 294916 w 722021"/>
                <a:gd name="connsiteY4-708" fmla="*/ 1236378 h 1236378"/>
                <a:gd name="connsiteX5-709" fmla="*/ 138019 w 722021"/>
                <a:gd name="connsiteY5-710" fmla="*/ 641504 h 1236378"/>
                <a:gd name="connsiteX6-711" fmla="*/ 684 w 722021"/>
                <a:gd name="connsiteY6-712" fmla="*/ 366834 h 1236378"/>
                <a:gd name="connsiteX7-713" fmla="*/ 0 w 722021"/>
                <a:gd name="connsiteY7-714" fmla="*/ 365466 h 1236378"/>
                <a:gd name="connsiteX8-715" fmla="*/ 0 w 722021"/>
                <a:gd name="connsiteY8-716" fmla="*/ 360048 h 1236378"/>
                <a:gd name="connsiteX9-717" fmla="*/ 360040 w 722021"/>
                <a:gd name="connsiteY9-718" fmla="*/ 8 h 1236378"/>
                <a:gd name="connsiteX0-719" fmla="*/ 360040 w 722021"/>
                <a:gd name="connsiteY0-720" fmla="*/ 8 h 1236378"/>
                <a:gd name="connsiteX1-721" fmla="*/ 721745 w 722021"/>
                <a:gd name="connsiteY1-722" fmla="*/ 353837 h 1236378"/>
                <a:gd name="connsiteX2-723" fmla="*/ 722021 w 722021"/>
                <a:gd name="connsiteY2-724" fmla="*/ 365319 h 1236378"/>
                <a:gd name="connsiteX3-725" fmla="*/ 604500 w 722021"/>
                <a:gd name="connsiteY3-726" fmla="*/ 706017 h 1236378"/>
                <a:gd name="connsiteX4-727" fmla="*/ 294916 w 722021"/>
                <a:gd name="connsiteY4-728" fmla="*/ 1236378 h 1236378"/>
                <a:gd name="connsiteX5-729" fmla="*/ 138019 w 722021"/>
                <a:gd name="connsiteY5-730" fmla="*/ 641504 h 1236378"/>
                <a:gd name="connsiteX6-731" fmla="*/ 684 w 722021"/>
                <a:gd name="connsiteY6-732" fmla="*/ 366834 h 1236378"/>
                <a:gd name="connsiteX7-733" fmla="*/ 0 w 722021"/>
                <a:gd name="connsiteY7-734" fmla="*/ 365466 h 1236378"/>
                <a:gd name="connsiteX8-735" fmla="*/ 0 w 722021"/>
                <a:gd name="connsiteY8-736" fmla="*/ 360048 h 1236378"/>
                <a:gd name="connsiteX9-737" fmla="*/ 360040 w 722021"/>
                <a:gd name="connsiteY9-738" fmla="*/ 8 h 1236378"/>
                <a:gd name="connsiteX0-739" fmla="*/ 362304 w 722021"/>
                <a:gd name="connsiteY0-740" fmla="*/ 7 h 1247697"/>
                <a:gd name="connsiteX1-741" fmla="*/ 721745 w 722021"/>
                <a:gd name="connsiteY1-742" fmla="*/ 365156 h 1247697"/>
                <a:gd name="connsiteX2-743" fmla="*/ 722021 w 722021"/>
                <a:gd name="connsiteY2-744" fmla="*/ 376638 h 1247697"/>
                <a:gd name="connsiteX3-745" fmla="*/ 604500 w 722021"/>
                <a:gd name="connsiteY3-746" fmla="*/ 717336 h 1247697"/>
                <a:gd name="connsiteX4-747" fmla="*/ 294916 w 722021"/>
                <a:gd name="connsiteY4-748" fmla="*/ 1247697 h 1247697"/>
                <a:gd name="connsiteX5-749" fmla="*/ 138019 w 722021"/>
                <a:gd name="connsiteY5-750" fmla="*/ 652823 h 1247697"/>
                <a:gd name="connsiteX6-751" fmla="*/ 684 w 722021"/>
                <a:gd name="connsiteY6-752" fmla="*/ 378153 h 1247697"/>
                <a:gd name="connsiteX7-753" fmla="*/ 0 w 722021"/>
                <a:gd name="connsiteY7-754" fmla="*/ 376785 h 1247697"/>
                <a:gd name="connsiteX8-755" fmla="*/ 0 w 722021"/>
                <a:gd name="connsiteY8-756" fmla="*/ 371367 h 1247697"/>
                <a:gd name="connsiteX9-757" fmla="*/ 362304 w 722021"/>
                <a:gd name="connsiteY9-758" fmla="*/ 7 h 1247697"/>
                <a:gd name="connsiteX0-759" fmla="*/ 369097 w 722021"/>
                <a:gd name="connsiteY0-760" fmla="*/ 8 h 1243170"/>
                <a:gd name="connsiteX1-761" fmla="*/ 721745 w 722021"/>
                <a:gd name="connsiteY1-762" fmla="*/ 360629 h 1243170"/>
                <a:gd name="connsiteX2-763" fmla="*/ 722021 w 722021"/>
                <a:gd name="connsiteY2-764" fmla="*/ 372111 h 1243170"/>
                <a:gd name="connsiteX3-765" fmla="*/ 604500 w 722021"/>
                <a:gd name="connsiteY3-766" fmla="*/ 712809 h 1243170"/>
                <a:gd name="connsiteX4-767" fmla="*/ 294916 w 722021"/>
                <a:gd name="connsiteY4-768" fmla="*/ 1243170 h 1243170"/>
                <a:gd name="connsiteX5-769" fmla="*/ 138019 w 722021"/>
                <a:gd name="connsiteY5-770" fmla="*/ 648296 h 1243170"/>
                <a:gd name="connsiteX6-771" fmla="*/ 684 w 722021"/>
                <a:gd name="connsiteY6-772" fmla="*/ 373626 h 1243170"/>
                <a:gd name="connsiteX7-773" fmla="*/ 0 w 722021"/>
                <a:gd name="connsiteY7-774" fmla="*/ 372258 h 1243170"/>
                <a:gd name="connsiteX8-775" fmla="*/ 0 w 722021"/>
                <a:gd name="connsiteY8-776" fmla="*/ 366840 h 1243170"/>
                <a:gd name="connsiteX9-777" fmla="*/ 369097 w 722021"/>
                <a:gd name="connsiteY9-778" fmla="*/ 8 h 1243170"/>
                <a:gd name="connsiteX0-779" fmla="*/ 366832 w 722021"/>
                <a:gd name="connsiteY0-780" fmla="*/ 7 h 1245433"/>
                <a:gd name="connsiteX1-781" fmla="*/ 721745 w 722021"/>
                <a:gd name="connsiteY1-782" fmla="*/ 362892 h 1245433"/>
                <a:gd name="connsiteX2-783" fmla="*/ 722021 w 722021"/>
                <a:gd name="connsiteY2-784" fmla="*/ 374374 h 1245433"/>
                <a:gd name="connsiteX3-785" fmla="*/ 604500 w 722021"/>
                <a:gd name="connsiteY3-786" fmla="*/ 715072 h 1245433"/>
                <a:gd name="connsiteX4-787" fmla="*/ 294916 w 722021"/>
                <a:gd name="connsiteY4-788" fmla="*/ 1245433 h 1245433"/>
                <a:gd name="connsiteX5-789" fmla="*/ 138019 w 722021"/>
                <a:gd name="connsiteY5-790" fmla="*/ 650559 h 1245433"/>
                <a:gd name="connsiteX6-791" fmla="*/ 684 w 722021"/>
                <a:gd name="connsiteY6-792" fmla="*/ 375889 h 1245433"/>
                <a:gd name="connsiteX7-793" fmla="*/ 0 w 722021"/>
                <a:gd name="connsiteY7-794" fmla="*/ 374521 h 1245433"/>
                <a:gd name="connsiteX8-795" fmla="*/ 0 w 722021"/>
                <a:gd name="connsiteY8-796" fmla="*/ 369103 h 1245433"/>
                <a:gd name="connsiteX9-797" fmla="*/ 366832 w 722021"/>
                <a:gd name="connsiteY9-798" fmla="*/ 7 h 1245433"/>
                <a:gd name="connsiteX0-799" fmla="*/ 366832 w 722021"/>
                <a:gd name="connsiteY0-800" fmla="*/ 11 h 1245437"/>
                <a:gd name="connsiteX1-801" fmla="*/ 721745 w 722021"/>
                <a:gd name="connsiteY1-802" fmla="*/ 362896 h 1245437"/>
                <a:gd name="connsiteX2-803" fmla="*/ 722021 w 722021"/>
                <a:gd name="connsiteY2-804" fmla="*/ 374378 h 1245437"/>
                <a:gd name="connsiteX3-805" fmla="*/ 604500 w 722021"/>
                <a:gd name="connsiteY3-806" fmla="*/ 715076 h 1245437"/>
                <a:gd name="connsiteX4-807" fmla="*/ 294916 w 722021"/>
                <a:gd name="connsiteY4-808" fmla="*/ 1245437 h 1245437"/>
                <a:gd name="connsiteX5-809" fmla="*/ 138019 w 722021"/>
                <a:gd name="connsiteY5-810" fmla="*/ 650563 h 1245437"/>
                <a:gd name="connsiteX6-811" fmla="*/ 684 w 722021"/>
                <a:gd name="connsiteY6-812" fmla="*/ 375893 h 1245437"/>
                <a:gd name="connsiteX7-813" fmla="*/ 0 w 722021"/>
                <a:gd name="connsiteY7-814" fmla="*/ 374525 h 1245437"/>
                <a:gd name="connsiteX8-815" fmla="*/ 0 w 722021"/>
                <a:gd name="connsiteY8-816" fmla="*/ 369107 h 1245437"/>
                <a:gd name="connsiteX9-817" fmla="*/ 366832 w 722021"/>
                <a:gd name="connsiteY9-818" fmla="*/ 11 h 1245437"/>
                <a:gd name="connsiteX0-819" fmla="*/ 366832 w 722021"/>
                <a:gd name="connsiteY0-820" fmla="*/ 11 h 1245437"/>
                <a:gd name="connsiteX1-821" fmla="*/ 721745 w 722021"/>
                <a:gd name="connsiteY1-822" fmla="*/ 362896 h 1245437"/>
                <a:gd name="connsiteX2-823" fmla="*/ 722021 w 722021"/>
                <a:gd name="connsiteY2-824" fmla="*/ 374378 h 1245437"/>
                <a:gd name="connsiteX3-825" fmla="*/ 604500 w 722021"/>
                <a:gd name="connsiteY3-826" fmla="*/ 715076 h 1245437"/>
                <a:gd name="connsiteX4-827" fmla="*/ 294916 w 722021"/>
                <a:gd name="connsiteY4-828" fmla="*/ 1245437 h 1245437"/>
                <a:gd name="connsiteX5-829" fmla="*/ 138019 w 722021"/>
                <a:gd name="connsiteY5-830" fmla="*/ 650563 h 1245437"/>
                <a:gd name="connsiteX6-831" fmla="*/ 684 w 722021"/>
                <a:gd name="connsiteY6-832" fmla="*/ 375893 h 1245437"/>
                <a:gd name="connsiteX7-833" fmla="*/ 0 w 722021"/>
                <a:gd name="connsiteY7-834" fmla="*/ 374525 h 1245437"/>
                <a:gd name="connsiteX8-835" fmla="*/ 0 w 722021"/>
                <a:gd name="connsiteY8-836" fmla="*/ 369107 h 1245437"/>
                <a:gd name="connsiteX9-837" fmla="*/ 366832 w 722021"/>
                <a:gd name="connsiteY9-838" fmla="*/ 11 h 12454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29" name="Oval 2"/>
            <p:cNvSpPr/>
            <p:nvPr/>
          </p:nvSpPr>
          <p:spPr>
            <a:xfrm rot="17400000">
              <a:off x="5354226" y="1820275"/>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1" fmla="*/ 360040 w 720080"/>
                <a:gd name="connsiteY0-2" fmla="*/ 0 h 1105273"/>
                <a:gd name="connsiteX1-3" fmla="*/ 720080 w 720080"/>
                <a:gd name="connsiteY1-4" fmla="*/ 360040 h 1105273"/>
                <a:gd name="connsiteX2-5" fmla="*/ 719534 w 720080"/>
                <a:gd name="connsiteY2-6" fmla="*/ 365458 h 1105273"/>
                <a:gd name="connsiteX3-7" fmla="*/ 720080 w 720080"/>
                <a:gd name="connsiteY3-8" fmla="*/ 365458 h 1105273"/>
                <a:gd name="connsiteX4-9" fmla="*/ 719396 w 720080"/>
                <a:gd name="connsiteY4-10" fmla="*/ 366826 h 1105273"/>
                <a:gd name="connsiteX5-11" fmla="*/ 582061 w 720080"/>
                <a:gd name="connsiteY5-12" fmla="*/ 641496 h 1105273"/>
                <a:gd name="connsiteX6-13" fmla="*/ 310702 w 720080"/>
                <a:gd name="connsiteY6-14" fmla="*/ 1105273 h 1105273"/>
                <a:gd name="connsiteX7-15" fmla="*/ 138019 w 720080"/>
                <a:gd name="connsiteY7-16" fmla="*/ 641496 h 1105273"/>
                <a:gd name="connsiteX8-17" fmla="*/ 684 w 720080"/>
                <a:gd name="connsiteY8-18" fmla="*/ 366826 h 1105273"/>
                <a:gd name="connsiteX9-19" fmla="*/ 0 w 720080"/>
                <a:gd name="connsiteY9-20" fmla="*/ 365458 h 1105273"/>
                <a:gd name="connsiteX10-21" fmla="*/ 546 w 720080"/>
                <a:gd name="connsiteY10-22" fmla="*/ 365458 h 1105273"/>
                <a:gd name="connsiteX11-23" fmla="*/ 0 w 720080"/>
                <a:gd name="connsiteY11-24" fmla="*/ 360040 h 1105273"/>
                <a:gd name="connsiteX12-25" fmla="*/ 360040 w 720080"/>
                <a:gd name="connsiteY12-26" fmla="*/ 0 h 1105273"/>
                <a:gd name="connsiteX0-27" fmla="*/ 360040 w 720080"/>
                <a:gd name="connsiteY0-28" fmla="*/ 0 h 1105273"/>
                <a:gd name="connsiteX1-29" fmla="*/ 720080 w 720080"/>
                <a:gd name="connsiteY1-30" fmla="*/ 360040 h 1105273"/>
                <a:gd name="connsiteX2-31" fmla="*/ 719534 w 720080"/>
                <a:gd name="connsiteY2-32" fmla="*/ 365458 h 1105273"/>
                <a:gd name="connsiteX3-33" fmla="*/ 720080 w 720080"/>
                <a:gd name="connsiteY3-34" fmla="*/ 365458 h 1105273"/>
                <a:gd name="connsiteX4-35" fmla="*/ 719396 w 720080"/>
                <a:gd name="connsiteY4-36" fmla="*/ 366826 h 1105273"/>
                <a:gd name="connsiteX5-37" fmla="*/ 604500 w 720080"/>
                <a:gd name="connsiteY5-38" fmla="*/ 706009 h 1105273"/>
                <a:gd name="connsiteX6-39" fmla="*/ 310702 w 720080"/>
                <a:gd name="connsiteY6-40" fmla="*/ 1105273 h 1105273"/>
                <a:gd name="connsiteX7-41" fmla="*/ 138019 w 720080"/>
                <a:gd name="connsiteY7-42" fmla="*/ 641496 h 1105273"/>
                <a:gd name="connsiteX8-43" fmla="*/ 684 w 720080"/>
                <a:gd name="connsiteY8-44" fmla="*/ 366826 h 1105273"/>
                <a:gd name="connsiteX9-45" fmla="*/ 0 w 720080"/>
                <a:gd name="connsiteY9-46" fmla="*/ 365458 h 1105273"/>
                <a:gd name="connsiteX10-47" fmla="*/ 546 w 720080"/>
                <a:gd name="connsiteY10-48" fmla="*/ 365458 h 1105273"/>
                <a:gd name="connsiteX11-49" fmla="*/ 0 w 720080"/>
                <a:gd name="connsiteY11-50" fmla="*/ 360040 h 1105273"/>
                <a:gd name="connsiteX12-51" fmla="*/ 360040 w 720080"/>
                <a:gd name="connsiteY12-52" fmla="*/ 0 h 1105273"/>
                <a:gd name="connsiteX0-53" fmla="*/ 360040 w 720080"/>
                <a:gd name="connsiteY0-54" fmla="*/ 0 h 1105273"/>
                <a:gd name="connsiteX1-55" fmla="*/ 720080 w 720080"/>
                <a:gd name="connsiteY1-56" fmla="*/ 360040 h 1105273"/>
                <a:gd name="connsiteX2-57" fmla="*/ 719534 w 720080"/>
                <a:gd name="connsiteY2-58" fmla="*/ 365458 h 1105273"/>
                <a:gd name="connsiteX3-59" fmla="*/ 720080 w 720080"/>
                <a:gd name="connsiteY3-60" fmla="*/ 365458 h 1105273"/>
                <a:gd name="connsiteX4-61" fmla="*/ 719396 w 720080"/>
                <a:gd name="connsiteY4-62" fmla="*/ 366826 h 1105273"/>
                <a:gd name="connsiteX5-63" fmla="*/ 604500 w 720080"/>
                <a:gd name="connsiteY5-64" fmla="*/ 706009 h 1105273"/>
                <a:gd name="connsiteX6-65" fmla="*/ 310702 w 720080"/>
                <a:gd name="connsiteY6-66" fmla="*/ 1105273 h 1105273"/>
                <a:gd name="connsiteX7-67" fmla="*/ 138019 w 720080"/>
                <a:gd name="connsiteY7-68" fmla="*/ 641496 h 1105273"/>
                <a:gd name="connsiteX8-69" fmla="*/ 684 w 720080"/>
                <a:gd name="connsiteY8-70" fmla="*/ 366826 h 1105273"/>
                <a:gd name="connsiteX9-71" fmla="*/ 0 w 720080"/>
                <a:gd name="connsiteY9-72" fmla="*/ 365458 h 1105273"/>
                <a:gd name="connsiteX10-73" fmla="*/ 546 w 720080"/>
                <a:gd name="connsiteY10-74" fmla="*/ 365458 h 1105273"/>
                <a:gd name="connsiteX11-75" fmla="*/ 0 w 720080"/>
                <a:gd name="connsiteY11-76" fmla="*/ 360040 h 1105273"/>
                <a:gd name="connsiteX12-77" fmla="*/ 360040 w 720080"/>
                <a:gd name="connsiteY12-78" fmla="*/ 0 h 1105273"/>
                <a:gd name="connsiteX0-79" fmla="*/ 360040 w 720080"/>
                <a:gd name="connsiteY0-80" fmla="*/ 0 h 1105273"/>
                <a:gd name="connsiteX1-81" fmla="*/ 720080 w 720080"/>
                <a:gd name="connsiteY1-82" fmla="*/ 360040 h 1105273"/>
                <a:gd name="connsiteX2-83" fmla="*/ 719534 w 720080"/>
                <a:gd name="connsiteY2-84" fmla="*/ 365458 h 1105273"/>
                <a:gd name="connsiteX3-85" fmla="*/ 720080 w 720080"/>
                <a:gd name="connsiteY3-86" fmla="*/ 365458 h 1105273"/>
                <a:gd name="connsiteX4-87" fmla="*/ 719396 w 720080"/>
                <a:gd name="connsiteY4-88" fmla="*/ 366826 h 1105273"/>
                <a:gd name="connsiteX5-89" fmla="*/ 604500 w 720080"/>
                <a:gd name="connsiteY5-90" fmla="*/ 706009 h 1105273"/>
                <a:gd name="connsiteX6-91" fmla="*/ 310702 w 720080"/>
                <a:gd name="connsiteY6-92" fmla="*/ 1105273 h 1105273"/>
                <a:gd name="connsiteX7-93" fmla="*/ 138019 w 720080"/>
                <a:gd name="connsiteY7-94" fmla="*/ 641496 h 1105273"/>
                <a:gd name="connsiteX8-95" fmla="*/ 684 w 720080"/>
                <a:gd name="connsiteY8-96" fmla="*/ 366826 h 1105273"/>
                <a:gd name="connsiteX9-97" fmla="*/ 0 w 720080"/>
                <a:gd name="connsiteY9-98" fmla="*/ 365458 h 1105273"/>
                <a:gd name="connsiteX10-99" fmla="*/ 546 w 720080"/>
                <a:gd name="connsiteY10-100" fmla="*/ 365458 h 1105273"/>
                <a:gd name="connsiteX11-101" fmla="*/ 0 w 720080"/>
                <a:gd name="connsiteY11-102" fmla="*/ 360040 h 1105273"/>
                <a:gd name="connsiteX12-103" fmla="*/ 360040 w 720080"/>
                <a:gd name="connsiteY12-104" fmla="*/ 0 h 1105273"/>
                <a:gd name="connsiteX0-105" fmla="*/ 360040 w 720080"/>
                <a:gd name="connsiteY0-106" fmla="*/ 0 h 1209055"/>
                <a:gd name="connsiteX1-107" fmla="*/ 720080 w 720080"/>
                <a:gd name="connsiteY1-108" fmla="*/ 360040 h 1209055"/>
                <a:gd name="connsiteX2-109" fmla="*/ 719534 w 720080"/>
                <a:gd name="connsiteY2-110" fmla="*/ 365458 h 1209055"/>
                <a:gd name="connsiteX3-111" fmla="*/ 720080 w 720080"/>
                <a:gd name="connsiteY3-112" fmla="*/ 365458 h 1209055"/>
                <a:gd name="connsiteX4-113" fmla="*/ 719396 w 720080"/>
                <a:gd name="connsiteY4-114" fmla="*/ 366826 h 1209055"/>
                <a:gd name="connsiteX5-115" fmla="*/ 604500 w 720080"/>
                <a:gd name="connsiteY5-116" fmla="*/ 706009 h 1209055"/>
                <a:gd name="connsiteX6-117" fmla="*/ 263018 w 720080"/>
                <a:gd name="connsiteY6-118" fmla="*/ 1209055 h 1209055"/>
                <a:gd name="connsiteX7-119" fmla="*/ 138019 w 720080"/>
                <a:gd name="connsiteY7-120" fmla="*/ 641496 h 1209055"/>
                <a:gd name="connsiteX8-121" fmla="*/ 684 w 720080"/>
                <a:gd name="connsiteY8-122" fmla="*/ 366826 h 1209055"/>
                <a:gd name="connsiteX9-123" fmla="*/ 0 w 720080"/>
                <a:gd name="connsiteY9-124" fmla="*/ 365458 h 1209055"/>
                <a:gd name="connsiteX10-125" fmla="*/ 546 w 720080"/>
                <a:gd name="connsiteY10-126" fmla="*/ 365458 h 1209055"/>
                <a:gd name="connsiteX11-127" fmla="*/ 0 w 720080"/>
                <a:gd name="connsiteY11-128" fmla="*/ 360040 h 1209055"/>
                <a:gd name="connsiteX12-129" fmla="*/ 360040 w 720080"/>
                <a:gd name="connsiteY12-130" fmla="*/ 0 h 1209055"/>
                <a:gd name="connsiteX0-131" fmla="*/ 360040 w 720080"/>
                <a:gd name="connsiteY0-132" fmla="*/ 0 h 1209055"/>
                <a:gd name="connsiteX1-133" fmla="*/ 720080 w 720080"/>
                <a:gd name="connsiteY1-134" fmla="*/ 360040 h 1209055"/>
                <a:gd name="connsiteX2-135" fmla="*/ 719534 w 720080"/>
                <a:gd name="connsiteY2-136" fmla="*/ 365458 h 1209055"/>
                <a:gd name="connsiteX3-137" fmla="*/ 720080 w 720080"/>
                <a:gd name="connsiteY3-138" fmla="*/ 365458 h 1209055"/>
                <a:gd name="connsiteX4-139" fmla="*/ 719396 w 720080"/>
                <a:gd name="connsiteY4-140" fmla="*/ 366826 h 1209055"/>
                <a:gd name="connsiteX5-141" fmla="*/ 604500 w 720080"/>
                <a:gd name="connsiteY5-142" fmla="*/ 706009 h 1209055"/>
                <a:gd name="connsiteX6-143" fmla="*/ 263018 w 720080"/>
                <a:gd name="connsiteY6-144" fmla="*/ 1209055 h 1209055"/>
                <a:gd name="connsiteX7-145" fmla="*/ 138019 w 720080"/>
                <a:gd name="connsiteY7-146" fmla="*/ 641496 h 1209055"/>
                <a:gd name="connsiteX8-147" fmla="*/ 684 w 720080"/>
                <a:gd name="connsiteY8-148" fmla="*/ 366826 h 1209055"/>
                <a:gd name="connsiteX9-149" fmla="*/ 0 w 720080"/>
                <a:gd name="connsiteY9-150" fmla="*/ 365458 h 1209055"/>
                <a:gd name="connsiteX10-151" fmla="*/ 546 w 720080"/>
                <a:gd name="connsiteY10-152" fmla="*/ 365458 h 1209055"/>
                <a:gd name="connsiteX11-153" fmla="*/ 0 w 720080"/>
                <a:gd name="connsiteY11-154" fmla="*/ 360040 h 1209055"/>
                <a:gd name="connsiteX12-155" fmla="*/ 360040 w 720080"/>
                <a:gd name="connsiteY12-156" fmla="*/ 0 h 1209055"/>
                <a:gd name="connsiteX0-157" fmla="*/ 360040 w 720080"/>
                <a:gd name="connsiteY0-158" fmla="*/ 0 h 1217470"/>
                <a:gd name="connsiteX1-159" fmla="*/ 720080 w 720080"/>
                <a:gd name="connsiteY1-160" fmla="*/ 360040 h 1217470"/>
                <a:gd name="connsiteX2-161" fmla="*/ 719534 w 720080"/>
                <a:gd name="connsiteY2-162" fmla="*/ 365458 h 1217470"/>
                <a:gd name="connsiteX3-163" fmla="*/ 720080 w 720080"/>
                <a:gd name="connsiteY3-164" fmla="*/ 365458 h 1217470"/>
                <a:gd name="connsiteX4-165" fmla="*/ 719396 w 720080"/>
                <a:gd name="connsiteY4-166" fmla="*/ 366826 h 1217470"/>
                <a:gd name="connsiteX5-167" fmla="*/ 604500 w 720080"/>
                <a:gd name="connsiteY5-168" fmla="*/ 706009 h 1217470"/>
                <a:gd name="connsiteX6-169" fmla="*/ 243384 w 720080"/>
                <a:gd name="connsiteY6-170" fmla="*/ 1217470 h 1217470"/>
                <a:gd name="connsiteX7-171" fmla="*/ 138019 w 720080"/>
                <a:gd name="connsiteY7-172" fmla="*/ 641496 h 1217470"/>
                <a:gd name="connsiteX8-173" fmla="*/ 684 w 720080"/>
                <a:gd name="connsiteY8-174" fmla="*/ 366826 h 1217470"/>
                <a:gd name="connsiteX9-175" fmla="*/ 0 w 720080"/>
                <a:gd name="connsiteY9-176" fmla="*/ 365458 h 1217470"/>
                <a:gd name="connsiteX10-177" fmla="*/ 546 w 720080"/>
                <a:gd name="connsiteY10-178" fmla="*/ 365458 h 1217470"/>
                <a:gd name="connsiteX11-179" fmla="*/ 0 w 720080"/>
                <a:gd name="connsiteY11-180" fmla="*/ 360040 h 1217470"/>
                <a:gd name="connsiteX12-181" fmla="*/ 360040 w 720080"/>
                <a:gd name="connsiteY12-182" fmla="*/ 0 h 1217470"/>
                <a:gd name="connsiteX0-183" fmla="*/ 360040 w 720080"/>
                <a:gd name="connsiteY0-184" fmla="*/ 0 h 1217470"/>
                <a:gd name="connsiteX1-185" fmla="*/ 720080 w 720080"/>
                <a:gd name="connsiteY1-186" fmla="*/ 360040 h 1217470"/>
                <a:gd name="connsiteX2-187" fmla="*/ 719534 w 720080"/>
                <a:gd name="connsiteY2-188" fmla="*/ 365458 h 1217470"/>
                <a:gd name="connsiteX3-189" fmla="*/ 720080 w 720080"/>
                <a:gd name="connsiteY3-190" fmla="*/ 365458 h 1217470"/>
                <a:gd name="connsiteX4-191" fmla="*/ 719396 w 720080"/>
                <a:gd name="connsiteY4-192" fmla="*/ 366826 h 1217470"/>
                <a:gd name="connsiteX5-193" fmla="*/ 604500 w 720080"/>
                <a:gd name="connsiteY5-194" fmla="*/ 706009 h 1217470"/>
                <a:gd name="connsiteX6-195" fmla="*/ 243384 w 720080"/>
                <a:gd name="connsiteY6-196" fmla="*/ 1217470 h 1217470"/>
                <a:gd name="connsiteX7-197" fmla="*/ 138019 w 720080"/>
                <a:gd name="connsiteY7-198" fmla="*/ 641496 h 1217470"/>
                <a:gd name="connsiteX8-199" fmla="*/ 684 w 720080"/>
                <a:gd name="connsiteY8-200" fmla="*/ 366826 h 1217470"/>
                <a:gd name="connsiteX9-201" fmla="*/ 0 w 720080"/>
                <a:gd name="connsiteY9-202" fmla="*/ 365458 h 1217470"/>
                <a:gd name="connsiteX10-203" fmla="*/ 546 w 720080"/>
                <a:gd name="connsiteY10-204" fmla="*/ 365458 h 1217470"/>
                <a:gd name="connsiteX11-205" fmla="*/ 0 w 720080"/>
                <a:gd name="connsiteY11-206" fmla="*/ 360040 h 1217470"/>
                <a:gd name="connsiteX12-207" fmla="*/ 360040 w 720080"/>
                <a:gd name="connsiteY12-208" fmla="*/ 0 h 1217470"/>
                <a:gd name="connsiteX0-209" fmla="*/ 360040 w 720080"/>
                <a:gd name="connsiteY0-210" fmla="*/ 0 h 1217470"/>
                <a:gd name="connsiteX1-211" fmla="*/ 720080 w 720080"/>
                <a:gd name="connsiteY1-212" fmla="*/ 360040 h 1217470"/>
                <a:gd name="connsiteX2-213" fmla="*/ 719534 w 720080"/>
                <a:gd name="connsiteY2-214" fmla="*/ 365458 h 1217470"/>
                <a:gd name="connsiteX3-215" fmla="*/ 720080 w 720080"/>
                <a:gd name="connsiteY3-216" fmla="*/ 365458 h 1217470"/>
                <a:gd name="connsiteX4-217" fmla="*/ 719396 w 720080"/>
                <a:gd name="connsiteY4-218" fmla="*/ 366826 h 1217470"/>
                <a:gd name="connsiteX5-219" fmla="*/ 604500 w 720080"/>
                <a:gd name="connsiteY5-220" fmla="*/ 706009 h 1217470"/>
                <a:gd name="connsiteX6-221" fmla="*/ 243384 w 720080"/>
                <a:gd name="connsiteY6-222" fmla="*/ 1217470 h 1217470"/>
                <a:gd name="connsiteX7-223" fmla="*/ 138019 w 720080"/>
                <a:gd name="connsiteY7-224" fmla="*/ 641496 h 1217470"/>
                <a:gd name="connsiteX8-225" fmla="*/ 684 w 720080"/>
                <a:gd name="connsiteY8-226" fmla="*/ 366826 h 1217470"/>
                <a:gd name="connsiteX9-227" fmla="*/ 0 w 720080"/>
                <a:gd name="connsiteY9-228" fmla="*/ 365458 h 1217470"/>
                <a:gd name="connsiteX10-229" fmla="*/ 546 w 720080"/>
                <a:gd name="connsiteY10-230" fmla="*/ 365458 h 1217470"/>
                <a:gd name="connsiteX11-231" fmla="*/ 0 w 720080"/>
                <a:gd name="connsiteY11-232" fmla="*/ 360040 h 1217470"/>
                <a:gd name="connsiteX12-233" fmla="*/ 360040 w 720080"/>
                <a:gd name="connsiteY12-234" fmla="*/ 0 h 1217470"/>
                <a:gd name="connsiteX0-235" fmla="*/ 360040 w 720080"/>
                <a:gd name="connsiteY0-236" fmla="*/ 0 h 1217470"/>
                <a:gd name="connsiteX1-237" fmla="*/ 720080 w 720080"/>
                <a:gd name="connsiteY1-238" fmla="*/ 360040 h 1217470"/>
                <a:gd name="connsiteX2-239" fmla="*/ 719534 w 720080"/>
                <a:gd name="connsiteY2-240" fmla="*/ 365458 h 1217470"/>
                <a:gd name="connsiteX3-241" fmla="*/ 720080 w 720080"/>
                <a:gd name="connsiteY3-242" fmla="*/ 365458 h 1217470"/>
                <a:gd name="connsiteX4-243" fmla="*/ 719396 w 720080"/>
                <a:gd name="connsiteY4-244" fmla="*/ 366826 h 1217470"/>
                <a:gd name="connsiteX5-245" fmla="*/ 604500 w 720080"/>
                <a:gd name="connsiteY5-246" fmla="*/ 706009 h 1217470"/>
                <a:gd name="connsiteX6-247" fmla="*/ 243384 w 720080"/>
                <a:gd name="connsiteY6-248" fmla="*/ 1217470 h 1217470"/>
                <a:gd name="connsiteX7-249" fmla="*/ 138019 w 720080"/>
                <a:gd name="connsiteY7-250" fmla="*/ 641496 h 1217470"/>
                <a:gd name="connsiteX8-251" fmla="*/ 684 w 720080"/>
                <a:gd name="connsiteY8-252" fmla="*/ 366826 h 1217470"/>
                <a:gd name="connsiteX9-253" fmla="*/ 0 w 720080"/>
                <a:gd name="connsiteY9-254" fmla="*/ 365458 h 1217470"/>
                <a:gd name="connsiteX10-255" fmla="*/ 546 w 720080"/>
                <a:gd name="connsiteY10-256" fmla="*/ 365458 h 1217470"/>
                <a:gd name="connsiteX11-257" fmla="*/ 0 w 720080"/>
                <a:gd name="connsiteY11-258" fmla="*/ 360040 h 1217470"/>
                <a:gd name="connsiteX12-259" fmla="*/ 360040 w 720080"/>
                <a:gd name="connsiteY12-260" fmla="*/ 0 h 1217470"/>
                <a:gd name="connsiteX0-261" fmla="*/ 360040 w 720080"/>
                <a:gd name="connsiteY0-262" fmla="*/ 0 h 1223080"/>
                <a:gd name="connsiteX1-263" fmla="*/ 720080 w 720080"/>
                <a:gd name="connsiteY1-264" fmla="*/ 360040 h 1223080"/>
                <a:gd name="connsiteX2-265" fmla="*/ 719534 w 720080"/>
                <a:gd name="connsiteY2-266" fmla="*/ 365458 h 1223080"/>
                <a:gd name="connsiteX3-267" fmla="*/ 720080 w 720080"/>
                <a:gd name="connsiteY3-268" fmla="*/ 365458 h 1223080"/>
                <a:gd name="connsiteX4-269" fmla="*/ 719396 w 720080"/>
                <a:gd name="connsiteY4-270" fmla="*/ 366826 h 1223080"/>
                <a:gd name="connsiteX5-271" fmla="*/ 604500 w 720080"/>
                <a:gd name="connsiteY5-272" fmla="*/ 706009 h 1223080"/>
                <a:gd name="connsiteX6-273" fmla="*/ 263019 w 720080"/>
                <a:gd name="connsiteY6-274" fmla="*/ 1223080 h 1223080"/>
                <a:gd name="connsiteX7-275" fmla="*/ 138019 w 720080"/>
                <a:gd name="connsiteY7-276" fmla="*/ 641496 h 1223080"/>
                <a:gd name="connsiteX8-277" fmla="*/ 684 w 720080"/>
                <a:gd name="connsiteY8-278" fmla="*/ 366826 h 1223080"/>
                <a:gd name="connsiteX9-279" fmla="*/ 0 w 720080"/>
                <a:gd name="connsiteY9-280" fmla="*/ 365458 h 1223080"/>
                <a:gd name="connsiteX10-281" fmla="*/ 546 w 720080"/>
                <a:gd name="connsiteY10-282" fmla="*/ 365458 h 1223080"/>
                <a:gd name="connsiteX11-283" fmla="*/ 0 w 720080"/>
                <a:gd name="connsiteY11-284" fmla="*/ 360040 h 1223080"/>
                <a:gd name="connsiteX12-285" fmla="*/ 360040 w 720080"/>
                <a:gd name="connsiteY12-286" fmla="*/ 0 h 1223080"/>
                <a:gd name="connsiteX0-287" fmla="*/ 360040 w 720080"/>
                <a:gd name="connsiteY0-288" fmla="*/ 0 h 1223080"/>
                <a:gd name="connsiteX1-289" fmla="*/ 720080 w 720080"/>
                <a:gd name="connsiteY1-290" fmla="*/ 360040 h 1223080"/>
                <a:gd name="connsiteX2-291" fmla="*/ 719534 w 720080"/>
                <a:gd name="connsiteY2-292" fmla="*/ 365458 h 1223080"/>
                <a:gd name="connsiteX3-293" fmla="*/ 720080 w 720080"/>
                <a:gd name="connsiteY3-294" fmla="*/ 365458 h 1223080"/>
                <a:gd name="connsiteX4-295" fmla="*/ 719396 w 720080"/>
                <a:gd name="connsiteY4-296" fmla="*/ 366826 h 1223080"/>
                <a:gd name="connsiteX5-297" fmla="*/ 604500 w 720080"/>
                <a:gd name="connsiteY5-298" fmla="*/ 706009 h 1223080"/>
                <a:gd name="connsiteX6-299" fmla="*/ 263019 w 720080"/>
                <a:gd name="connsiteY6-300" fmla="*/ 1223080 h 1223080"/>
                <a:gd name="connsiteX7-301" fmla="*/ 138019 w 720080"/>
                <a:gd name="connsiteY7-302" fmla="*/ 641496 h 1223080"/>
                <a:gd name="connsiteX8-303" fmla="*/ 684 w 720080"/>
                <a:gd name="connsiteY8-304" fmla="*/ 366826 h 1223080"/>
                <a:gd name="connsiteX9-305" fmla="*/ 0 w 720080"/>
                <a:gd name="connsiteY9-306" fmla="*/ 365458 h 1223080"/>
                <a:gd name="connsiteX10-307" fmla="*/ 546 w 720080"/>
                <a:gd name="connsiteY10-308" fmla="*/ 365458 h 1223080"/>
                <a:gd name="connsiteX11-309" fmla="*/ 0 w 720080"/>
                <a:gd name="connsiteY11-310" fmla="*/ 360040 h 1223080"/>
                <a:gd name="connsiteX12-311" fmla="*/ 360040 w 720080"/>
                <a:gd name="connsiteY12-312" fmla="*/ 0 h 1223080"/>
                <a:gd name="connsiteX0-313" fmla="*/ 360040 w 720080"/>
                <a:gd name="connsiteY0-314" fmla="*/ 0 h 1223080"/>
                <a:gd name="connsiteX1-315" fmla="*/ 720080 w 720080"/>
                <a:gd name="connsiteY1-316" fmla="*/ 360040 h 1223080"/>
                <a:gd name="connsiteX2-317" fmla="*/ 719534 w 720080"/>
                <a:gd name="connsiteY2-318" fmla="*/ 365458 h 1223080"/>
                <a:gd name="connsiteX3-319" fmla="*/ 720080 w 720080"/>
                <a:gd name="connsiteY3-320" fmla="*/ 365458 h 1223080"/>
                <a:gd name="connsiteX4-321" fmla="*/ 719396 w 720080"/>
                <a:gd name="connsiteY4-322" fmla="*/ 366826 h 1223080"/>
                <a:gd name="connsiteX5-323" fmla="*/ 604500 w 720080"/>
                <a:gd name="connsiteY5-324" fmla="*/ 706009 h 1223080"/>
                <a:gd name="connsiteX6-325" fmla="*/ 263019 w 720080"/>
                <a:gd name="connsiteY6-326" fmla="*/ 1223080 h 1223080"/>
                <a:gd name="connsiteX7-327" fmla="*/ 138019 w 720080"/>
                <a:gd name="connsiteY7-328" fmla="*/ 641496 h 1223080"/>
                <a:gd name="connsiteX8-329" fmla="*/ 684 w 720080"/>
                <a:gd name="connsiteY8-330" fmla="*/ 366826 h 1223080"/>
                <a:gd name="connsiteX9-331" fmla="*/ 0 w 720080"/>
                <a:gd name="connsiteY9-332" fmla="*/ 365458 h 1223080"/>
                <a:gd name="connsiteX10-333" fmla="*/ 546 w 720080"/>
                <a:gd name="connsiteY10-334" fmla="*/ 365458 h 1223080"/>
                <a:gd name="connsiteX11-335" fmla="*/ 0 w 720080"/>
                <a:gd name="connsiteY11-336" fmla="*/ 360040 h 1223080"/>
                <a:gd name="connsiteX12-337" fmla="*/ 360040 w 720080"/>
                <a:gd name="connsiteY12-338" fmla="*/ 0 h 1223080"/>
                <a:gd name="connsiteX0-339" fmla="*/ 360040 w 720080"/>
                <a:gd name="connsiteY0-340" fmla="*/ 0 h 1223080"/>
                <a:gd name="connsiteX1-341" fmla="*/ 720080 w 720080"/>
                <a:gd name="connsiteY1-342" fmla="*/ 360040 h 1223080"/>
                <a:gd name="connsiteX2-343" fmla="*/ 719534 w 720080"/>
                <a:gd name="connsiteY2-344" fmla="*/ 365458 h 1223080"/>
                <a:gd name="connsiteX3-345" fmla="*/ 720080 w 720080"/>
                <a:gd name="connsiteY3-346" fmla="*/ 365458 h 1223080"/>
                <a:gd name="connsiteX4-347" fmla="*/ 719396 w 720080"/>
                <a:gd name="connsiteY4-348" fmla="*/ 366826 h 1223080"/>
                <a:gd name="connsiteX5-349" fmla="*/ 604500 w 720080"/>
                <a:gd name="connsiteY5-350" fmla="*/ 706009 h 1223080"/>
                <a:gd name="connsiteX6-351" fmla="*/ 263019 w 720080"/>
                <a:gd name="connsiteY6-352" fmla="*/ 1223080 h 1223080"/>
                <a:gd name="connsiteX7-353" fmla="*/ 138019 w 720080"/>
                <a:gd name="connsiteY7-354" fmla="*/ 641496 h 1223080"/>
                <a:gd name="connsiteX8-355" fmla="*/ 684 w 720080"/>
                <a:gd name="connsiteY8-356" fmla="*/ 366826 h 1223080"/>
                <a:gd name="connsiteX9-357" fmla="*/ 0 w 720080"/>
                <a:gd name="connsiteY9-358" fmla="*/ 365458 h 1223080"/>
                <a:gd name="connsiteX10-359" fmla="*/ 546 w 720080"/>
                <a:gd name="connsiteY10-360" fmla="*/ 365458 h 1223080"/>
                <a:gd name="connsiteX11-361" fmla="*/ 0 w 720080"/>
                <a:gd name="connsiteY11-362" fmla="*/ 360040 h 1223080"/>
                <a:gd name="connsiteX12-363" fmla="*/ 360040 w 720080"/>
                <a:gd name="connsiteY12-364" fmla="*/ 0 h 1223080"/>
                <a:gd name="connsiteX0-365" fmla="*/ 360040 w 720080"/>
                <a:gd name="connsiteY0-366" fmla="*/ 0 h 1223080"/>
                <a:gd name="connsiteX1-367" fmla="*/ 720080 w 720080"/>
                <a:gd name="connsiteY1-368" fmla="*/ 360040 h 1223080"/>
                <a:gd name="connsiteX2-369" fmla="*/ 719534 w 720080"/>
                <a:gd name="connsiteY2-370" fmla="*/ 365458 h 1223080"/>
                <a:gd name="connsiteX3-371" fmla="*/ 720080 w 720080"/>
                <a:gd name="connsiteY3-372" fmla="*/ 365458 h 1223080"/>
                <a:gd name="connsiteX4-373" fmla="*/ 719396 w 720080"/>
                <a:gd name="connsiteY4-374" fmla="*/ 366826 h 1223080"/>
                <a:gd name="connsiteX5-375" fmla="*/ 604500 w 720080"/>
                <a:gd name="connsiteY5-376" fmla="*/ 706009 h 1223080"/>
                <a:gd name="connsiteX6-377" fmla="*/ 263019 w 720080"/>
                <a:gd name="connsiteY6-378" fmla="*/ 1223080 h 1223080"/>
                <a:gd name="connsiteX7-379" fmla="*/ 138019 w 720080"/>
                <a:gd name="connsiteY7-380" fmla="*/ 641496 h 1223080"/>
                <a:gd name="connsiteX8-381" fmla="*/ 684 w 720080"/>
                <a:gd name="connsiteY8-382" fmla="*/ 366826 h 1223080"/>
                <a:gd name="connsiteX9-383" fmla="*/ 0 w 720080"/>
                <a:gd name="connsiteY9-384" fmla="*/ 365458 h 1223080"/>
                <a:gd name="connsiteX10-385" fmla="*/ 546 w 720080"/>
                <a:gd name="connsiteY10-386" fmla="*/ 365458 h 1223080"/>
                <a:gd name="connsiteX11-387" fmla="*/ 0 w 720080"/>
                <a:gd name="connsiteY11-388" fmla="*/ 360040 h 1223080"/>
                <a:gd name="connsiteX12-389" fmla="*/ 360040 w 720080"/>
                <a:gd name="connsiteY12-390" fmla="*/ 0 h 1223080"/>
                <a:gd name="connsiteX0-391" fmla="*/ 360040 w 720080"/>
                <a:gd name="connsiteY0-392" fmla="*/ 0 h 1236370"/>
                <a:gd name="connsiteX1-393" fmla="*/ 720080 w 720080"/>
                <a:gd name="connsiteY1-394" fmla="*/ 360040 h 1236370"/>
                <a:gd name="connsiteX2-395" fmla="*/ 719534 w 720080"/>
                <a:gd name="connsiteY2-396" fmla="*/ 365458 h 1236370"/>
                <a:gd name="connsiteX3-397" fmla="*/ 720080 w 720080"/>
                <a:gd name="connsiteY3-398" fmla="*/ 365458 h 1236370"/>
                <a:gd name="connsiteX4-399" fmla="*/ 719396 w 720080"/>
                <a:gd name="connsiteY4-400" fmla="*/ 366826 h 1236370"/>
                <a:gd name="connsiteX5-401" fmla="*/ 604500 w 720080"/>
                <a:gd name="connsiteY5-402" fmla="*/ 706009 h 1236370"/>
                <a:gd name="connsiteX6-403" fmla="*/ 294916 w 720080"/>
                <a:gd name="connsiteY6-404" fmla="*/ 1236370 h 1236370"/>
                <a:gd name="connsiteX7-405" fmla="*/ 138019 w 720080"/>
                <a:gd name="connsiteY7-406" fmla="*/ 641496 h 1236370"/>
                <a:gd name="connsiteX8-407" fmla="*/ 684 w 720080"/>
                <a:gd name="connsiteY8-408" fmla="*/ 366826 h 1236370"/>
                <a:gd name="connsiteX9-409" fmla="*/ 0 w 720080"/>
                <a:gd name="connsiteY9-410" fmla="*/ 365458 h 1236370"/>
                <a:gd name="connsiteX10-411" fmla="*/ 546 w 720080"/>
                <a:gd name="connsiteY10-412" fmla="*/ 365458 h 1236370"/>
                <a:gd name="connsiteX11-413" fmla="*/ 0 w 720080"/>
                <a:gd name="connsiteY11-414" fmla="*/ 360040 h 1236370"/>
                <a:gd name="connsiteX12-415" fmla="*/ 360040 w 720080"/>
                <a:gd name="connsiteY12-416" fmla="*/ 0 h 1236370"/>
                <a:gd name="connsiteX0-417" fmla="*/ 360040 w 720080"/>
                <a:gd name="connsiteY0-418" fmla="*/ 0 h 1236370"/>
                <a:gd name="connsiteX1-419" fmla="*/ 720080 w 720080"/>
                <a:gd name="connsiteY1-420" fmla="*/ 360040 h 1236370"/>
                <a:gd name="connsiteX2-421" fmla="*/ 719534 w 720080"/>
                <a:gd name="connsiteY2-422" fmla="*/ 365458 h 1236370"/>
                <a:gd name="connsiteX3-423" fmla="*/ 720080 w 720080"/>
                <a:gd name="connsiteY3-424" fmla="*/ 365458 h 1236370"/>
                <a:gd name="connsiteX4-425" fmla="*/ 719396 w 720080"/>
                <a:gd name="connsiteY4-426" fmla="*/ 366826 h 1236370"/>
                <a:gd name="connsiteX5-427" fmla="*/ 604500 w 720080"/>
                <a:gd name="connsiteY5-428" fmla="*/ 706009 h 1236370"/>
                <a:gd name="connsiteX6-429" fmla="*/ 294916 w 720080"/>
                <a:gd name="connsiteY6-430" fmla="*/ 1236370 h 1236370"/>
                <a:gd name="connsiteX7-431" fmla="*/ 138019 w 720080"/>
                <a:gd name="connsiteY7-432" fmla="*/ 641496 h 1236370"/>
                <a:gd name="connsiteX8-433" fmla="*/ 684 w 720080"/>
                <a:gd name="connsiteY8-434" fmla="*/ 366826 h 1236370"/>
                <a:gd name="connsiteX9-435" fmla="*/ 0 w 720080"/>
                <a:gd name="connsiteY9-436" fmla="*/ 365458 h 1236370"/>
                <a:gd name="connsiteX10-437" fmla="*/ 546 w 720080"/>
                <a:gd name="connsiteY10-438" fmla="*/ 365458 h 1236370"/>
                <a:gd name="connsiteX11-439" fmla="*/ 0 w 720080"/>
                <a:gd name="connsiteY11-440" fmla="*/ 360040 h 1236370"/>
                <a:gd name="connsiteX12-441" fmla="*/ 360040 w 720080"/>
                <a:gd name="connsiteY12-442" fmla="*/ 0 h 1236370"/>
                <a:gd name="connsiteX0-443" fmla="*/ 360040 w 720080"/>
                <a:gd name="connsiteY0-444" fmla="*/ 0 h 1236370"/>
                <a:gd name="connsiteX1-445" fmla="*/ 720080 w 720080"/>
                <a:gd name="connsiteY1-446" fmla="*/ 360040 h 1236370"/>
                <a:gd name="connsiteX2-447" fmla="*/ 719534 w 720080"/>
                <a:gd name="connsiteY2-448" fmla="*/ 365458 h 1236370"/>
                <a:gd name="connsiteX3-449" fmla="*/ 720080 w 720080"/>
                <a:gd name="connsiteY3-450" fmla="*/ 365458 h 1236370"/>
                <a:gd name="connsiteX4-451" fmla="*/ 719396 w 720080"/>
                <a:gd name="connsiteY4-452" fmla="*/ 366826 h 1236370"/>
                <a:gd name="connsiteX5-453" fmla="*/ 604500 w 720080"/>
                <a:gd name="connsiteY5-454" fmla="*/ 706009 h 1236370"/>
                <a:gd name="connsiteX6-455" fmla="*/ 294916 w 720080"/>
                <a:gd name="connsiteY6-456" fmla="*/ 1236370 h 1236370"/>
                <a:gd name="connsiteX7-457" fmla="*/ 138019 w 720080"/>
                <a:gd name="connsiteY7-458" fmla="*/ 641496 h 1236370"/>
                <a:gd name="connsiteX8-459" fmla="*/ 684 w 720080"/>
                <a:gd name="connsiteY8-460" fmla="*/ 366826 h 1236370"/>
                <a:gd name="connsiteX9-461" fmla="*/ 0 w 720080"/>
                <a:gd name="connsiteY9-462" fmla="*/ 365458 h 1236370"/>
                <a:gd name="connsiteX10-463" fmla="*/ 546 w 720080"/>
                <a:gd name="connsiteY10-464" fmla="*/ 365458 h 1236370"/>
                <a:gd name="connsiteX11-465" fmla="*/ 0 w 720080"/>
                <a:gd name="connsiteY11-466" fmla="*/ 360040 h 1236370"/>
                <a:gd name="connsiteX12-467" fmla="*/ 360040 w 720080"/>
                <a:gd name="connsiteY12-468" fmla="*/ 0 h 1236370"/>
                <a:gd name="connsiteX0-469" fmla="*/ 360040 w 720080"/>
                <a:gd name="connsiteY0-470" fmla="*/ 0 h 1236370"/>
                <a:gd name="connsiteX1-471" fmla="*/ 720080 w 720080"/>
                <a:gd name="connsiteY1-472" fmla="*/ 360040 h 1236370"/>
                <a:gd name="connsiteX2-473" fmla="*/ 719534 w 720080"/>
                <a:gd name="connsiteY2-474" fmla="*/ 365458 h 1236370"/>
                <a:gd name="connsiteX3-475" fmla="*/ 720080 w 720080"/>
                <a:gd name="connsiteY3-476" fmla="*/ 365458 h 1236370"/>
                <a:gd name="connsiteX4-477" fmla="*/ 719396 w 720080"/>
                <a:gd name="connsiteY4-478" fmla="*/ 366826 h 1236370"/>
                <a:gd name="connsiteX5-479" fmla="*/ 604500 w 720080"/>
                <a:gd name="connsiteY5-480" fmla="*/ 706009 h 1236370"/>
                <a:gd name="connsiteX6-481" fmla="*/ 294916 w 720080"/>
                <a:gd name="connsiteY6-482" fmla="*/ 1236370 h 1236370"/>
                <a:gd name="connsiteX7-483" fmla="*/ 138019 w 720080"/>
                <a:gd name="connsiteY7-484" fmla="*/ 641496 h 1236370"/>
                <a:gd name="connsiteX8-485" fmla="*/ 684 w 720080"/>
                <a:gd name="connsiteY8-486" fmla="*/ 366826 h 1236370"/>
                <a:gd name="connsiteX9-487" fmla="*/ 0 w 720080"/>
                <a:gd name="connsiteY9-488" fmla="*/ 365458 h 1236370"/>
                <a:gd name="connsiteX10-489" fmla="*/ 546 w 720080"/>
                <a:gd name="connsiteY10-490" fmla="*/ 365458 h 1236370"/>
                <a:gd name="connsiteX11-491" fmla="*/ 0 w 720080"/>
                <a:gd name="connsiteY11-492" fmla="*/ 360040 h 1236370"/>
                <a:gd name="connsiteX12-493" fmla="*/ 360040 w 720080"/>
                <a:gd name="connsiteY12-494" fmla="*/ 0 h 1236370"/>
                <a:gd name="connsiteX0-495" fmla="*/ 360040 w 720080"/>
                <a:gd name="connsiteY0-496" fmla="*/ 0 h 1236370"/>
                <a:gd name="connsiteX1-497" fmla="*/ 720080 w 720080"/>
                <a:gd name="connsiteY1-498" fmla="*/ 360040 h 1236370"/>
                <a:gd name="connsiteX2-499" fmla="*/ 719534 w 720080"/>
                <a:gd name="connsiteY2-500" fmla="*/ 365458 h 1236370"/>
                <a:gd name="connsiteX3-501" fmla="*/ 720080 w 720080"/>
                <a:gd name="connsiteY3-502" fmla="*/ 365458 h 1236370"/>
                <a:gd name="connsiteX4-503" fmla="*/ 719396 w 720080"/>
                <a:gd name="connsiteY4-504" fmla="*/ 366826 h 1236370"/>
                <a:gd name="connsiteX5-505" fmla="*/ 604500 w 720080"/>
                <a:gd name="connsiteY5-506" fmla="*/ 706009 h 1236370"/>
                <a:gd name="connsiteX6-507" fmla="*/ 294916 w 720080"/>
                <a:gd name="connsiteY6-508" fmla="*/ 1236370 h 1236370"/>
                <a:gd name="connsiteX7-509" fmla="*/ 138019 w 720080"/>
                <a:gd name="connsiteY7-510" fmla="*/ 641496 h 1236370"/>
                <a:gd name="connsiteX8-511" fmla="*/ 684 w 720080"/>
                <a:gd name="connsiteY8-512" fmla="*/ 366826 h 1236370"/>
                <a:gd name="connsiteX9-513" fmla="*/ 0 w 720080"/>
                <a:gd name="connsiteY9-514" fmla="*/ 365458 h 1236370"/>
                <a:gd name="connsiteX10-515" fmla="*/ 546 w 720080"/>
                <a:gd name="connsiteY10-516" fmla="*/ 365458 h 1236370"/>
                <a:gd name="connsiteX11-517" fmla="*/ 0 w 720080"/>
                <a:gd name="connsiteY11-518" fmla="*/ 360040 h 1236370"/>
                <a:gd name="connsiteX12-519" fmla="*/ 360040 w 720080"/>
                <a:gd name="connsiteY12-520" fmla="*/ 0 h 1236370"/>
                <a:gd name="connsiteX0-521" fmla="*/ 360040 w 720080"/>
                <a:gd name="connsiteY0-522" fmla="*/ 0 h 1236370"/>
                <a:gd name="connsiteX1-523" fmla="*/ 720080 w 720080"/>
                <a:gd name="connsiteY1-524" fmla="*/ 360040 h 1236370"/>
                <a:gd name="connsiteX2-525" fmla="*/ 719534 w 720080"/>
                <a:gd name="connsiteY2-526" fmla="*/ 365458 h 1236370"/>
                <a:gd name="connsiteX3-527" fmla="*/ 720080 w 720080"/>
                <a:gd name="connsiteY3-528" fmla="*/ 365458 h 1236370"/>
                <a:gd name="connsiteX4-529" fmla="*/ 719396 w 720080"/>
                <a:gd name="connsiteY4-530" fmla="*/ 366826 h 1236370"/>
                <a:gd name="connsiteX5-531" fmla="*/ 604500 w 720080"/>
                <a:gd name="connsiteY5-532" fmla="*/ 706009 h 1236370"/>
                <a:gd name="connsiteX6-533" fmla="*/ 294916 w 720080"/>
                <a:gd name="connsiteY6-534" fmla="*/ 1236370 h 1236370"/>
                <a:gd name="connsiteX7-535" fmla="*/ 138019 w 720080"/>
                <a:gd name="connsiteY7-536" fmla="*/ 641496 h 1236370"/>
                <a:gd name="connsiteX8-537" fmla="*/ 684 w 720080"/>
                <a:gd name="connsiteY8-538" fmla="*/ 366826 h 1236370"/>
                <a:gd name="connsiteX9-539" fmla="*/ 0 w 720080"/>
                <a:gd name="connsiteY9-540" fmla="*/ 365458 h 1236370"/>
                <a:gd name="connsiteX10-541" fmla="*/ 0 w 720080"/>
                <a:gd name="connsiteY10-542" fmla="*/ 360040 h 1236370"/>
                <a:gd name="connsiteX11-543" fmla="*/ 360040 w 720080"/>
                <a:gd name="connsiteY11-544" fmla="*/ 0 h 1236370"/>
                <a:gd name="connsiteX0-545" fmla="*/ 360040 w 720910"/>
                <a:gd name="connsiteY0-546" fmla="*/ 0 h 1236370"/>
                <a:gd name="connsiteX1-547" fmla="*/ 720080 w 720910"/>
                <a:gd name="connsiteY1-548" fmla="*/ 360040 h 1236370"/>
                <a:gd name="connsiteX2-549" fmla="*/ 719534 w 720910"/>
                <a:gd name="connsiteY2-550" fmla="*/ 365458 h 1236370"/>
                <a:gd name="connsiteX3-551" fmla="*/ 720080 w 720910"/>
                <a:gd name="connsiteY3-552" fmla="*/ 365458 h 1236370"/>
                <a:gd name="connsiteX4-553" fmla="*/ 720910 w 720910"/>
                <a:gd name="connsiteY4-554" fmla="*/ 369452 h 1236370"/>
                <a:gd name="connsiteX5-555" fmla="*/ 604500 w 720910"/>
                <a:gd name="connsiteY5-556" fmla="*/ 706009 h 1236370"/>
                <a:gd name="connsiteX6-557" fmla="*/ 294916 w 720910"/>
                <a:gd name="connsiteY6-558" fmla="*/ 1236370 h 1236370"/>
                <a:gd name="connsiteX7-559" fmla="*/ 138019 w 720910"/>
                <a:gd name="connsiteY7-560" fmla="*/ 641496 h 1236370"/>
                <a:gd name="connsiteX8-561" fmla="*/ 684 w 720910"/>
                <a:gd name="connsiteY8-562" fmla="*/ 366826 h 1236370"/>
                <a:gd name="connsiteX9-563" fmla="*/ 0 w 720910"/>
                <a:gd name="connsiteY9-564" fmla="*/ 365458 h 1236370"/>
                <a:gd name="connsiteX10-565" fmla="*/ 0 w 720910"/>
                <a:gd name="connsiteY10-566" fmla="*/ 360040 h 1236370"/>
                <a:gd name="connsiteX11-567" fmla="*/ 360040 w 720910"/>
                <a:gd name="connsiteY11-568" fmla="*/ 0 h 1236370"/>
                <a:gd name="connsiteX0-569" fmla="*/ 360040 w 721745"/>
                <a:gd name="connsiteY0-570" fmla="*/ 5 h 1236375"/>
                <a:gd name="connsiteX1-571" fmla="*/ 721745 w 721745"/>
                <a:gd name="connsiteY1-572" fmla="*/ 353834 h 1236375"/>
                <a:gd name="connsiteX2-573" fmla="*/ 719534 w 721745"/>
                <a:gd name="connsiteY2-574" fmla="*/ 365463 h 1236375"/>
                <a:gd name="connsiteX3-575" fmla="*/ 720080 w 721745"/>
                <a:gd name="connsiteY3-576" fmla="*/ 365463 h 1236375"/>
                <a:gd name="connsiteX4-577" fmla="*/ 720910 w 721745"/>
                <a:gd name="connsiteY4-578" fmla="*/ 369457 h 1236375"/>
                <a:gd name="connsiteX5-579" fmla="*/ 604500 w 721745"/>
                <a:gd name="connsiteY5-580" fmla="*/ 706014 h 1236375"/>
                <a:gd name="connsiteX6-581" fmla="*/ 294916 w 721745"/>
                <a:gd name="connsiteY6-582" fmla="*/ 1236375 h 1236375"/>
                <a:gd name="connsiteX7-583" fmla="*/ 138019 w 721745"/>
                <a:gd name="connsiteY7-584" fmla="*/ 641501 h 1236375"/>
                <a:gd name="connsiteX8-585" fmla="*/ 684 w 721745"/>
                <a:gd name="connsiteY8-586" fmla="*/ 366831 h 1236375"/>
                <a:gd name="connsiteX9-587" fmla="*/ 0 w 721745"/>
                <a:gd name="connsiteY9-588" fmla="*/ 365463 h 1236375"/>
                <a:gd name="connsiteX10-589" fmla="*/ 0 w 721745"/>
                <a:gd name="connsiteY10-590" fmla="*/ 360045 h 1236375"/>
                <a:gd name="connsiteX11-591" fmla="*/ 360040 w 721745"/>
                <a:gd name="connsiteY11-592" fmla="*/ 5 h 1236375"/>
                <a:gd name="connsiteX0-593" fmla="*/ 360040 w 722129"/>
                <a:gd name="connsiteY0-594" fmla="*/ 5 h 1236375"/>
                <a:gd name="connsiteX1-595" fmla="*/ 721745 w 722129"/>
                <a:gd name="connsiteY1-596" fmla="*/ 353834 h 1236375"/>
                <a:gd name="connsiteX2-597" fmla="*/ 719534 w 722129"/>
                <a:gd name="connsiteY2-598" fmla="*/ 365463 h 1236375"/>
                <a:gd name="connsiteX3-599" fmla="*/ 720080 w 722129"/>
                <a:gd name="connsiteY3-600" fmla="*/ 365463 h 1236375"/>
                <a:gd name="connsiteX4-601" fmla="*/ 722129 w 722129"/>
                <a:gd name="connsiteY4-602" fmla="*/ 389759 h 1236375"/>
                <a:gd name="connsiteX5-603" fmla="*/ 604500 w 722129"/>
                <a:gd name="connsiteY5-604" fmla="*/ 706014 h 1236375"/>
                <a:gd name="connsiteX6-605" fmla="*/ 294916 w 722129"/>
                <a:gd name="connsiteY6-606" fmla="*/ 1236375 h 1236375"/>
                <a:gd name="connsiteX7-607" fmla="*/ 138019 w 722129"/>
                <a:gd name="connsiteY7-608" fmla="*/ 641501 h 1236375"/>
                <a:gd name="connsiteX8-609" fmla="*/ 684 w 722129"/>
                <a:gd name="connsiteY8-610" fmla="*/ 366831 h 1236375"/>
                <a:gd name="connsiteX9-611" fmla="*/ 0 w 722129"/>
                <a:gd name="connsiteY9-612" fmla="*/ 365463 h 1236375"/>
                <a:gd name="connsiteX10-613" fmla="*/ 0 w 722129"/>
                <a:gd name="connsiteY10-614" fmla="*/ 360045 h 1236375"/>
                <a:gd name="connsiteX11-615" fmla="*/ 360040 w 722129"/>
                <a:gd name="connsiteY11-616" fmla="*/ 5 h 1236375"/>
                <a:gd name="connsiteX0-617" fmla="*/ 360040 w 722129"/>
                <a:gd name="connsiteY0-618" fmla="*/ 5 h 1236375"/>
                <a:gd name="connsiteX1-619" fmla="*/ 721745 w 722129"/>
                <a:gd name="connsiteY1-620" fmla="*/ 353834 h 1236375"/>
                <a:gd name="connsiteX2-621" fmla="*/ 719534 w 722129"/>
                <a:gd name="connsiteY2-622" fmla="*/ 365463 h 1236375"/>
                <a:gd name="connsiteX3-623" fmla="*/ 722129 w 722129"/>
                <a:gd name="connsiteY3-624" fmla="*/ 389759 h 1236375"/>
                <a:gd name="connsiteX4-625" fmla="*/ 604500 w 722129"/>
                <a:gd name="connsiteY4-626" fmla="*/ 706014 h 1236375"/>
                <a:gd name="connsiteX5-627" fmla="*/ 294916 w 722129"/>
                <a:gd name="connsiteY5-628" fmla="*/ 1236375 h 1236375"/>
                <a:gd name="connsiteX6-629" fmla="*/ 138019 w 722129"/>
                <a:gd name="connsiteY6-630" fmla="*/ 641501 h 1236375"/>
                <a:gd name="connsiteX7-631" fmla="*/ 684 w 722129"/>
                <a:gd name="connsiteY7-632" fmla="*/ 366831 h 1236375"/>
                <a:gd name="connsiteX8-633" fmla="*/ 0 w 722129"/>
                <a:gd name="connsiteY8-634" fmla="*/ 365463 h 1236375"/>
                <a:gd name="connsiteX9-635" fmla="*/ 0 w 722129"/>
                <a:gd name="connsiteY9-636" fmla="*/ 360045 h 1236375"/>
                <a:gd name="connsiteX10-637" fmla="*/ 360040 w 722129"/>
                <a:gd name="connsiteY10-638" fmla="*/ 5 h 1236375"/>
                <a:gd name="connsiteX0-639" fmla="*/ 360040 w 722129"/>
                <a:gd name="connsiteY0-640" fmla="*/ 5 h 1236375"/>
                <a:gd name="connsiteX1-641" fmla="*/ 721745 w 722129"/>
                <a:gd name="connsiteY1-642" fmla="*/ 353834 h 1236375"/>
                <a:gd name="connsiteX2-643" fmla="*/ 722129 w 722129"/>
                <a:gd name="connsiteY2-644" fmla="*/ 389759 h 1236375"/>
                <a:gd name="connsiteX3-645" fmla="*/ 604500 w 722129"/>
                <a:gd name="connsiteY3-646" fmla="*/ 706014 h 1236375"/>
                <a:gd name="connsiteX4-647" fmla="*/ 294916 w 722129"/>
                <a:gd name="connsiteY4-648" fmla="*/ 1236375 h 1236375"/>
                <a:gd name="connsiteX5-649" fmla="*/ 138019 w 722129"/>
                <a:gd name="connsiteY5-650" fmla="*/ 641501 h 1236375"/>
                <a:gd name="connsiteX6-651" fmla="*/ 684 w 722129"/>
                <a:gd name="connsiteY6-652" fmla="*/ 366831 h 1236375"/>
                <a:gd name="connsiteX7-653" fmla="*/ 0 w 722129"/>
                <a:gd name="connsiteY7-654" fmla="*/ 365463 h 1236375"/>
                <a:gd name="connsiteX8-655" fmla="*/ 0 w 722129"/>
                <a:gd name="connsiteY8-656" fmla="*/ 360045 h 1236375"/>
                <a:gd name="connsiteX9-657" fmla="*/ 360040 w 722129"/>
                <a:gd name="connsiteY9-658" fmla="*/ 5 h 1236375"/>
                <a:gd name="connsiteX0-659" fmla="*/ 360040 w 722021"/>
                <a:gd name="connsiteY0-660" fmla="*/ 5 h 1236375"/>
                <a:gd name="connsiteX1-661" fmla="*/ 721745 w 722021"/>
                <a:gd name="connsiteY1-662" fmla="*/ 353834 h 1236375"/>
                <a:gd name="connsiteX2-663" fmla="*/ 722021 w 722021"/>
                <a:gd name="connsiteY2-664" fmla="*/ 365316 h 1236375"/>
                <a:gd name="connsiteX3-665" fmla="*/ 604500 w 722021"/>
                <a:gd name="connsiteY3-666" fmla="*/ 706014 h 1236375"/>
                <a:gd name="connsiteX4-667" fmla="*/ 294916 w 722021"/>
                <a:gd name="connsiteY4-668" fmla="*/ 1236375 h 1236375"/>
                <a:gd name="connsiteX5-669" fmla="*/ 138019 w 722021"/>
                <a:gd name="connsiteY5-670" fmla="*/ 641501 h 1236375"/>
                <a:gd name="connsiteX6-671" fmla="*/ 684 w 722021"/>
                <a:gd name="connsiteY6-672" fmla="*/ 366831 h 1236375"/>
                <a:gd name="connsiteX7-673" fmla="*/ 0 w 722021"/>
                <a:gd name="connsiteY7-674" fmla="*/ 365463 h 1236375"/>
                <a:gd name="connsiteX8-675" fmla="*/ 0 w 722021"/>
                <a:gd name="connsiteY8-676" fmla="*/ 360045 h 1236375"/>
                <a:gd name="connsiteX9-677" fmla="*/ 360040 w 722021"/>
                <a:gd name="connsiteY9-678" fmla="*/ 5 h 1236375"/>
                <a:gd name="connsiteX0-679" fmla="*/ 360040 w 722021"/>
                <a:gd name="connsiteY0-680" fmla="*/ 5 h 1236375"/>
                <a:gd name="connsiteX1-681" fmla="*/ 721745 w 722021"/>
                <a:gd name="connsiteY1-682" fmla="*/ 353834 h 1236375"/>
                <a:gd name="connsiteX2-683" fmla="*/ 722021 w 722021"/>
                <a:gd name="connsiteY2-684" fmla="*/ 365316 h 1236375"/>
                <a:gd name="connsiteX3-685" fmla="*/ 604500 w 722021"/>
                <a:gd name="connsiteY3-686" fmla="*/ 706014 h 1236375"/>
                <a:gd name="connsiteX4-687" fmla="*/ 294916 w 722021"/>
                <a:gd name="connsiteY4-688" fmla="*/ 1236375 h 1236375"/>
                <a:gd name="connsiteX5-689" fmla="*/ 138019 w 722021"/>
                <a:gd name="connsiteY5-690" fmla="*/ 641501 h 1236375"/>
                <a:gd name="connsiteX6-691" fmla="*/ 684 w 722021"/>
                <a:gd name="connsiteY6-692" fmla="*/ 366831 h 1236375"/>
                <a:gd name="connsiteX7-693" fmla="*/ 0 w 722021"/>
                <a:gd name="connsiteY7-694" fmla="*/ 365463 h 1236375"/>
                <a:gd name="connsiteX8-695" fmla="*/ 0 w 722021"/>
                <a:gd name="connsiteY8-696" fmla="*/ 360045 h 1236375"/>
                <a:gd name="connsiteX9-697" fmla="*/ 360040 w 722021"/>
                <a:gd name="connsiteY9-698" fmla="*/ 5 h 1236375"/>
                <a:gd name="connsiteX0-699" fmla="*/ 360040 w 722021"/>
                <a:gd name="connsiteY0-700" fmla="*/ 8 h 1236378"/>
                <a:gd name="connsiteX1-701" fmla="*/ 721745 w 722021"/>
                <a:gd name="connsiteY1-702" fmla="*/ 353837 h 1236378"/>
                <a:gd name="connsiteX2-703" fmla="*/ 722021 w 722021"/>
                <a:gd name="connsiteY2-704" fmla="*/ 365319 h 1236378"/>
                <a:gd name="connsiteX3-705" fmla="*/ 604500 w 722021"/>
                <a:gd name="connsiteY3-706" fmla="*/ 706017 h 1236378"/>
                <a:gd name="connsiteX4-707" fmla="*/ 294916 w 722021"/>
                <a:gd name="connsiteY4-708" fmla="*/ 1236378 h 1236378"/>
                <a:gd name="connsiteX5-709" fmla="*/ 138019 w 722021"/>
                <a:gd name="connsiteY5-710" fmla="*/ 641504 h 1236378"/>
                <a:gd name="connsiteX6-711" fmla="*/ 684 w 722021"/>
                <a:gd name="connsiteY6-712" fmla="*/ 366834 h 1236378"/>
                <a:gd name="connsiteX7-713" fmla="*/ 0 w 722021"/>
                <a:gd name="connsiteY7-714" fmla="*/ 365466 h 1236378"/>
                <a:gd name="connsiteX8-715" fmla="*/ 0 w 722021"/>
                <a:gd name="connsiteY8-716" fmla="*/ 360048 h 1236378"/>
                <a:gd name="connsiteX9-717" fmla="*/ 360040 w 722021"/>
                <a:gd name="connsiteY9-718" fmla="*/ 8 h 1236378"/>
                <a:gd name="connsiteX0-719" fmla="*/ 360040 w 722021"/>
                <a:gd name="connsiteY0-720" fmla="*/ 8 h 1236378"/>
                <a:gd name="connsiteX1-721" fmla="*/ 721745 w 722021"/>
                <a:gd name="connsiteY1-722" fmla="*/ 353837 h 1236378"/>
                <a:gd name="connsiteX2-723" fmla="*/ 722021 w 722021"/>
                <a:gd name="connsiteY2-724" fmla="*/ 365319 h 1236378"/>
                <a:gd name="connsiteX3-725" fmla="*/ 604500 w 722021"/>
                <a:gd name="connsiteY3-726" fmla="*/ 706017 h 1236378"/>
                <a:gd name="connsiteX4-727" fmla="*/ 294916 w 722021"/>
                <a:gd name="connsiteY4-728" fmla="*/ 1236378 h 1236378"/>
                <a:gd name="connsiteX5-729" fmla="*/ 138019 w 722021"/>
                <a:gd name="connsiteY5-730" fmla="*/ 641504 h 1236378"/>
                <a:gd name="connsiteX6-731" fmla="*/ 684 w 722021"/>
                <a:gd name="connsiteY6-732" fmla="*/ 366834 h 1236378"/>
                <a:gd name="connsiteX7-733" fmla="*/ 0 w 722021"/>
                <a:gd name="connsiteY7-734" fmla="*/ 365466 h 1236378"/>
                <a:gd name="connsiteX8-735" fmla="*/ 0 w 722021"/>
                <a:gd name="connsiteY8-736" fmla="*/ 360048 h 1236378"/>
                <a:gd name="connsiteX9-737" fmla="*/ 360040 w 722021"/>
                <a:gd name="connsiteY9-738" fmla="*/ 8 h 1236378"/>
                <a:gd name="connsiteX0-739" fmla="*/ 362304 w 722021"/>
                <a:gd name="connsiteY0-740" fmla="*/ 7 h 1247697"/>
                <a:gd name="connsiteX1-741" fmla="*/ 721745 w 722021"/>
                <a:gd name="connsiteY1-742" fmla="*/ 365156 h 1247697"/>
                <a:gd name="connsiteX2-743" fmla="*/ 722021 w 722021"/>
                <a:gd name="connsiteY2-744" fmla="*/ 376638 h 1247697"/>
                <a:gd name="connsiteX3-745" fmla="*/ 604500 w 722021"/>
                <a:gd name="connsiteY3-746" fmla="*/ 717336 h 1247697"/>
                <a:gd name="connsiteX4-747" fmla="*/ 294916 w 722021"/>
                <a:gd name="connsiteY4-748" fmla="*/ 1247697 h 1247697"/>
                <a:gd name="connsiteX5-749" fmla="*/ 138019 w 722021"/>
                <a:gd name="connsiteY5-750" fmla="*/ 652823 h 1247697"/>
                <a:gd name="connsiteX6-751" fmla="*/ 684 w 722021"/>
                <a:gd name="connsiteY6-752" fmla="*/ 378153 h 1247697"/>
                <a:gd name="connsiteX7-753" fmla="*/ 0 w 722021"/>
                <a:gd name="connsiteY7-754" fmla="*/ 376785 h 1247697"/>
                <a:gd name="connsiteX8-755" fmla="*/ 0 w 722021"/>
                <a:gd name="connsiteY8-756" fmla="*/ 371367 h 1247697"/>
                <a:gd name="connsiteX9-757" fmla="*/ 362304 w 722021"/>
                <a:gd name="connsiteY9-758" fmla="*/ 7 h 1247697"/>
                <a:gd name="connsiteX0-759" fmla="*/ 369097 w 722021"/>
                <a:gd name="connsiteY0-760" fmla="*/ 8 h 1243170"/>
                <a:gd name="connsiteX1-761" fmla="*/ 721745 w 722021"/>
                <a:gd name="connsiteY1-762" fmla="*/ 360629 h 1243170"/>
                <a:gd name="connsiteX2-763" fmla="*/ 722021 w 722021"/>
                <a:gd name="connsiteY2-764" fmla="*/ 372111 h 1243170"/>
                <a:gd name="connsiteX3-765" fmla="*/ 604500 w 722021"/>
                <a:gd name="connsiteY3-766" fmla="*/ 712809 h 1243170"/>
                <a:gd name="connsiteX4-767" fmla="*/ 294916 w 722021"/>
                <a:gd name="connsiteY4-768" fmla="*/ 1243170 h 1243170"/>
                <a:gd name="connsiteX5-769" fmla="*/ 138019 w 722021"/>
                <a:gd name="connsiteY5-770" fmla="*/ 648296 h 1243170"/>
                <a:gd name="connsiteX6-771" fmla="*/ 684 w 722021"/>
                <a:gd name="connsiteY6-772" fmla="*/ 373626 h 1243170"/>
                <a:gd name="connsiteX7-773" fmla="*/ 0 w 722021"/>
                <a:gd name="connsiteY7-774" fmla="*/ 372258 h 1243170"/>
                <a:gd name="connsiteX8-775" fmla="*/ 0 w 722021"/>
                <a:gd name="connsiteY8-776" fmla="*/ 366840 h 1243170"/>
                <a:gd name="connsiteX9-777" fmla="*/ 369097 w 722021"/>
                <a:gd name="connsiteY9-778" fmla="*/ 8 h 1243170"/>
                <a:gd name="connsiteX0-779" fmla="*/ 366832 w 722021"/>
                <a:gd name="connsiteY0-780" fmla="*/ 7 h 1245433"/>
                <a:gd name="connsiteX1-781" fmla="*/ 721745 w 722021"/>
                <a:gd name="connsiteY1-782" fmla="*/ 362892 h 1245433"/>
                <a:gd name="connsiteX2-783" fmla="*/ 722021 w 722021"/>
                <a:gd name="connsiteY2-784" fmla="*/ 374374 h 1245433"/>
                <a:gd name="connsiteX3-785" fmla="*/ 604500 w 722021"/>
                <a:gd name="connsiteY3-786" fmla="*/ 715072 h 1245433"/>
                <a:gd name="connsiteX4-787" fmla="*/ 294916 w 722021"/>
                <a:gd name="connsiteY4-788" fmla="*/ 1245433 h 1245433"/>
                <a:gd name="connsiteX5-789" fmla="*/ 138019 w 722021"/>
                <a:gd name="connsiteY5-790" fmla="*/ 650559 h 1245433"/>
                <a:gd name="connsiteX6-791" fmla="*/ 684 w 722021"/>
                <a:gd name="connsiteY6-792" fmla="*/ 375889 h 1245433"/>
                <a:gd name="connsiteX7-793" fmla="*/ 0 w 722021"/>
                <a:gd name="connsiteY7-794" fmla="*/ 374521 h 1245433"/>
                <a:gd name="connsiteX8-795" fmla="*/ 0 w 722021"/>
                <a:gd name="connsiteY8-796" fmla="*/ 369103 h 1245433"/>
                <a:gd name="connsiteX9-797" fmla="*/ 366832 w 722021"/>
                <a:gd name="connsiteY9-798" fmla="*/ 7 h 1245433"/>
                <a:gd name="connsiteX0-799" fmla="*/ 366832 w 722021"/>
                <a:gd name="connsiteY0-800" fmla="*/ 11 h 1245437"/>
                <a:gd name="connsiteX1-801" fmla="*/ 721745 w 722021"/>
                <a:gd name="connsiteY1-802" fmla="*/ 362896 h 1245437"/>
                <a:gd name="connsiteX2-803" fmla="*/ 722021 w 722021"/>
                <a:gd name="connsiteY2-804" fmla="*/ 374378 h 1245437"/>
                <a:gd name="connsiteX3-805" fmla="*/ 604500 w 722021"/>
                <a:gd name="connsiteY3-806" fmla="*/ 715076 h 1245437"/>
                <a:gd name="connsiteX4-807" fmla="*/ 294916 w 722021"/>
                <a:gd name="connsiteY4-808" fmla="*/ 1245437 h 1245437"/>
                <a:gd name="connsiteX5-809" fmla="*/ 138019 w 722021"/>
                <a:gd name="connsiteY5-810" fmla="*/ 650563 h 1245437"/>
                <a:gd name="connsiteX6-811" fmla="*/ 684 w 722021"/>
                <a:gd name="connsiteY6-812" fmla="*/ 375893 h 1245437"/>
                <a:gd name="connsiteX7-813" fmla="*/ 0 w 722021"/>
                <a:gd name="connsiteY7-814" fmla="*/ 374525 h 1245437"/>
                <a:gd name="connsiteX8-815" fmla="*/ 0 w 722021"/>
                <a:gd name="connsiteY8-816" fmla="*/ 369107 h 1245437"/>
                <a:gd name="connsiteX9-817" fmla="*/ 366832 w 722021"/>
                <a:gd name="connsiteY9-818" fmla="*/ 11 h 1245437"/>
                <a:gd name="connsiteX0-819" fmla="*/ 366832 w 722021"/>
                <a:gd name="connsiteY0-820" fmla="*/ 11 h 1245437"/>
                <a:gd name="connsiteX1-821" fmla="*/ 721745 w 722021"/>
                <a:gd name="connsiteY1-822" fmla="*/ 362896 h 1245437"/>
                <a:gd name="connsiteX2-823" fmla="*/ 722021 w 722021"/>
                <a:gd name="connsiteY2-824" fmla="*/ 374378 h 1245437"/>
                <a:gd name="connsiteX3-825" fmla="*/ 604500 w 722021"/>
                <a:gd name="connsiteY3-826" fmla="*/ 715076 h 1245437"/>
                <a:gd name="connsiteX4-827" fmla="*/ 294916 w 722021"/>
                <a:gd name="connsiteY4-828" fmla="*/ 1245437 h 1245437"/>
                <a:gd name="connsiteX5-829" fmla="*/ 138019 w 722021"/>
                <a:gd name="connsiteY5-830" fmla="*/ 650563 h 1245437"/>
                <a:gd name="connsiteX6-831" fmla="*/ 684 w 722021"/>
                <a:gd name="connsiteY6-832" fmla="*/ 375893 h 1245437"/>
                <a:gd name="connsiteX7-833" fmla="*/ 0 w 722021"/>
                <a:gd name="connsiteY7-834" fmla="*/ 374525 h 1245437"/>
                <a:gd name="connsiteX8-835" fmla="*/ 0 w 722021"/>
                <a:gd name="connsiteY8-836" fmla="*/ 369107 h 1245437"/>
                <a:gd name="connsiteX9-837" fmla="*/ 366832 w 722021"/>
                <a:gd name="connsiteY9-838" fmla="*/ 11 h 12454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0" name="Oval 2"/>
            <p:cNvSpPr/>
            <p:nvPr/>
          </p:nvSpPr>
          <p:spPr>
            <a:xfrm rot="13500000">
              <a:off x="4627398" y="2781358"/>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1" fmla="*/ 360040 w 720080"/>
                <a:gd name="connsiteY0-2" fmla="*/ 0 h 1105273"/>
                <a:gd name="connsiteX1-3" fmla="*/ 720080 w 720080"/>
                <a:gd name="connsiteY1-4" fmla="*/ 360040 h 1105273"/>
                <a:gd name="connsiteX2-5" fmla="*/ 719534 w 720080"/>
                <a:gd name="connsiteY2-6" fmla="*/ 365458 h 1105273"/>
                <a:gd name="connsiteX3-7" fmla="*/ 720080 w 720080"/>
                <a:gd name="connsiteY3-8" fmla="*/ 365458 h 1105273"/>
                <a:gd name="connsiteX4-9" fmla="*/ 719396 w 720080"/>
                <a:gd name="connsiteY4-10" fmla="*/ 366826 h 1105273"/>
                <a:gd name="connsiteX5-11" fmla="*/ 582061 w 720080"/>
                <a:gd name="connsiteY5-12" fmla="*/ 641496 h 1105273"/>
                <a:gd name="connsiteX6-13" fmla="*/ 310702 w 720080"/>
                <a:gd name="connsiteY6-14" fmla="*/ 1105273 h 1105273"/>
                <a:gd name="connsiteX7-15" fmla="*/ 138019 w 720080"/>
                <a:gd name="connsiteY7-16" fmla="*/ 641496 h 1105273"/>
                <a:gd name="connsiteX8-17" fmla="*/ 684 w 720080"/>
                <a:gd name="connsiteY8-18" fmla="*/ 366826 h 1105273"/>
                <a:gd name="connsiteX9-19" fmla="*/ 0 w 720080"/>
                <a:gd name="connsiteY9-20" fmla="*/ 365458 h 1105273"/>
                <a:gd name="connsiteX10-21" fmla="*/ 546 w 720080"/>
                <a:gd name="connsiteY10-22" fmla="*/ 365458 h 1105273"/>
                <a:gd name="connsiteX11-23" fmla="*/ 0 w 720080"/>
                <a:gd name="connsiteY11-24" fmla="*/ 360040 h 1105273"/>
                <a:gd name="connsiteX12-25" fmla="*/ 360040 w 720080"/>
                <a:gd name="connsiteY12-26" fmla="*/ 0 h 1105273"/>
                <a:gd name="connsiteX0-27" fmla="*/ 360040 w 720080"/>
                <a:gd name="connsiteY0-28" fmla="*/ 0 h 1105273"/>
                <a:gd name="connsiteX1-29" fmla="*/ 720080 w 720080"/>
                <a:gd name="connsiteY1-30" fmla="*/ 360040 h 1105273"/>
                <a:gd name="connsiteX2-31" fmla="*/ 719534 w 720080"/>
                <a:gd name="connsiteY2-32" fmla="*/ 365458 h 1105273"/>
                <a:gd name="connsiteX3-33" fmla="*/ 720080 w 720080"/>
                <a:gd name="connsiteY3-34" fmla="*/ 365458 h 1105273"/>
                <a:gd name="connsiteX4-35" fmla="*/ 719396 w 720080"/>
                <a:gd name="connsiteY4-36" fmla="*/ 366826 h 1105273"/>
                <a:gd name="connsiteX5-37" fmla="*/ 604500 w 720080"/>
                <a:gd name="connsiteY5-38" fmla="*/ 706009 h 1105273"/>
                <a:gd name="connsiteX6-39" fmla="*/ 310702 w 720080"/>
                <a:gd name="connsiteY6-40" fmla="*/ 1105273 h 1105273"/>
                <a:gd name="connsiteX7-41" fmla="*/ 138019 w 720080"/>
                <a:gd name="connsiteY7-42" fmla="*/ 641496 h 1105273"/>
                <a:gd name="connsiteX8-43" fmla="*/ 684 w 720080"/>
                <a:gd name="connsiteY8-44" fmla="*/ 366826 h 1105273"/>
                <a:gd name="connsiteX9-45" fmla="*/ 0 w 720080"/>
                <a:gd name="connsiteY9-46" fmla="*/ 365458 h 1105273"/>
                <a:gd name="connsiteX10-47" fmla="*/ 546 w 720080"/>
                <a:gd name="connsiteY10-48" fmla="*/ 365458 h 1105273"/>
                <a:gd name="connsiteX11-49" fmla="*/ 0 w 720080"/>
                <a:gd name="connsiteY11-50" fmla="*/ 360040 h 1105273"/>
                <a:gd name="connsiteX12-51" fmla="*/ 360040 w 720080"/>
                <a:gd name="connsiteY12-52" fmla="*/ 0 h 1105273"/>
                <a:gd name="connsiteX0-53" fmla="*/ 360040 w 720080"/>
                <a:gd name="connsiteY0-54" fmla="*/ 0 h 1105273"/>
                <a:gd name="connsiteX1-55" fmla="*/ 720080 w 720080"/>
                <a:gd name="connsiteY1-56" fmla="*/ 360040 h 1105273"/>
                <a:gd name="connsiteX2-57" fmla="*/ 719534 w 720080"/>
                <a:gd name="connsiteY2-58" fmla="*/ 365458 h 1105273"/>
                <a:gd name="connsiteX3-59" fmla="*/ 720080 w 720080"/>
                <a:gd name="connsiteY3-60" fmla="*/ 365458 h 1105273"/>
                <a:gd name="connsiteX4-61" fmla="*/ 719396 w 720080"/>
                <a:gd name="connsiteY4-62" fmla="*/ 366826 h 1105273"/>
                <a:gd name="connsiteX5-63" fmla="*/ 604500 w 720080"/>
                <a:gd name="connsiteY5-64" fmla="*/ 706009 h 1105273"/>
                <a:gd name="connsiteX6-65" fmla="*/ 310702 w 720080"/>
                <a:gd name="connsiteY6-66" fmla="*/ 1105273 h 1105273"/>
                <a:gd name="connsiteX7-67" fmla="*/ 138019 w 720080"/>
                <a:gd name="connsiteY7-68" fmla="*/ 641496 h 1105273"/>
                <a:gd name="connsiteX8-69" fmla="*/ 684 w 720080"/>
                <a:gd name="connsiteY8-70" fmla="*/ 366826 h 1105273"/>
                <a:gd name="connsiteX9-71" fmla="*/ 0 w 720080"/>
                <a:gd name="connsiteY9-72" fmla="*/ 365458 h 1105273"/>
                <a:gd name="connsiteX10-73" fmla="*/ 546 w 720080"/>
                <a:gd name="connsiteY10-74" fmla="*/ 365458 h 1105273"/>
                <a:gd name="connsiteX11-75" fmla="*/ 0 w 720080"/>
                <a:gd name="connsiteY11-76" fmla="*/ 360040 h 1105273"/>
                <a:gd name="connsiteX12-77" fmla="*/ 360040 w 720080"/>
                <a:gd name="connsiteY12-78" fmla="*/ 0 h 1105273"/>
                <a:gd name="connsiteX0-79" fmla="*/ 360040 w 720080"/>
                <a:gd name="connsiteY0-80" fmla="*/ 0 h 1105273"/>
                <a:gd name="connsiteX1-81" fmla="*/ 720080 w 720080"/>
                <a:gd name="connsiteY1-82" fmla="*/ 360040 h 1105273"/>
                <a:gd name="connsiteX2-83" fmla="*/ 719534 w 720080"/>
                <a:gd name="connsiteY2-84" fmla="*/ 365458 h 1105273"/>
                <a:gd name="connsiteX3-85" fmla="*/ 720080 w 720080"/>
                <a:gd name="connsiteY3-86" fmla="*/ 365458 h 1105273"/>
                <a:gd name="connsiteX4-87" fmla="*/ 719396 w 720080"/>
                <a:gd name="connsiteY4-88" fmla="*/ 366826 h 1105273"/>
                <a:gd name="connsiteX5-89" fmla="*/ 604500 w 720080"/>
                <a:gd name="connsiteY5-90" fmla="*/ 706009 h 1105273"/>
                <a:gd name="connsiteX6-91" fmla="*/ 310702 w 720080"/>
                <a:gd name="connsiteY6-92" fmla="*/ 1105273 h 1105273"/>
                <a:gd name="connsiteX7-93" fmla="*/ 138019 w 720080"/>
                <a:gd name="connsiteY7-94" fmla="*/ 641496 h 1105273"/>
                <a:gd name="connsiteX8-95" fmla="*/ 684 w 720080"/>
                <a:gd name="connsiteY8-96" fmla="*/ 366826 h 1105273"/>
                <a:gd name="connsiteX9-97" fmla="*/ 0 w 720080"/>
                <a:gd name="connsiteY9-98" fmla="*/ 365458 h 1105273"/>
                <a:gd name="connsiteX10-99" fmla="*/ 546 w 720080"/>
                <a:gd name="connsiteY10-100" fmla="*/ 365458 h 1105273"/>
                <a:gd name="connsiteX11-101" fmla="*/ 0 w 720080"/>
                <a:gd name="connsiteY11-102" fmla="*/ 360040 h 1105273"/>
                <a:gd name="connsiteX12-103" fmla="*/ 360040 w 720080"/>
                <a:gd name="connsiteY12-104" fmla="*/ 0 h 1105273"/>
                <a:gd name="connsiteX0-105" fmla="*/ 360040 w 720080"/>
                <a:gd name="connsiteY0-106" fmla="*/ 0 h 1209055"/>
                <a:gd name="connsiteX1-107" fmla="*/ 720080 w 720080"/>
                <a:gd name="connsiteY1-108" fmla="*/ 360040 h 1209055"/>
                <a:gd name="connsiteX2-109" fmla="*/ 719534 w 720080"/>
                <a:gd name="connsiteY2-110" fmla="*/ 365458 h 1209055"/>
                <a:gd name="connsiteX3-111" fmla="*/ 720080 w 720080"/>
                <a:gd name="connsiteY3-112" fmla="*/ 365458 h 1209055"/>
                <a:gd name="connsiteX4-113" fmla="*/ 719396 w 720080"/>
                <a:gd name="connsiteY4-114" fmla="*/ 366826 h 1209055"/>
                <a:gd name="connsiteX5-115" fmla="*/ 604500 w 720080"/>
                <a:gd name="connsiteY5-116" fmla="*/ 706009 h 1209055"/>
                <a:gd name="connsiteX6-117" fmla="*/ 263018 w 720080"/>
                <a:gd name="connsiteY6-118" fmla="*/ 1209055 h 1209055"/>
                <a:gd name="connsiteX7-119" fmla="*/ 138019 w 720080"/>
                <a:gd name="connsiteY7-120" fmla="*/ 641496 h 1209055"/>
                <a:gd name="connsiteX8-121" fmla="*/ 684 w 720080"/>
                <a:gd name="connsiteY8-122" fmla="*/ 366826 h 1209055"/>
                <a:gd name="connsiteX9-123" fmla="*/ 0 w 720080"/>
                <a:gd name="connsiteY9-124" fmla="*/ 365458 h 1209055"/>
                <a:gd name="connsiteX10-125" fmla="*/ 546 w 720080"/>
                <a:gd name="connsiteY10-126" fmla="*/ 365458 h 1209055"/>
                <a:gd name="connsiteX11-127" fmla="*/ 0 w 720080"/>
                <a:gd name="connsiteY11-128" fmla="*/ 360040 h 1209055"/>
                <a:gd name="connsiteX12-129" fmla="*/ 360040 w 720080"/>
                <a:gd name="connsiteY12-130" fmla="*/ 0 h 1209055"/>
                <a:gd name="connsiteX0-131" fmla="*/ 360040 w 720080"/>
                <a:gd name="connsiteY0-132" fmla="*/ 0 h 1209055"/>
                <a:gd name="connsiteX1-133" fmla="*/ 720080 w 720080"/>
                <a:gd name="connsiteY1-134" fmla="*/ 360040 h 1209055"/>
                <a:gd name="connsiteX2-135" fmla="*/ 719534 w 720080"/>
                <a:gd name="connsiteY2-136" fmla="*/ 365458 h 1209055"/>
                <a:gd name="connsiteX3-137" fmla="*/ 720080 w 720080"/>
                <a:gd name="connsiteY3-138" fmla="*/ 365458 h 1209055"/>
                <a:gd name="connsiteX4-139" fmla="*/ 719396 w 720080"/>
                <a:gd name="connsiteY4-140" fmla="*/ 366826 h 1209055"/>
                <a:gd name="connsiteX5-141" fmla="*/ 604500 w 720080"/>
                <a:gd name="connsiteY5-142" fmla="*/ 706009 h 1209055"/>
                <a:gd name="connsiteX6-143" fmla="*/ 263018 w 720080"/>
                <a:gd name="connsiteY6-144" fmla="*/ 1209055 h 1209055"/>
                <a:gd name="connsiteX7-145" fmla="*/ 138019 w 720080"/>
                <a:gd name="connsiteY7-146" fmla="*/ 641496 h 1209055"/>
                <a:gd name="connsiteX8-147" fmla="*/ 684 w 720080"/>
                <a:gd name="connsiteY8-148" fmla="*/ 366826 h 1209055"/>
                <a:gd name="connsiteX9-149" fmla="*/ 0 w 720080"/>
                <a:gd name="connsiteY9-150" fmla="*/ 365458 h 1209055"/>
                <a:gd name="connsiteX10-151" fmla="*/ 546 w 720080"/>
                <a:gd name="connsiteY10-152" fmla="*/ 365458 h 1209055"/>
                <a:gd name="connsiteX11-153" fmla="*/ 0 w 720080"/>
                <a:gd name="connsiteY11-154" fmla="*/ 360040 h 1209055"/>
                <a:gd name="connsiteX12-155" fmla="*/ 360040 w 720080"/>
                <a:gd name="connsiteY12-156" fmla="*/ 0 h 1209055"/>
                <a:gd name="connsiteX0-157" fmla="*/ 360040 w 720080"/>
                <a:gd name="connsiteY0-158" fmla="*/ 0 h 1217470"/>
                <a:gd name="connsiteX1-159" fmla="*/ 720080 w 720080"/>
                <a:gd name="connsiteY1-160" fmla="*/ 360040 h 1217470"/>
                <a:gd name="connsiteX2-161" fmla="*/ 719534 w 720080"/>
                <a:gd name="connsiteY2-162" fmla="*/ 365458 h 1217470"/>
                <a:gd name="connsiteX3-163" fmla="*/ 720080 w 720080"/>
                <a:gd name="connsiteY3-164" fmla="*/ 365458 h 1217470"/>
                <a:gd name="connsiteX4-165" fmla="*/ 719396 w 720080"/>
                <a:gd name="connsiteY4-166" fmla="*/ 366826 h 1217470"/>
                <a:gd name="connsiteX5-167" fmla="*/ 604500 w 720080"/>
                <a:gd name="connsiteY5-168" fmla="*/ 706009 h 1217470"/>
                <a:gd name="connsiteX6-169" fmla="*/ 243384 w 720080"/>
                <a:gd name="connsiteY6-170" fmla="*/ 1217470 h 1217470"/>
                <a:gd name="connsiteX7-171" fmla="*/ 138019 w 720080"/>
                <a:gd name="connsiteY7-172" fmla="*/ 641496 h 1217470"/>
                <a:gd name="connsiteX8-173" fmla="*/ 684 w 720080"/>
                <a:gd name="connsiteY8-174" fmla="*/ 366826 h 1217470"/>
                <a:gd name="connsiteX9-175" fmla="*/ 0 w 720080"/>
                <a:gd name="connsiteY9-176" fmla="*/ 365458 h 1217470"/>
                <a:gd name="connsiteX10-177" fmla="*/ 546 w 720080"/>
                <a:gd name="connsiteY10-178" fmla="*/ 365458 h 1217470"/>
                <a:gd name="connsiteX11-179" fmla="*/ 0 w 720080"/>
                <a:gd name="connsiteY11-180" fmla="*/ 360040 h 1217470"/>
                <a:gd name="connsiteX12-181" fmla="*/ 360040 w 720080"/>
                <a:gd name="connsiteY12-182" fmla="*/ 0 h 1217470"/>
                <a:gd name="connsiteX0-183" fmla="*/ 360040 w 720080"/>
                <a:gd name="connsiteY0-184" fmla="*/ 0 h 1217470"/>
                <a:gd name="connsiteX1-185" fmla="*/ 720080 w 720080"/>
                <a:gd name="connsiteY1-186" fmla="*/ 360040 h 1217470"/>
                <a:gd name="connsiteX2-187" fmla="*/ 719534 w 720080"/>
                <a:gd name="connsiteY2-188" fmla="*/ 365458 h 1217470"/>
                <a:gd name="connsiteX3-189" fmla="*/ 720080 w 720080"/>
                <a:gd name="connsiteY3-190" fmla="*/ 365458 h 1217470"/>
                <a:gd name="connsiteX4-191" fmla="*/ 719396 w 720080"/>
                <a:gd name="connsiteY4-192" fmla="*/ 366826 h 1217470"/>
                <a:gd name="connsiteX5-193" fmla="*/ 604500 w 720080"/>
                <a:gd name="connsiteY5-194" fmla="*/ 706009 h 1217470"/>
                <a:gd name="connsiteX6-195" fmla="*/ 243384 w 720080"/>
                <a:gd name="connsiteY6-196" fmla="*/ 1217470 h 1217470"/>
                <a:gd name="connsiteX7-197" fmla="*/ 138019 w 720080"/>
                <a:gd name="connsiteY7-198" fmla="*/ 641496 h 1217470"/>
                <a:gd name="connsiteX8-199" fmla="*/ 684 w 720080"/>
                <a:gd name="connsiteY8-200" fmla="*/ 366826 h 1217470"/>
                <a:gd name="connsiteX9-201" fmla="*/ 0 w 720080"/>
                <a:gd name="connsiteY9-202" fmla="*/ 365458 h 1217470"/>
                <a:gd name="connsiteX10-203" fmla="*/ 546 w 720080"/>
                <a:gd name="connsiteY10-204" fmla="*/ 365458 h 1217470"/>
                <a:gd name="connsiteX11-205" fmla="*/ 0 w 720080"/>
                <a:gd name="connsiteY11-206" fmla="*/ 360040 h 1217470"/>
                <a:gd name="connsiteX12-207" fmla="*/ 360040 w 720080"/>
                <a:gd name="connsiteY12-208" fmla="*/ 0 h 1217470"/>
                <a:gd name="connsiteX0-209" fmla="*/ 360040 w 720080"/>
                <a:gd name="connsiteY0-210" fmla="*/ 0 h 1217470"/>
                <a:gd name="connsiteX1-211" fmla="*/ 720080 w 720080"/>
                <a:gd name="connsiteY1-212" fmla="*/ 360040 h 1217470"/>
                <a:gd name="connsiteX2-213" fmla="*/ 719534 w 720080"/>
                <a:gd name="connsiteY2-214" fmla="*/ 365458 h 1217470"/>
                <a:gd name="connsiteX3-215" fmla="*/ 720080 w 720080"/>
                <a:gd name="connsiteY3-216" fmla="*/ 365458 h 1217470"/>
                <a:gd name="connsiteX4-217" fmla="*/ 719396 w 720080"/>
                <a:gd name="connsiteY4-218" fmla="*/ 366826 h 1217470"/>
                <a:gd name="connsiteX5-219" fmla="*/ 604500 w 720080"/>
                <a:gd name="connsiteY5-220" fmla="*/ 706009 h 1217470"/>
                <a:gd name="connsiteX6-221" fmla="*/ 243384 w 720080"/>
                <a:gd name="connsiteY6-222" fmla="*/ 1217470 h 1217470"/>
                <a:gd name="connsiteX7-223" fmla="*/ 138019 w 720080"/>
                <a:gd name="connsiteY7-224" fmla="*/ 641496 h 1217470"/>
                <a:gd name="connsiteX8-225" fmla="*/ 684 w 720080"/>
                <a:gd name="connsiteY8-226" fmla="*/ 366826 h 1217470"/>
                <a:gd name="connsiteX9-227" fmla="*/ 0 w 720080"/>
                <a:gd name="connsiteY9-228" fmla="*/ 365458 h 1217470"/>
                <a:gd name="connsiteX10-229" fmla="*/ 546 w 720080"/>
                <a:gd name="connsiteY10-230" fmla="*/ 365458 h 1217470"/>
                <a:gd name="connsiteX11-231" fmla="*/ 0 w 720080"/>
                <a:gd name="connsiteY11-232" fmla="*/ 360040 h 1217470"/>
                <a:gd name="connsiteX12-233" fmla="*/ 360040 w 720080"/>
                <a:gd name="connsiteY12-234" fmla="*/ 0 h 1217470"/>
                <a:gd name="connsiteX0-235" fmla="*/ 360040 w 720080"/>
                <a:gd name="connsiteY0-236" fmla="*/ 0 h 1217470"/>
                <a:gd name="connsiteX1-237" fmla="*/ 720080 w 720080"/>
                <a:gd name="connsiteY1-238" fmla="*/ 360040 h 1217470"/>
                <a:gd name="connsiteX2-239" fmla="*/ 719534 w 720080"/>
                <a:gd name="connsiteY2-240" fmla="*/ 365458 h 1217470"/>
                <a:gd name="connsiteX3-241" fmla="*/ 720080 w 720080"/>
                <a:gd name="connsiteY3-242" fmla="*/ 365458 h 1217470"/>
                <a:gd name="connsiteX4-243" fmla="*/ 719396 w 720080"/>
                <a:gd name="connsiteY4-244" fmla="*/ 366826 h 1217470"/>
                <a:gd name="connsiteX5-245" fmla="*/ 604500 w 720080"/>
                <a:gd name="connsiteY5-246" fmla="*/ 706009 h 1217470"/>
                <a:gd name="connsiteX6-247" fmla="*/ 243384 w 720080"/>
                <a:gd name="connsiteY6-248" fmla="*/ 1217470 h 1217470"/>
                <a:gd name="connsiteX7-249" fmla="*/ 138019 w 720080"/>
                <a:gd name="connsiteY7-250" fmla="*/ 641496 h 1217470"/>
                <a:gd name="connsiteX8-251" fmla="*/ 684 w 720080"/>
                <a:gd name="connsiteY8-252" fmla="*/ 366826 h 1217470"/>
                <a:gd name="connsiteX9-253" fmla="*/ 0 w 720080"/>
                <a:gd name="connsiteY9-254" fmla="*/ 365458 h 1217470"/>
                <a:gd name="connsiteX10-255" fmla="*/ 546 w 720080"/>
                <a:gd name="connsiteY10-256" fmla="*/ 365458 h 1217470"/>
                <a:gd name="connsiteX11-257" fmla="*/ 0 w 720080"/>
                <a:gd name="connsiteY11-258" fmla="*/ 360040 h 1217470"/>
                <a:gd name="connsiteX12-259" fmla="*/ 360040 w 720080"/>
                <a:gd name="connsiteY12-260" fmla="*/ 0 h 1217470"/>
                <a:gd name="connsiteX0-261" fmla="*/ 360040 w 720080"/>
                <a:gd name="connsiteY0-262" fmla="*/ 0 h 1223080"/>
                <a:gd name="connsiteX1-263" fmla="*/ 720080 w 720080"/>
                <a:gd name="connsiteY1-264" fmla="*/ 360040 h 1223080"/>
                <a:gd name="connsiteX2-265" fmla="*/ 719534 w 720080"/>
                <a:gd name="connsiteY2-266" fmla="*/ 365458 h 1223080"/>
                <a:gd name="connsiteX3-267" fmla="*/ 720080 w 720080"/>
                <a:gd name="connsiteY3-268" fmla="*/ 365458 h 1223080"/>
                <a:gd name="connsiteX4-269" fmla="*/ 719396 w 720080"/>
                <a:gd name="connsiteY4-270" fmla="*/ 366826 h 1223080"/>
                <a:gd name="connsiteX5-271" fmla="*/ 604500 w 720080"/>
                <a:gd name="connsiteY5-272" fmla="*/ 706009 h 1223080"/>
                <a:gd name="connsiteX6-273" fmla="*/ 263019 w 720080"/>
                <a:gd name="connsiteY6-274" fmla="*/ 1223080 h 1223080"/>
                <a:gd name="connsiteX7-275" fmla="*/ 138019 w 720080"/>
                <a:gd name="connsiteY7-276" fmla="*/ 641496 h 1223080"/>
                <a:gd name="connsiteX8-277" fmla="*/ 684 w 720080"/>
                <a:gd name="connsiteY8-278" fmla="*/ 366826 h 1223080"/>
                <a:gd name="connsiteX9-279" fmla="*/ 0 w 720080"/>
                <a:gd name="connsiteY9-280" fmla="*/ 365458 h 1223080"/>
                <a:gd name="connsiteX10-281" fmla="*/ 546 w 720080"/>
                <a:gd name="connsiteY10-282" fmla="*/ 365458 h 1223080"/>
                <a:gd name="connsiteX11-283" fmla="*/ 0 w 720080"/>
                <a:gd name="connsiteY11-284" fmla="*/ 360040 h 1223080"/>
                <a:gd name="connsiteX12-285" fmla="*/ 360040 w 720080"/>
                <a:gd name="connsiteY12-286" fmla="*/ 0 h 1223080"/>
                <a:gd name="connsiteX0-287" fmla="*/ 360040 w 720080"/>
                <a:gd name="connsiteY0-288" fmla="*/ 0 h 1223080"/>
                <a:gd name="connsiteX1-289" fmla="*/ 720080 w 720080"/>
                <a:gd name="connsiteY1-290" fmla="*/ 360040 h 1223080"/>
                <a:gd name="connsiteX2-291" fmla="*/ 719534 w 720080"/>
                <a:gd name="connsiteY2-292" fmla="*/ 365458 h 1223080"/>
                <a:gd name="connsiteX3-293" fmla="*/ 720080 w 720080"/>
                <a:gd name="connsiteY3-294" fmla="*/ 365458 h 1223080"/>
                <a:gd name="connsiteX4-295" fmla="*/ 719396 w 720080"/>
                <a:gd name="connsiteY4-296" fmla="*/ 366826 h 1223080"/>
                <a:gd name="connsiteX5-297" fmla="*/ 604500 w 720080"/>
                <a:gd name="connsiteY5-298" fmla="*/ 706009 h 1223080"/>
                <a:gd name="connsiteX6-299" fmla="*/ 263019 w 720080"/>
                <a:gd name="connsiteY6-300" fmla="*/ 1223080 h 1223080"/>
                <a:gd name="connsiteX7-301" fmla="*/ 138019 w 720080"/>
                <a:gd name="connsiteY7-302" fmla="*/ 641496 h 1223080"/>
                <a:gd name="connsiteX8-303" fmla="*/ 684 w 720080"/>
                <a:gd name="connsiteY8-304" fmla="*/ 366826 h 1223080"/>
                <a:gd name="connsiteX9-305" fmla="*/ 0 w 720080"/>
                <a:gd name="connsiteY9-306" fmla="*/ 365458 h 1223080"/>
                <a:gd name="connsiteX10-307" fmla="*/ 546 w 720080"/>
                <a:gd name="connsiteY10-308" fmla="*/ 365458 h 1223080"/>
                <a:gd name="connsiteX11-309" fmla="*/ 0 w 720080"/>
                <a:gd name="connsiteY11-310" fmla="*/ 360040 h 1223080"/>
                <a:gd name="connsiteX12-311" fmla="*/ 360040 w 720080"/>
                <a:gd name="connsiteY12-312" fmla="*/ 0 h 1223080"/>
                <a:gd name="connsiteX0-313" fmla="*/ 360040 w 720080"/>
                <a:gd name="connsiteY0-314" fmla="*/ 0 h 1223080"/>
                <a:gd name="connsiteX1-315" fmla="*/ 720080 w 720080"/>
                <a:gd name="connsiteY1-316" fmla="*/ 360040 h 1223080"/>
                <a:gd name="connsiteX2-317" fmla="*/ 719534 w 720080"/>
                <a:gd name="connsiteY2-318" fmla="*/ 365458 h 1223080"/>
                <a:gd name="connsiteX3-319" fmla="*/ 720080 w 720080"/>
                <a:gd name="connsiteY3-320" fmla="*/ 365458 h 1223080"/>
                <a:gd name="connsiteX4-321" fmla="*/ 719396 w 720080"/>
                <a:gd name="connsiteY4-322" fmla="*/ 366826 h 1223080"/>
                <a:gd name="connsiteX5-323" fmla="*/ 604500 w 720080"/>
                <a:gd name="connsiteY5-324" fmla="*/ 706009 h 1223080"/>
                <a:gd name="connsiteX6-325" fmla="*/ 263019 w 720080"/>
                <a:gd name="connsiteY6-326" fmla="*/ 1223080 h 1223080"/>
                <a:gd name="connsiteX7-327" fmla="*/ 138019 w 720080"/>
                <a:gd name="connsiteY7-328" fmla="*/ 641496 h 1223080"/>
                <a:gd name="connsiteX8-329" fmla="*/ 684 w 720080"/>
                <a:gd name="connsiteY8-330" fmla="*/ 366826 h 1223080"/>
                <a:gd name="connsiteX9-331" fmla="*/ 0 w 720080"/>
                <a:gd name="connsiteY9-332" fmla="*/ 365458 h 1223080"/>
                <a:gd name="connsiteX10-333" fmla="*/ 546 w 720080"/>
                <a:gd name="connsiteY10-334" fmla="*/ 365458 h 1223080"/>
                <a:gd name="connsiteX11-335" fmla="*/ 0 w 720080"/>
                <a:gd name="connsiteY11-336" fmla="*/ 360040 h 1223080"/>
                <a:gd name="connsiteX12-337" fmla="*/ 360040 w 720080"/>
                <a:gd name="connsiteY12-338" fmla="*/ 0 h 1223080"/>
                <a:gd name="connsiteX0-339" fmla="*/ 360040 w 720080"/>
                <a:gd name="connsiteY0-340" fmla="*/ 0 h 1223080"/>
                <a:gd name="connsiteX1-341" fmla="*/ 720080 w 720080"/>
                <a:gd name="connsiteY1-342" fmla="*/ 360040 h 1223080"/>
                <a:gd name="connsiteX2-343" fmla="*/ 719534 w 720080"/>
                <a:gd name="connsiteY2-344" fmla="*/ 365458 h 1223080"/>
                <a:gd name="connsiteX3-345" fmla="*/ 720080 w 720080"/>
                <a:gd name="connsiteY3-346" fmla="*/ 365458 h 1223080"/>
                <a:gd name="connsiteX4-347" fmla="*/ 719396 w 720080"/>
                <a:gd name="connsiteY4-348" fmla="*/ 366826 h 1223080"/>
                <a:gd name="connsiteX5-349" fmla="*/ 604500 w 720080"/>
                <a:gd name="connsiteY5-350" fmla="*/ 706009 h 1223080"/>
                <a:gd name="connsiteX6-351" fmla="*/ 263019 w 720080"/>
                <a:gd name="connsiteY6-352" fmla="*/ 1223080 h 1223080"/>
                <a:gd name="connsiteX7-353" fmla="*/ 138019 w 720080"/>
                <a:gd name="connsiteY7-354" fmla="*/ 641496 h 1223080"/>
                <a:gd name="connsiteX8-355" fmla="*/ 684 w 720080"/>
                <a:gd name="connsiteY8-356" fmla="*/ 366826 h 1223080"/>
                <a:gd name="connsiteX9-357" fmla="*/ 0 w 720080"/>
                <a:gd name="connsiteY9-358" fmla="*/ 365458 h 1223080"/>
                <a:gd name="connsiteX10-359" fmla="*/ 546 w 720080"/>
                <a:gd name="connsiteY10-360" fmla="*/ 365458 h 1223080"/>
                <a:gd name="connsiteX11-361" fmla="*/ 0 w 720080"/>
                <a:gd name="connsiteY11-362" fmla="*/ 360040 h 1223080"/>
                <a:gd name="connsiteX12-363" fmla="*/ 360040 w 720080"/>
                <a:gd name="connsiteY12-364" fmla="*/ 0 h 1223080"/>
                <a:gd name="connsiteX0-365" fmla="*/ 360040 w 720080"/>
                <a:gd name="connsiteY0-366" fmla="*/ 0 h 1223080"/>
                <a:gd name="connsiteX1-367" fmla="*/ 720080 w 720080"/>
                <a:gd name="connsiteY1-368" fmla="*/ 360040 h 1223080"/>
                <a:gd name="connsiteX2-369" fmla="*/ 719534 w 720080"/>
                <a:gd name="connsiteY2-370" fmla="*/ 365458 h 1223080"/>
                <a:gd name="connsiteX3-371" fmla="*/ 720080 w 720080"/>
                <a:gd name="connsiteY3-372" fmla="*/ 365458 h 1223080"/>
                <a:gd name="connsiteX4-373" fmla="*/ 719396 w 720080"/>
                <a:gd name="connsiteY4-374" fmla="*/ 366826 h 1223080"/>
                <a:gd name="connsiteX5-375" fmla="*/ 604500 w 720080"/>
                <a:gd name="connsiteY5-376" fmla="*/ 706009 h 1223080"/>
                <a:gd name="connsiteX6-377" fmla="*/ 263019 w 720080"/>
                <a:gd name="connsiteY6-378" fmla="*/ 1223080 h 1223080"/>
                <a:gd name="connsiteX7-379" fmla="*/ 138019 w 720080"/>
                <a:gd name="connsiteY7-380" fmla="*/ 641496 h 1223080"/>
                <a:gd name="connsiteX8-381" fmla="*/ 684 w 720080"/>
                <a:gd name="connsiteY8-382" fmla="*/ 366826 h 1223080"/>
                <a:gd name="connsiteX9-383" fmla="*/ 0 w 720080"/>
                <a:gd name="connsiteY9-384" fmla="*/ 365458 h 1223080"/>
                <a:gd name="connsiteX10-385" fmla="*/ 546 w 720080"/>
                <a:gd name="connsiteY10-386" fmla="*/ 365458 h 1223080"/>
                <a:gd name="connsiteX11-387" fmla="*/ 0 w 720080"/>
                <a:gd name="connsiteY11-388" fmla="*/ 360040 h 1223080"/>
                <a:gd name="connsiteX12-389" fmla="*/ 360040 w 720080"/>
                <a:gd name="connsiteY12-390" fmla="*/ 0 h 1223080"/>
                <a:gd name="connsiteX0-391" fmla="*/ 360040 w 720080"/>
                <a:gd name="connsiteY0-392" fmla="*/ 0 h 1236370"/>
                <a:gd name="connsiteX1-393" fmla="*/ 720080 w 720080"/>
                <a:gd name="connsiteY1-394" fmla="*/ 360040 h 1236370"/>
                <a:gd name="connsiteX2-395" fmla="*/ 719534 w 720080"/>
                <a:gd name="connsiteY2-396" fmla="*/ 365458 h 1236370"/>
                <a:gd name="connsiteX3-397" fmla="*/ 720080 w 720080"/>
                <a:gd name="connsiteY3-398" fmla="*/ 365458 h 1236370"/>
                <a:gd name="connsiteX4-399" fmla="*/ 719396 w 720080"/>
                <a:gd name="connsiteY4-400" fmla="*/ 366826 h 1236370"/>
                <a:gd name="connsiteX5-401" fmla="*/ 604500 w 720080"/>
                <a:gd name="connsiteY5-402" fmla="*/ 706009 h 1236370"/>
                <a:gd name="connsiteX6-403" fmla="*/ 294916 w 720080"/>
                <a:gd name="connsiteY6-404" fmla="*/ 1236370 h 1236370"/>
                <a:gd name="connsiteX7-405" fmla="*/ 138019 w 720080"/>
                <a:gd name="connsiteY7-406" fmla="*/ 641496 h 1236370"/>
                <a:gd name="connsiteX8-407" fmla="*/ 684 w 720080"/>
                <a:gd name="connsiteY8-408" fmla="*/ 366826 h 1236370"/>
                <a:gd name="connsiteX9-409" fmla="*/ 0 w 720080"/>
                <a:gd name="connsiteY9-410" fmla="*/ 365458 h 1236370"/>
                <a:gd name="connsiteX10-411" fmla="*/ 546 w 720080"/>
                <a:gd name="connsiteY10-412" fmla="*/ 365458 h 1236370"/>
                <a:gd name="connsiteX11-413" fmla="*/ 0 w 720080"/>
                <a:gd name="connsiteY11-414" fmla="*/ 360040 h 1236370"/>
                <a:gd name="connsiteX12-415" fmla="*/ 360040 w 720080"/>
                <a:gd name="connsiteY12-416" fmla="*/ 0 h 1236370"/>
                <a:gd name="connsiteX0-417" fmla="*/ 360040 w 720080"/>
                <a:gd name="connsiteY0-418" fmla="*/ 0 h 1236370"/>
                <a:gd name="connsiteX1-419" fmla="*/ 720080 w 720080"/>
                <a:gd name="connsiteY1-420" fmla="*/ 360040 h 1236370"/>
                <a:gd name="connsiteX2-421" fmla="*/ 719534 w 720080"/>
                <a:gd name="connsiteY2-422" fmla="*/ 365458 h 1236370"/>
                <a:gd name="connsiteX3-423" fmla="*/ 720080 w 720080"/>
                <a:gd name="connsiteY3-424" fmla="*/ 365458 h 1236370"/>
                <a:gd name="connsiteX4-425" fmla="*/ 719396 w 720080"/>
                <a:gd name="connsiteY4-426" fmla="*/ 366826 h 1236370"/>
                <a:gd name="connsiteX5-427" fmla="*/ 604500 w 720080"/>
                <a:gd name="connsiteY5-428" fmla="*/ 706009 h 1236370"/>
                <a:gd name="connsiteX6-429" fmla="*/ 294916 w 720080"/>
                <a:gd name="connsiteY6-430" fmla="*/ 1236370 h 1236370"/>
                <a:gd name="connsiteX7-431" fmla="*/ 138019 w 720080"/>
                <a:gd name="connsiteY7-432" fmla="*/ 641496 h 1236370"/>
                <a:gd name="connsiteX8-433" fmla="*/ 684 w 720080"/>
                <a:gd name="connsiteY8-434" fmla="*/ 366826 h 1236370"/>
                <a:gd name="connsiteX9-435" fmla="*/ 0 w 720080"/>
                <a:gd name="connsiteY9-436" fmla="*/ 365458 h 1236370"/>
                <a:gd name="connsiteX10-437" fmla="*/ 546 w 720080"/>
                <a:gd name="connsiteY10-438" fmla="*/ 365458 h 1236370"/>
                <a:gd name="connsiteX11-439" fmla="*/ 0 w 720080"/>
                <a:gd name="connsiteY11-440" fmla="*/ 360040 h 1236370"/>
                <a:gd name="connsiteX12-441" fmla="*/ 360040 w 720080"/>
                <a:gd name="connsiteY12-442" fmla="*/ 0 h 1236370"/>
                <a:gd name="connsiteX0-443" fmla="*/ 360040 w 720080"/>
                <a:gd name="connsiteY0-444" fmla="*/ 0 h 1236370"/>
                <a:gd name="connsiteX1-445" fmla="*/ 720080 w 720080"/>
                <a:gd name="connsiteY1-446" fmla="*/ 360040 h 1236370"/>
                <a:gd name="connsiteX2-447" fmla="*/ 719534 w 720080"/>
                <a:gd name="connsiteY2-448" fmla="*/ 365458 h 1236370"/>
                <a:gd name="connsiteX3-449" fmla="*/ 720080 w 720080"/>
                <a:gd name="connsiteY3-450" fmla="*/ 365458 h 1236370"/>
                <a:gd name="connsiteX4-451" fmla="*/ 719396 w 720080"/>
                <a:gd name="connsiteY4-452" fmla="*/ 366826 h 1236370"/>
                <a:gd name="connsiteX5-453" fmla="*/ 604500 w 720080"/>
                <a:gd name="connsiteY5-454" fmla="*/ 706009 h 1236370"/>
                <a:gd name="connsiteX6-455" fmla="*/ 294916 w 720080"/>
                <a:gd name="connsiteY6-456" fmla="*/ 1236370 h 1236370"/>
                <a:gd name="connsiteX7-457" fmla="*/ 138019 w 720080"/>
                <a:gd name="connsiteY7-458" fmla="*/ 641496 h 1236370"/>
                <a:gd name="connsiteX8-459" fmla="*/ 684 w 720080"/>
                <a:gd name="connsiteY8-460" fmla="*/ 366826 h 1236370"/>
                <a:gd name="connsiteX9-461" fmla="*/ 0 w 720080"/>
                <a:gd name="connsiteY9-462" fmla="*/ 365458 h 1236370"/>
                <a:gd name="connsiteX10-463" fmla="*/ 546 w 720080"/>
                <a:gd name="connsiteY10-464" fmla="*/ 365458 h 1236370"/>
                <a:gd name="connsiteX11-465" fmla="*/ 0 w 720080"/>
                <a:gd name="connsiteY11-466" fmla="*/ 360040 h 1236370"/>
                <a:gd name="connsiteX12-467" fmla="*/ 360040 w 720080"/>
                <a:gd name="connsiteY12-468" fmla="*/ 0 h 1236370"/>
                <a:gd name="connsiteX0-469" fmla="*/ 360040 w 720080"/>
                <a:gd name="connsiteY0-470" fmla="*/ 0 h 1236370"/>
                <a:gd name="connsiteX1-471" fmla="*/ 720080 w 720080"/>
                <a:gd name="connsiteY1-472" fmla="*/ 360040 h 1236370"/>
                <a:gd name="connsiteX2-473" fmla="*/ 719534 w 720080"/>
                <a:gd name="connsiteY2-474" fmla="*/ 365458 h 1236370"/>
                <a:gd name="connsiteX3-475" fmla="*/ 720080 w 720080"/>
                <a:gd name="connsiteY3-476" fmla="*/ 365458 h 1236370"/>
                <a:gd name="connsiteX4-477" fmla="*/ 719396 w 720080"/>
                <a:gd name="connsiteY4-478" fmla="*/ 366826 h 1236370"/>
                <a:gd name="connsiteX5-479" fmla="*/ 604500 w 720080"/>
                <a:gd name="connsiteY5-480" fmla="*/ 706009 h 1236370"/>
                <a:gd name="connsiteX6-481" fmla="*/ 294916 w 720080"/>
                <a:gd name="connsiteY6-482" fmla="*/ 1236370 h 1236370"/>
                <a:gd name="connsiteX7-483" fmla="*/ 138019 w 720080"/>
                <a:gd name="connsiteY7-484" fmla="*/ 641496 h 1236370"/>
                <a:gd name="connsiteX8-485" fmla="*/ 684 w 720080"/>
                <a:gd name="connsiteY8-486" fmla="*/ 366826 h 1236370"/>
                <a:gd name="connsiteX9-487" fmla="*/ 0 w 720080"/>
                <a:gd name="connsiteY9-488" fmla="*/ 365458 h 1236370"/>
                <a:gd name="connsiteX10-489" fmla="*/ 546 w 720080"/>
                <a:gd name="connsiteY10-490" fmla="*/ 365458 h 1236370"/>
                <a:gd name="connsiteX11-491" fmla="*/ 0 w 720080"/>
                <a:gd name="connsiteY11-492" fmla="*/ 360040 h 1236370"/>
                <a:gd name="connsiteX12-493" fmla="*/ 360040 w 720080"/>
                <a:gd name="connsiteY12-494" fmla="*/ 0 h 1236370"/>
                <a:gd name="connsiteX0-495" fmla="*/ 360040 w 720080"/>
                <a:gd name="connsiteY0-496" fmla="*/ 0 h 1236370"/>
                <a:gd name="connsiteX1-497" fmla="*/ 720080 w 720080"/>
                <a:gd name="connsiteY1-498" fmla="*/ 360040 h 1236370"/>
                <a:gd name="connsiteX2-499" fmla="*/ 719534 w 720080"/>
                <a:gd name="connsiteY2-500" fmla="*/ 365458 h 1236370"/>
                <a:gd name="connsiteX3-501" fmla="*/ 720080 w 720080"/>
                <a:gd name="connsiteY3-502" fmla="*/ 365458 h 1236370"/>
                <a:gd name="connsiteX4-503" fmla="*/ 719396 w 720080"/>
                <a:gd name="connsiteY4-504" fmla="*/ 366826 h 1236370"/>
                <a:gd name="connsiteX5-505" fmla="*/ 604500 w 720080"/>
                <a:gd name="connsiteY5-506" fmla="*/ 706009 h 1236370"/>
                <a:gd name="connsiteX6-507" fmla="*/ 294916 w 720080"/>
                <a:gd name="connsiteY6-508" fmla="*/ 1236370 h 1236370"/>
                <a:gd name="connsiteX7-509" fmla="*/ 138019 w 720080"/>
                <a:gd name="connsiteY7-510" fmla="*/ 641496 h 1236370"/>
                <a:gd name="connsiteX8-511" fmla="*/ 684 w 720080"/>
                <a:gd name="connsiteY8-512" fmla="*/ 366826 h 1236370"/>
                <a:gd name="connsiteX9-513" fmla="*/ 0 w 720080"/>
                <a:gd name="connsiteY9-514" fmla="*/ 365458 h 1236370"/>
                <a:gd name="connsiteX10-515" fmla="*/ 546 w 720080"/>
                <a:gd name="connsiteY10-516" fmla="*/ 365458 h 1236370"/>
                <a:gd name="connsiteX11-517" fmla="*/ 0 w 720080"/>
                <a:gd name="connsiteY11-518" fmla="*/ 360040 h 1236370"/>
                <a:gd name="connsiteX12-519" fmla="*/ 360040 w 720080"/>
                <a:gd name="connsiteY12-520" fmla="*/ 0 h 1236370"/>
                <a:gd name="connsiteX0-521" fmla="*/ 360040 w 720080"/>
                <a:gd name="connsiteY0-522" fmla="*/ 0 h 1236370"/>
                <a:gd name="connsiteX1-523" fmla="*/ 720080 w 720080"/>
                <a:gd name="connsiteY1-524" fmla="*/ 360040 h 1236370"/>
                <a:gd name="connsiteX2-525" fmla="*/ 719534 w 720080"/>
                <a:gd name="connsiteY2-526" fmla="*/ 365458 h 1236370"/>
                <a:gd name="connsiteX3-527" fmla="*/ 720080 w 720080"/>
                <a:gd name="connsiteY3-528" fmla="*/ 365458 h 1236370"/>
                <a:gd name="connsiteX4-529" fmla="*/ 719396 w 720080"/>
                <a:gd name="connsiteY4-530" fmla="*/ 366826 h 1236370"/>
                <a:gd name="connsiteX5-531" fmla="*/ 604500 w 720080"/>
                <a:gd name="connsiteY5-532" fmla="*/ 706009 h 1236370"/>
                <a:gd name="connsiteX6-533" fmla="*/ 294916 w 720080"/>
                <a:gd name="connsiteY6-534" fmla="*/ 1236370 h 1236370"/>
                <a:gd name="connsiteX7-535" fmla="*/ 138019 w 720080"/>
                <a:gd name="connsiteY7-536" fmla="*/ 641496 h 1236370"/>
                <a:gd name="connsiteX8-537" fmla="*/ 684 w 720080"/>
                <a:gd name="connsiteY8-538" fmla="*/ 366826 h 1236370"/>
                <a:gd name="connsiteX9-539" fmla="*/ 0 w 720080"/>
                <a:gd name="connsiteY9-540" fmla="*/ 365458 h 1236370"/>
                <a:gd name="connsiteX10-541" fmla="*/ 0 w 720080"/>
                <a:gd name="connsiteY10-542" fmla="*/ 360040 h 1236370"/>
                <a:gd name="connsiteX11-543" fmla="*/ 360040 w 720080"/>
                <a:gd name="connsiteY11-544" fmla="*/ 0 h 1236370"/>
                <a:gd name="connsiteX0-545" fmla="*/ 360040 w 720910"/>
                <a:gd name="connsiteY0-546" fmla="*/ 0 h 1236370"/>
                <a:gd name="connsiteX1-547" fmla="*/ 720080 w 720910"/>
                <a:gd name="connsiteY1-548" fmla="*/ 360040 h 1236370"/>
                <a:gd name="connsiteX2-549" fmla="*/ 719534 w 720910"/>
                <a:gd name="connsiteY2-550" fmla="*/ 365458 h 1236370"/>
                <a:gd name="connsiteX3-551" fmla="*/ 720080 w 720910"/>
                <a:gd name="connsiteY3-552" fmla="*/ 365458 h 1236370"/>
                <a:gd name="connsiteX4-553" fmla="*/ 720910 w 720910"/>
                <a:gd name="connsiteY4-554" fmla="*/ 369452 h 1236370"/>
                <a:gd name="connsiteX5-555" fmla="*/ 604500 w 720910"/>
                <a:gd name="connsiteY5-556" fmla="*/ 706009 h 1236370"/>
                <a:gd name="connsiteX6-557" fmla="*/ 294916 w 720910"/>
                <a:gd name="connsiteY6-558" fmla="*/ 1236370 h 1236370"/>
                <a:gd name="connsiteX7-559" fmla="*/ 138019 w 720910"/>
                <a:gd name="connsiteY7-560" fmla="*/ 641496 h 1236370"/>
                <a:gd name="connsiteX8-561" fmla="*/ 684 w 720910"/>
                <a:gd name="connsiteY8-562" fmla="*/ 366826 h 1236370"/>
                <a:gd name="connsiteX9-563" fmla="*/ 0 w 720910"/>
                <a:gd name="connsiteY9-564" fmla="*/ 365458 h 1236370"/>
                <a:gd name="connsiteX10-565" fmla="*/ 0 w 720910"/>
                <a:gd name="connsiteY10-566" fmla="*/ 360040 h 1236370"/>
                <a:gd name="connsiteX11-567" fmla="*/ 360040 w 720910"/>
                <a:gd name="connsiteY11-568" fmla="*/ 0 h 1236370"/>
                <a:gd name="connsiteX0-569" fmla="*/ 360040 w 721745"/>
                <a:gd name="connsiteY0-570" fmla="*/ 5 h 1236375"/>
                <a:gd name="connsiteX1-571" fmla="*/ 721745 w 721745"/>
                <a:gd name="connsiteY1-572" fmla="*/ 353834 h 1236375"/>
                <a:gd name="connsiteX2-573" fmla="*/ 719534 w 721745"/>
                <a:gd name="connsiteY2-574" fmla="*/ 365463 h 1236375"/>
                <a:gd name="connsiteX3-575" fmla="*/ 720080 w 721745"/>
                <a:gd name="connsiteY3-576" fmla="*/ 365463 h 1236375"/>
                <a:gd name="connsiteX4-577" fmla="*/ 720910 w 721745"/>
                <a:gd name="connsiteY4-578" fmla="*/ 369457 h 1236375"/>
                <a:gd name="connsiteX5-579" fmla="*/ 604500 w 721745"/>
                <a:gd name="connsiteY5-580" fmla="*/ 706014 h 1236375"/>
                <a:gd name="connsiteX6-581" fmla="*/ 294916 w 721745"/>
                <a:gd name="connsiteY6-582" fmla="*/ 1236375 h 1236375"/>
                <a:gd name="connsiteX7-583" fmla="*/ 138019 w 721745"/>
                <a:gd name="connsiteY7-584" fmla="*/ 641501 h 1236375"/>
                <a:gd name="connsiteX8-585" fmla="*/ 684 w 721745"/>
                <a:gd name="connsiteY8-586" fmla="*/ 366831 h 1236375"/>
                <a:gd name="connsiteX9-587" fmla="*/ 0 w 721745"/>
                <a:gd name="connsiteY9-588" fmla="*/ 365463 h 1236375"/>
                <a:gd name="connsiteX10-589" fmla="*/ 0 w 721745"/>
                <a:gd name="connsiteY10-590" fmla="*/ 360045 h 1236375"/>
                <a:gd name="connsiteX11-591" fmla="*/ 360040 w 721745"/>
                <a:gd name="connsiteY11-592" fmla="*/ 5 h 1236375"/>
                <a:gd name="connsiteX0-593" fmla="*/ 360040 w 722129"/>
                <a:gd name="connsiteY0-594" fmla="*/ 5 h 1236375"/>
                <a:gd name="connsiteX1-595" fmla="*/ 721745 w 722129"/>
                <a:gd name="connsiteY1-596" fmla="*/ 353834 h 1236375"/>
                <a:gd name="connsiteX2-597" fmla="*/ 719534 w 722129"/>
                <a:gd name="connsiteY2-598" fmla="*/ 365463 h 1236375"/>
                <a:gd name="connsiteX3-599" fmla="*/ 720080 w 722129"/>
                <a:gd name="connsiteY3-600" fmla="*/ 365463 h 1236375"/>
                <a:gd name="connsiteX4-601" fmla="*/ 722129 w 722129"/>
                <a:gd name="connsiteY4-602" fmla="*/ 389759 h 1236375"/>
                <a:gd name="connsiteX5-603" fmla="*/ 604500 w 722129"/>
                <a:gd name="connsiteY5-604" fmla="*/ 706014 h 1236375"/>
                <a:gd name="connsiteX6-605" fmla="*/ 294916 w 722129"/>
                <a:gd name="connsiteY6-606" fmla="*/ 1236375 h 1236375"/>
                <a:gd name="connsiteX7-607" fmla="*/ 138019 w 722129"/>
                <a:gd name="connsiteY7-608" fmla="*/ 641501 h 1236375"/>
                <a:gd name="connsiteX8-609" fmla="*/ 684 w 722129"/>
                <a:gd name="connsiteY8-610" fmla="*/ 366831 h 1236375"/>
                <a:gd name="connsiteX9-611" fmla="*/ 0 w 722129"/>
                <a:gd name="connsiteY9-612" fmla="*/ 365463 h 1236375"/>
                <a:gd name="connsiteX10-613" fmla="*/ 0 w 722129"/>
                <a:gd name="connsiteY10-614" fmla="*/ 360045 h 1236375"/>
                <a:gd name="connsiteX11-615" fmla="*/ 360040 w 722129"/>
                <a:gd name="connsiteY11-616" fmla="*/ 5 h 1236375"/>
                <a:gd name="connsiteX0-617" fmla="*/ 360040 w 722129"/>
                <a:gd name="connsiteY0-618" fmla="*/ 5 h 1236375"/>
                <a:gd name="connsiteX1-619" fmla="*/ 721745 w 722129"/>
                <a:gd name="connsiteY1-620" fmla="*/ 353834 h 1236375"/>
                <a:gd name="connsiteX2-621" fmla="*/ 719534 w 722129"/>
                <a:gd name="connsiteY2-622" fmla="*/ 365463 h 1236375"/>
                <a:gd name="connsiteX3-623" fmla="*/ 722129 w 722129"/>
                <a:gd name="connsiteY3-624" fmla="*/ 389759 h 1236375"/>
                <a:gd name="connsiteX4-625" fmla="*/ 604500 w 722129"/>
                <a:gd name="connsiteY4-626" fmla="*/ 706014 h 1236375"/>
                <a:gd name="connsiteX5-627" fmla="*/ 294916 w 722129"/>
                <a:gd name="connsiteY5-628" fmla="*/ 1236375 h 1236375"/>
                <a:gd name="connsiteX6-629" fmla="*/ 138019 w 722129"/>
                <a:gd name="connsiteY6-630" fmla="*/ 641501 h 1236375"/>
                <a:gd name="connsiteX7-631" fmla="*/ 684 w 722129"/>
                <a:gd name="connsiteY7-632" fmla="*/ 366831 h 1236375"/>
                <a:gd name="connsiteX8-633" fmla="*/ 0 w 722129"/>
                <a:gd name="connsiteY8-634" fmla="*/ 365463 h 1236375"/>
                <a:gd name="connsiteX9-635" fmla="*/ 0 w 722129"/>
                <a:gd name="connsiteY9-636" fmla="*/ 360045 h 1236375"/>
                <a:gd name="connsiteX10-637" fmla="*/ 360040 w 722129"/>
                <a:gd name="connsiteY10-638" fmla="*/ 5 h 1236375"/>
                <a:gd name="connsiteX0-639" fmla="*/ 360040 w 722129"/>
                <a:gd name="connsiteY0-640" fmla="*/ 5 h 1236375"/>
                <a:gd name="connsiteX1-641" fmla="*/ 721745 w 722129"/>
                <a:gd name="connsiteY1-642" fmla="*/ 353834 h 1236375"/>
                <a:gd name="connsiteX2-643" fmla="*/ 722129 w 722129"/>
                <a:gd name="connsiteY2-644" fmla="*/ 389759 h 1236375"/>
                <a:gd name="connsiteX3-645" fmla="*/ 604500 w 722129"/>
                <a:gd name="connsiteY3-646" fmla="*/ 706014 h 1236375"/>
                <a:gd name="connsiteX4-647" fmla="*/ 294916 w 722129"/>
                <a:gd name="connsiteY4-648" fmla="*/ 1236375 h 1236375"/>
                <a:gd name="connsiteX5-649" fmla="*/ 138019 w 722129"/>
                <a:gd name="connsiteY5-650" fmla="*/ 641501 h 1236375"/>
                <a:gd name="connsiteX6-651" fmla="*/ 684 w 722129"/>
                <a:gd name="connsiteY6-652" fmla="*/ 366831 h 1236375"/>
                <a:gd name="connsiteX7-653" fmla="*/ 0 w 722129"/>
                <a:gd name="connsiteY7-654" fmla="*/ 365463 h 1236375"/>
                <a:gd name="connsiteX8-655" fmla="*/ 0 w 722129"/>
                <a:gd name="connsiteY8-656" fmla="*/ 360045 h 1236375"/>
                <a:gd name="connsiteX9-657" fmla="*/ 360040 w 722129"/>
                <a:gd name="connsiteY9-658" fmla="*/ 5 h 1236375"/>
                <a:gd name="connsiteX0-659" fmla="*/ 360040 w 722021"/>
                <a:gd name="connsiteY0-660" fmla="*/ 5 h 1236375"/>
                <a:gd name="connsiteX1-661" fmla="*/ 721745 w 722021"/>
                <a:gd name="connsiteY1-662" fmla="*/ 353834 h 1236375"/>
                <a:gd name="connsiteX2-663" fmla="*/ 722021 w 722021"/>
                <a:gd name="connsiteY2-664" fmla="*/ 365316 h 1236375"/>
                <a:gd name="connsiteX3-665" fmla="*/ 604500 w 722021"/>
                <a:gd name="connsiteY3-666" fmla="*/ 706014 h 1236375"/>
                <a:gd name="connsiteX4-667" fmla="*/ 294916 w 722021"/>
                <a:gd name="connsiteY4-668" fmla="*/ 1236375 h 1236375"/>
                <a:gd name="connsiteX5-669" fmla="*/ 138019 w 722021"/>
                <a:gd name="connsiteY5-670" fmla="*/ 641501 h 1236375"/>
                <a:gd name="connsiteX6-671" fmla="*/ 684 w 722021"/>
                <a:gd name="connsiteY6-672" fmla="*/ 366831 h 1236375"/>
                <a:gd name="connsiteX7-673" fmla="*/ 0 w 722021"/>
                <a:gd name="connsiteY7-674" fmla="*/ 365463 h 1236375"/>
                <a:gd name="connsiteX8-675" fmla="*/ 0 w 722021"/>
                <a:gd name="connsiteY8-676" fmla="*/ 360045 h 1236375"/>
                <a:gd name="connsiteX9-677" fmla="*/ 360040 w 722021"/>
                <a:gd name="connsiteY9-678" fmla="*/ 5 h 1236375"/>
                <a:gd name="connsiteX0-679" fmla="*/ 360040 w 722021"/>
                <a:gd name="connsiteY0-680" fmla="*/ 5 h 1236375"/>
                <a:gd name="connsiteX1-681" fmla="*/ 721745 w 722021"/>
                <a:gd name="connsiteY1-682" fmla="*/ 353834 h 1236375"/>
                <a:gd name="connsiteX2-683" fmla="*/ 722021 w 722021"/>
                <a:gd name="connsiteY2-684" fmla="*/ 365316 h 1236375"/>
                <a:gd name="connsiteX3-685" fmla="*/ 604500 w 722021"/>
                <a:gd name="connsiteY3-686" fmla="*/ 706014 h 1236375"/>
                <a:gd name="connsiteX4-687" fmla="*/ 294916 w 722021"/>
                <a:gd name="connsiteY4-688" fmla="*/ 1236375 h 1236375"/>
                <a:gd name="connsiteX5-689" fmla="*/ 138019 w 722021"/>
                <a:gd name="connsiteY5-690" fmla="*/ 641501 h 1236375"/>
                <a:gd name="connsiteX6-691" fmla="*/ 684 w 722021"/>
                <a:gd name="connsiteY6-692" fmla="*/ 366831 h 1236375"/>
                <a:gd name="connsiteX7-693" fmla="*/ 0 w 722021"/>
                <a:gd name="connsiteY7-694" fmla="*/ 365463 h 1236375"/>
                <a:gd name="connsiteX8-695" fmla="*/ 0 w 722021"/>
                <a:gd name="connsiteY8-696" fmla="*/ 360045 h 1236375"/>
                <a:gd name="connsiteX9-697" fmla="*/ 360040 w 722021"/>
                <a:gd name="connsiteY9-698" fmla="*/ 5 h 1236375"/>
                <a:gd name="connsiteX0-699" fmla="*/ 360040 w 722021"/>
                <a:gd name="connsiteY0-700" fmla="*/ 8 h 1236378"/>
                <a:gd name="connsiteX1-701" fmla="*/ 721745 w 722021"/>
                <a:gd name="connsiteY1-702" fmla="*/ 353837 h 1236378"/>
                <a:gd name="connsiteX2-703" fmla="*/ 722021 w 722021"/>
                <a:gd name="connsiteY2-704" fmla="*/ 365319 h 1236378"/>
                <a:gd name="connsiteX3-705" fmla="*/ 604500 w 722021"/>
                <a:gd name="connsiteY3-706" fmla="*/ 706017 h 1236378"/>
                <a:gd name="connsiteX4-707" fmla="*/ 294916 w 722021"/>
                <a:gd name="connsiteY4-708" fmla="*/ 1236378 h 1236378"/>
                <a:gd name="connsiteX5-709" fmla="*/ 138019 w 722021"/>
                <a:gd name="connsiteY5-710" fmla="*/ 641504 h 1236378"/>
                <a:gd name="connsiteX6-711" fmla="*/ 684 w 722021"/>
                <a:gd name="connsiteY6-712" fmla="*/ 366834 h 1236378"/>
                <a:gd name="connsiteX7-713" fmla="*/ 0 w 722021"/>
                <a:gd name="connsiteY7-714" fmla="*/ 365466 h 1236378"/>
                <a:gd name="connsiteX8-715" fmla="*/ 0 w 722021"/>
                <a:gd name="connsiteY8-716" fmla="*/ 360048 h 1236378"/>
                <a:gd name="connsiteX9-717" fmla="*/ 360040 w 722021"/>
                <a:gd name="connsiteY9-718" fmla="*/ 8 h 1236378"/>
                <a:gd name="connsiteX0-719" fmla="*/ 360040 w 722021"/>
                <a:gd name="connsiteY0-720" fmla="*/ 8 h 1236378"/>
                <a:gd name="connsiteX1-721" fmla="*/ 721745 w 722021"/>
                <a:gd name="connsiteY1-722" fmla="*/ 353837 h 1236378"/>
                <a:gd name="connsiteX2-723" fmla="*/ 722021 w 722021"/>
                <a:gd name="connsiteY2-724" fmla="*/ 365319 h 1236378"/>
                <a:gd name="connsiteX3-725" fmla="*/ 604500 w 722021"/>
                <a:gd name="connsiteY3-726" fmla="*/ 706017 h 1236378"/>
                <a:gd name="connsiteX4-727" fmla="*/ 294916 w 722021"/>
                <a:gd name="connsiteY4-728" fmla="*/ 1236378 h 1236378"/>
                <a:gd name="connsiteX5-729" fmla="*/ 138019 w 722021"/>
                <a:gd name="connsiteY5-730" fmla="*/ 641504 h 1236378"/>
                <a:gd name="connsiteX6-731" fmla="*/ 684 w 722021"/>
                <a:gd name="connsiteY6-732" fmla="*/ 366834 h 1236378"/>
                <a:gd name="connsiteX7-733" fmla="*/ 0 w 722021"/>
                <a:gd name="connsiteY7-734" fmla="*/ 365466 h 1236378"/>
                <a:gd name="connsiteX8-735" fmla="*/ 0 w 722021"/>
                <a:gd name="connsiteY8-736" fmla="*/ 360048 h 1236378"/>
                <a:gd name="connsiteX9-737" fmla="*/ 360040 w 722021"/>
                <a:gd name="connsiteY9-738" fmla="*/ 8 h 1236378"/>
                <a:gd name="connsiteX0-739" fmla="*/ 362304 w 722021"/>
                <a:gd name="connsiteY0-740" fmla="*/ 7 h 1247697"/>
                <a:gd name="connsiteX1-741" fmla="*/ 721745 w 722021"/>
                <a:gd name="connsiteY1-742" fmla="*/ 365156 h 1247697"/>
                <a:gd name="connsiteX2-743" fmla="*/ 722021 w 722021"/>
                <a:gd name="connsiteY2-744" fmla="*/ 376638 h 1247697"/>
                <a:gd name="connsiteX3-745" fmla="*/ 604500 w 722021"/>
                <a:gd name="connsiteY3-746" fmla="*/ 717336 h 1247697"/>
                <a:gd name="connsiteX4-747" fmla="*/ 294916 w 722021"/>
                <a:gd name="connsiteY4-748" fmla="*/ 1247697 h 1247697"/>
                <a:gd name="connsiteX5-749" fmla="*/ 138019 w 722021"/>
                <a:gd name="connsiteY5-750" fmla="*/ 652823 h 1247697"/>
                <a:gd name="connsiteX6-751" fmla="*/ 684 w 722021"/>
                <a:gd name="connsiteY6-752" fmla="*/ 378153 h 1247697"/>
                <a:gd name="connsiteX7-753" fmla="*/ 0 w 722021"/>
                <a:gd name="connsiteY7-754" fmla="*/ 376785 h 1247697"/>
                <a:gd name="connsiteX8-755" fmla="*/ 0 w 722021"/>
                <a:gd name="connsiteY8-756" fmla="*/ 371367 h 1247697"/>
                <a:gd name="connsiteX9-757" fmla="*/ 362304 w 722021"/>
                <a:gd name="connsiteY9-758" fmla="*/ 7 h 1247697"/>
                <a:gd name="connsiteX0-759" fmla="*/ 369097 w 722021"/>
                <a:gd name="connsiteY0-760" fmla="*/ 8 h 1243170"/>
                <a:gd name="connsiteX1-761" fmla="*/ 721745 w 722021"/>
                <a:gd name="connsiteY1-762" fmla="*/ 360629 h 1243170"/>
                <a:gd name="connsiteX2-763" fmla="*/ 722021 w 722021"/>
                <a:gd name="connsiteY2-764" fmla="*/ 372111 h 1243170"/>
                <a:gd name="connsiteX3-765" fmla="*/ 604500 w 722021"/>
                <a:gd name="connsiteY3-766" fmla="*/ 712809 h 1243170"/>
                <a:gd name="connsiteX4-767" fmla="*/ 294916 w 722021"/>
                <a:gd name="connsiteY4-768" fmla="*/ 1243170 h 1243170"/>
                <a:gd name="connsiteX5-769" fmla="*/ 138019 w 722021"/>
                <a:gd name="connsiteY5-770" fmla="*/ 648296 h 1243170"/>
                <a:gd name="connsiteX6-771" fmla="*/ 684 w 722021"/>
                <a:gd name="connsiteY6-772" fmla="*/ 373626 h 1243170"/>
                <a:gd name="connsiteX7-773" fmla="*/ 0 w 722021"/>
                <a:gd name="connsiteY7-774" fmla="*/ 372258 h 1243170"/>
                <a:gd name="connsiteX8-775" fmla="*/ 0 w 722021"/>
                <a:gd name="connsiteY8-776" fmla="*/ 366840 h 1243170"/>
                <a:gd name="connsiteX9-777" fmla="*/ 369097 w 722021"/>
                <a:gd name="connsiteY9-778" fmla="*/ 8 h 1243170"/>
                <a:gd name="connsiteX0-779" fmla="*/ 366832 w 722021"/>
                <a:gd name="connsiteY0-780" fmla="*/ 7 h 1245433"/>
                <a:gd name="connsiteX1-781" fmla="*/ 721745 w 722021"/>
                <a:gd name="connsiteY1-782" fmla="*/ 362892 h 1245433"/>
                <a:gd name="connsiteX2-783" fmla="*/ 722021 w 722021"/>
                <a:gd name="connsiteY2-784" fmla="*/ 374374 h 1245433"/>
                <a:gd name="connsiteX3-785" fmla="*/ 604500 w 722021"/>
                <a:gd name="connsiteY3-786" fmla="*/ 715072 h 1245433"/>
                <a:gd name="connsiteX4-787" fmla="*/ 294916 w 722021"/>
                <a:gd name="connsiteY4-788" fmla="*/ 1245433 h 1245433"/>
                <a:gd name="connsiteX5-789" fmla="*/ 138019 w 722021"/>
                <a:gd name="connsiteY5-790" fmla="*/ 650559 h 1245433"/>
                <a:gd name="connsiteX6-791" fmla="*/ 684 w 722021"/>
                <a:gd name="connsiteY6-792" fmla="*/ 375889 h 1245433"/>
                <a:gd name="connsiteX7-793" fmla="*/ 0 w 722021"/>
                <a:gd name="connsiteY7-794" fmla="*/ 374521 h 1245433"/>
                <a:gd name="connsiteX8-795" fmla="*/ 0 w 722021"/>
                <a:gd name="connsiteY8-796" fmla="*/ 369103 h 1245433"/>
                <a:gd name="connsiteX9-797" fmla="*/ 366832 w 722021"/>
                <a:gd name="connsiteY9-798" fmla="*/ 7 h 1245433"/>
                <a:gd name="connsiteX0-799" fmla="*/ 366832 w 722021"/>
                <a:gd name="connsiteY0-800" fmla="*/ 11 h 1245437"/>
                <a:gd name="connsiteX1-801" fmla="*/ 721745 w 722021"/>
                <a:gd name="connsiteY1-802" fmla="*/ 362896 h 1245437"/>
                <a:gd name="connsiteX2-803" fmla="*/ 722021 w 722021"/>
                <a:gd name="connsiteY2-804" fmla="*/ 374378 h 1245437"/>
                <a:gd name="connsiteX3-805" fmla="*/ 604500 w 722021"/>
                <a:gd name="connsiteY3-806" fmla="*/ 715076 h 1245437"/>
                <a:gd name="connsiteX4-807" fmla="*/ 294916 w 722021"/>
                <a:gd name="connsiteY4-808" fmla="*/ 1245437 h 1245437"/>
                <a:gd name="connsiteX5-809" fmla="*/ 138019 w 722021"/>
                <a:gd name="connsiteY5-810" fmla="*/ 650563 h 1245437"/>
                <a:gd name="connsiteX6-811" fmla="*/ 684 w 722021"/>
                <a:gd name="connsiteY6-812" fmla="*/ 375893 h 1245437"/>
                <a:gd name="connsiteX7-813" fmla="*/ 0 w 722021"/>
                <a:gd name="connsiteY7-814" fmla="*/ 374525 h 1245437"/>
                <a:gd name="connsiteX8-815" fmla="*/ 0 w 722021"/>
                <a:gd name="connsiteY8-816" fmla="*/ 369107 h 1245437"/>
                <a:gd name="connsiteX9-817" fmla="*/ 366832 w 722021"/>
                <a:gd name="connsiteY9-818" fmla="*/ 11 h 1245437"/>
                <a:gd name="connsiteX0-819" fmla="*/ 366832 w 722021"/>
                <a:gd name="connsiteY0-820" fmla="*/ 11 h 1245437"/>
                <a:gd name="connsiteX1-821" fmla="*/ 721745 w 722021"/>
                <a:gd name="connsiteY1-822" fmla="*/ 362896 h 1245437"/>
                <a:gd name="connsiteX2-823" fmla="*/ 722021 w 722021"/>
                <a:gd name="connsiteY2-824" fmla="*/ 374378 h 1245437"/>
                <a:gd name="connsiteX3-825" fmla="*/ 604500 w 722021"/>
                <a:gd name="connsiteY3-826" fmla="*/ 715076 h 1245437"/>
                <a:gd name="connsiteX4-827" fmla="*/ 294916 w 722021"/>
                <a:gd name="connsiteY4-828" fmla="*/ 1245437 h 1245437"/>
                <a:gd name="connsiteX5-829" fmla="*/ 138019 w 722021"/>
                <a:gd name="connsiteY5-830" fmla="*/ 650563 h 1245437"/>
                <a:gd name="connsiteX6-831" fmla="*/ 684 w 722021"/>
                <a:gd name="connsiteY6-832" fmla="*/ 375893 h 1245437"/>
                <a:gd name="connsiteX7-833" fmla="*/ 0 w 722021"/>
                <a:gd name="connsiteY7-834" fmla="*/ 374525 h 1245437"/>
                <a:gd name="connsiteX8-835" fmla="*/ 0 w 722021"/>
                <a:gd name="connsiteY8-836" fmla="*/ 369107 h 1245437"/>
                <a:gd name="connsiteX9-837" fmla="*/ 366832 w 722021"/>
                <a:gd name="connsiteY9-838" fmla="*/ 11 h 12454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1" name="Oval 2"/>
            <p:cNvSpPr/>
            <p:nvPr/>
          </p:nvSpPr>
          <p:spPr>
            <a:xfrm rot="9000000">
              <a:off x="5302400" y="3886911"/>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1" fmla="*/ 360040 w 720080"/>
                <a:gd name="connsiteY0-2" fmla="*/ 0 h 1105273"/>
                <a:gd name="connsiteX1-3" fmla="*/ 720080 w 720080"/>
                <a:gd name="connsiteY1-4" fmla="*/ 360040 h 1105273"/>
                <a:gd name="connsiteX2-5" fmla="*/ 719534 w 720080"/>
                <a:gd name="connsiteY2-6" fmla="*/ 365458 h 1105273"/>
                <a:gd name="connsiteX3-7" fmla="*/ 720080 w 720080"/>
                <a:gd name="connsiteY3-8" fmla="*/ 365458 h 1105273"/>
                <a:gd name="connsiteX4-9" fmla="*/ 719396 w 720080"/>
                <a:gd name="connsiteY4-10" fmla="*/ 366826 h 1105273"/>
                <a:gd name="connsiteX5-11" fmla="*/ 582061 w 720080"/>
                <a:gd name="connsiteY5-12" fmla="*/ 641496 h 1105273"/>
                <a:gd name="connsiteX6-13" fmla="*/ 310702 w 720080"/>
                <a:gd name="connsiteY6-14" fmla="*/ 1105273 h 1105273"/>
                <a:gd name="connsiteX7-15" fmla="*/ 138019 w 720080"/>
                <a:gd name="connsiteY7-16" fmla="*/ 641496 h 1105273"/>
                <a:gd name="connsiteX8-17" fmla="*/ 684 w 720080"/>
                <a:gd name="connsiteY8-18" fmla="*/ 366826 h 1105273"/>
                <a:gd name="connsiteX9-19" fmla="*/ 0 w 720080"/>
                <a:gd name="connsiteY9-20" fmla="*/ 365458 h 1105273"/>
                <a:gd name="connsiteX10-21" fmla="*/ 546 w 720080"/>
                <a:gd name="connsiteY10-22" fmla="*/ 365458 h 1105273"/>
                <a:gd name="connsiteX11-23" fmla="*/ 0 w 720080"/>
                <a:gd name="connsiteY11-24" fmla="*/ 360040 h 1105273"/>
                <a:gd name="connsiteX12-25" fmla="*/ 360040 w 720080"/>
                <a:gd name="connsiteY12-26" fmla="*/ 0 h 1105273"/>
                <a:gd name="connsiteX0-27" fmla="*/ 360040 w 720080"/>
                <a:gd name="connsiteY0-28" fmla="*/ 0 h 1105273"/>
                <a:gd name="connsiteX1-29" fmla="*/ 720080 w 720080"/>
                <a:gd name="connsiteY1-30" fmla="*/ 360040 h 1105273"/>
                <a:gd name="connsiteX2-31" fmla="*/ 719534 w 720080"/>
                <a:gd name="connsiteY2-32" fmla="*/ 365458 h 1105273"/>
                <a:gd name="connsiteX3-33" fmla="*/ 720080 w 720080"/>
                <a:gd name="connsiteY3-34" fmla="*/ 365458 h 1105273"/>
                <a:gd name="connsiteX4-35" fmla="*/ 719396 w 720080"/>
                <a:gd name="connsiteY4-36" fmla="*/ 366826 h 1105273"/>
                <a:gd name="connsiteX5-37" fmla="*/ 604500 w 720080"/>
                <a:gd name="connsiteY5-38" fmla="*/ 706009 h 1105273"/>
                <a:gd name="connsiteX6-39" fmla="*/ 310702 w 720080"/>
                <a:gd name="connsiteY6-40" fmla="*/ 1105273 h 1105273"/>
                <a:gd name="connsiteX7-41" fmla="*/ 138019 w 720080"/>
                <a:gd name="connsiteY7-42" fmla="*/ 641496 h 1105273"/>
                <a:gd name="connsiteX8-43" fmla="*/ 684 w 720080"/>
                <a:gd name="connsiteY8-44" fmla="*/ 366826 h 1105273"/>
                <a:gd name="connsiteX9-45" fmla="*/ 0 w 720080"/>
                <a:gd name="connsiteY9-46" fmla="*/ 365458 h 1105273"/>
                <a:gd name="connsiteX10-47" fmla="*/ 546 w 720080"/>
                <a:gd name="connsiteY10-48" fmla="*/ 365458 h 1105273"/>
                <a:gd name="connsiteX11-49" fmla="*/ 0 w 720080"/>
                <a:gd name="connsiteY11-50" fmla="*/ 360040 h 1105273"/>
                <a:gd name="connsiteX12-51" fmla="*/ 360040 w 720080"/>
                <a:gd name="connsiteY12-52" fmla="*/ 0 h 1105273"/>
                <a:gd name="connsiteX0-53" fmla="*/ 360040 w 720080"/>
                <a:gd name="connsiteY0-54" fmla="*/ 0 h 1105273"/>
                <a:gd name="connsiteX1-55" fmla="*/ 720080 w 720080"/>
                <a:gd name="connsiteY1-56" fmla="*/ 360040 h 1105273"/>
                <a:gd name="connsiteX2-57" fmla="*/ 719534 w 720080"/>
                <a:gd name="connsiteY2-58" fmla="*/ 365458 h 1105273"/>
                <a:gd name="connsiteX3-59" fmla="*/ 720080 w 720080"/>
                <a:gd name="connsiteY3-60" fmla="*/ 365458 h 1105273"/>
                <a:gd name="connsiteX4-61" fmla="*/ 719396 w 720080"/>
                <a:gd name="connsiteY4-62" fmla="*/ 366826 h 1105273"/>
                <a:gd name="connsiteX5-63" fmla="*/ 604500 w 720080"/>
                <a:gd name="connsiteY5-64" fmla="*/ 706009 h 1105273"/>
                <a:gd name="connsiteX6-65" fmla="*/ 310702 w 720080"/>
                <a:gd name="connsiteY6-66" fmla="*/ 1105273 h 1105273"/>
                <a:gd name="connsiteX7-67" fmla="*/ 138019 w 720080"/>
                <a:gd name="connsiteY7-68" fmla="*/ 641496 h 1105273"/>
                <a:gd name="connsiteX8-69" fmla="*/ 684 w 720080"/>
                <a:gd name="connsiteY8-70" fmla="*/ 366826 h 1105273"/>
                <a:gd name="connsiteX9-71" fmla="*/ 0 w 720080"/>
                <a:gd name="connsiteY9-72" fmla="*/ 365458 h 1105273"/>
                <a:gd name="connsiteX10-73" fmla="*/ 546 w 720080"/>
                <a:gd name="connsiteY10-74" fmla="*/ 365458 h 1105273"/>
                <a:gd name="connsiteX11-75" fmla="*/ 0 w 720080"/>
                <a:gd name="connsiteY11-76" fmla="*/ 360040 h 1105273"/>
                <a:gd name="connsiteX12-77" fmla="*/ 360040 w 720080"/>
                <a:gd name="connsiteY12-78" fmla="*/ 0 h 1105273"/>
                <a:gd name="connsiteX0-79" fmla="*/ 360040 w 720080"/>
                <a:gd name="connsiteY0-80" fmla="*/ 0 h 1105273"/>
                <a:gd name="connsiteX1-81" fmla="*/ 720080 w 720080"/>
                <a:gd name="connsiteY1-82" fmla="*/ 360040 h 1105273"/>
                <a:gd name="connsiteX2-83" fmla="*/ 719534 w 720080"/>
                <a:gd name="connsiteY2-84" fmla="*/ 365458 h 1105273"/>
                <a:gd name="connsiteX3-85" fmla="*/ 720080 w 720080"/>
                <a:gd name="connsiteY3-86" fmla="*/ 365458 h 1105273"/>
                <a:gd name="connsiteX4-87" fmla="*/ 719396 w 720080"/>
                <a:gd name="connsiteY4-88" fmla="*/ 366826 h 1105273"/>
                <a:gd name="connsiteX5-89" fmla="*/ 604500 w 720080"/>
                <a:gd name="connsiteY5-90" fmla="*/ 706009 h 1105273"/>
                <a:gd name="connsiteX6-91" fmla="*/ 310702 w 720080"/>
                <a:gd name="connsiteY6-92" fmla="*/ 1105273 h 1105273"/>
                <a:gd name="connsiteX7-93" fmla="*/ 138019 w 720080"/>
                <a:gd name="connsiteY7-94" fmla="*/ 641496 h 1105273"/>
                <a:gd name="connsiteX8-95" fmla="*/ 684 w 720080"/>
                <a:gd name="connsiteY8-96" fmla="*/ 366826 h 1105273"/>
                <a:gd name="connsiteX9-97" fmla="*/ 0 w 720080"/>
                <a:gd name="connsiteY9-98" fmla="*/ 365458 h 1105273"/>
                <a:gd name="connsiteX10-99" fmla="*/ 546 w 720080"/>
                <a:gd name="connsiteY10-100" fmla="*/ 365458 h 1105273"/>
                <a:gd name="connsiteX11-101" fmla="*/ 0 w 720080"/>
                <a:gd name="connsiteY11-102" fmla="*/ 360040 h 1105273"/>
                <a:gd name="connsiteX12-103" fmla="*/ 360040 w 720080"/>
                <a:gd name="connsiteY12-104" fmla="*/ 0 h 1105273"/>
                <a:gd name="connsiteX0-105" fmla="*/ 360040 w 720080"/>
                <a:gd name="connsiteY0-106" fmla="*/ 0 h 1209055"/>
                <a:gd name="connsiteX1-107" fmla="*/ 720080 w 720080"/>
                <a:gd name="connsiteY1-108" fmla="*/ 360040 h 1209055"/>
                <a:gd name="connsiteX2-109" fmla="*/ 719534 w 720080"/>
                <a:gd name="connsiteY2-110" fmla="*/ 365458 h 1209055"/>
                <a:gd name="connsiteX3-111" fmla="*/ 720080 w 720080"/>
                <a:gd name="connsiteY3-112" fmla="*/ 365458 h 1209055"/>
                <a:gd name="connsiteX4-113" fmla="*/ 719396 w 720080"/>
                <a:gd name="connsiteY4-114" fmla="*/ 366826 h 1209055"/>
                <a:gd name="connsiteX5-115" fmla="*/ 604500 w 720080"/>
                <a:gd name="connsiteY5-116" fmla="*/ 706009 h 1209055"/>
                <a:gd name="connsiteX6-117" fmla="*/ 263018 w 720080"/>
                <a:gd name="connsiteY6-118" fmla="*/ 1209055 h 1209055"/>
                <a:gd name="connsiteX7-119" fmla="*/ 138019 w 720080"/>
                <a:gd name="connsiteY7-120" fmla="*/ 641496 h 1209055"/>
                <a:gd name="connsiteX8-121" fmla="*/ 684 w 720080"/>
                <a:gd name="connsiteY8-122" fmla="*/ 366826 h 1209055"/>
                <a:gd name="connsiteX9-123" fmla="*/ 0 w 720080"/>
                <a:gd name="connsiteY9-124" fmla="*/ 365458 h 1209055"/>
                <a:gd name="connsiteX10-125" fmla="*/ 546 w 720080"/>
                <a:gd name="connsiteY10-126" fmla="*/ 365458 h 1209055"/>
                <a:gd name="connsiteX11-127" fmla="*/ 0 w 720080"/>
                <a:gd name="connsiteY11-128" fmla="*/ 360040 h 1209055"/>
                <a:gd name="connsiteX12-129" fmla="*/ 360040 w 720080"/>
                <a:gd name="connsiteY12-130" fmla="*/ 0 h 1209055"/>
                <a:gd name="connsiteX0-131" fmla="*/ 360040 w 720080"/>
                <a:gd name="connsiteY0-132" fmla="*/ 0 h 1209055"/>
                <a:gd name="connsiteX1-133" fmla="*/ 720080 w 720080"/>
                <a:gd name="connsiteY1-134" fmla="*/ 360040 h 1209055"/>
                <a:gd name="connsiteX2-135" fmla="*/ 719534 w 720080"/>
                <a:gd name="connsiteY2-136" fmla="*/ 365458 h 1209055"/>
                <a:gd name="connsiteX3-137" fmla="*/ 720080 w 720080"/>
                <a:gd name="connsiteY3-138" fmla="*/ 365458 h 1209055"/>
                <a:gd name="connsiteX4-139" fmla="*/ 719396 w 720080"/>
                <a:gd name="connsiteY4-140" fmla="*/ 366826 h 1209055"/>
                <a:gd name="connsiteX5-141" fmla="*/ 604500 w 720080"/>
                <a:gd name="connsiteY5-142" fmla="*/ 706009 h 1209055"/>
                <a:gd name="connsiteX6-143" fmla="*/ 263018 w 720080"/>
                <a:gd name="connsiteY6-144" fmla="*/ 1209055 h 1209055"/>
                <a:gd name="connsiteX7-145" fmla="*/ 138019 w 720080"/>
                <a:gd name="connsiteY7-146" fmla="*/ 641496 h 1209055"/>
                <a:gd name="connsiteX8-147" fmla="*/ 684 w 720080"/>
                <a:gd name="connsiteY8-148" fmla="*/ 366826 h 1209055"/>
                <a:gd name="connsiteX9-149" fmla="*/ 0 w 720080"/>
                <a:gd name="connsiteY9-150" fmla="*/ 365458 h 1209055"/>
                <a:gd name="connsiteX10-151" fmla="*/ 546 w 720080"/>
                <a:gd name="connsiteY10-152" fmla="*/ 365458 h 1209055"/>
                <a:gd name="connsiteX11-153" fmla="*/ 0 w 720080"/>
                <a:gd name="connsiteY11-154" fmla="*/ 360040 h 1209055"/>
                <a:gd name="connsiteX12-155" fmla="*/ 360040 w 720080"/>
                <a:gd name="connsiteY12-156" fmla="*/ 0 h 1209055"/>
                <a:gd name="connsiteX0-157" fmla="*/ 360040 w 720080"/>
                <a:gd name="connsiteY0-158" fmla="*/ 0 h 1217470"/>
                <a:gd name="connsiteX1-159" fmla="*/ 720080 w 720080"/>
                <a:gd name="connsiteY1-160" fmla="*/ 360040 h 1217470"/>
                <a:gd name="connsiteX2-161" fmla="*/ 719534 w 720080"/>
                <a:gd name="connsiteY2-162" fmla="*/ 365458 h 1217470"/>
                <a:gd name="connsiteX3-163" fmla="*/ 720080 w 720080"/>
                <a:gd name="connsiteY3-164" fmla="*/ 365458 h 1217470"/>
                <a:gd name="connsiteX4-165" fmla="*/ 719396 w 720080"/>
                <a:gd name="connsiteY4-166" fmla="*/ 366826 h 1217470"/>
                <a:gd name="connsiteX5-167" fmla="*/ 604500 w 720080"/>
                <a:gd name="connsiteY5-168" fmla="*/ 706009 h 1217470"/>
                <a:gd name="connsiteX6-169" fmla="*/ 243384 w 720080"/>
                <a:gd name="connsiteY6-170" fmla="*/ 1217470 h 1217470"/>
                <a:gd name="connsiteX7-171" fmla="*/ 138019 w 720080"/>
                <a:gd name="connsiteY7-172" fmla="*/ 641496 h 1217470"/>
                <a:gd name="connsiteX8-173" fmla="*/ 684 w 720080"/>
                <a:gd name="connsiteY8-174" fmla="*/ 366826 h 1217470"/>
                <a:gd name="connsiteX9-175" fmla="*/ 0 w 720080"/>
                <a:gd name="connsiteY9-176" fmla="*/ 365458 h 1217470"/>
                <a:gd name="connsiteX10-177" fmla="*/ 546 w 720080"/>
                <a:gd name="connsiteY10-178" fmla="*/ 365458 h 1217470"/>
                <a:gd name="connsiteX11-179" fmla="*/ 0 w 720080"/>
                <a:gd name="connsiteY11-180" fmla="*/ 360040 h 1217470"/>
                <a:gd name="connsiteX12-181" fmla="*/ 360040 w 720080"/>
                <a:gd name="connsiteY12-182" fmla="*/ 0 h 1217470"/>
                <a:gd name="connsiteX0-183" fmla="*/ 360040 w 720080"/>
                <a:gd name="connsiteY0-184" fmla="*/ 0 h 1217470"/>
                <a:gd name="connsiteX1-185" fmla="*/ 720080 w 720080"/>
                <a:gd name="connsiteY1-186" fmla="*/ 360040 h 1217470"/>
                <a:gd name="connsiteX2-187" fmla="*/ 719534 w 720080"/>
                <a:gd name="connsiteY2-188" fmla="*/ 365458 h 1217470"/>
                <a:gd name="connsiteX3-189" fmla="*/ 720080 w 720080"/>
                <a:gd name="connsiteY3-190" fmla="*/ 365458 h 1217470"/>
                <a:gd name="connsiteX4-191" fmla="*/ 719396 w 720080"/>
                <a:gd name="connsiteY4-192" fmla="*/ 366826 h 1217470"/>
                <a:gd name="connsiteX5-193" fmla="*/ 604500 w 720080"/>
                <a:gd name="connsiteY5-194" fmla="*/ 706009 h 1217470"/>
                <a:gd name="connsiteX6-195" fmla="*/ 243384 w 720080"/>
                <a:gd name="connsiteY6-196" fmla="*/ 1217470 h 1217470"/>
                <a:gd name="connsiteX7-197" fmla="*/ 138019 w 720080"/>
                <a:gd name="connsiteY7-198" fmla="*/ 641496 h 1217470"/>
                <a:gd name="connsiteX8-199" fmla="*/ 684 w 720080"/>
                <a:gd name="connsiteY8-200" fmla="*/ 366826 h 1217470"/>
                <a:gd name="connsiteX9-201" fmla="*/ 0 w 720080"/>
                <a:gd name="connsiteY9-202" fmla="*/ 365458 h 1217470"/>
                <a:gd name="connsiteX10-203" fmla="*/ 546 w 720080"/>
                <a:gd name="connsiteY10-204" fmla="*/ 365458 h 1217470"/>
                <a:gd name="connsiteX11-205" fmla="*/ 0 w 720080"/>
                <a:gd name="connsiteY11-206" fmla="*/ 360040 h 1217470"/>
                <a:gd name="connsiteX12-207" fmla="*/ 360040 w 720080"/>
                <a:gd name="connsiteY12-208" fmla="*/ 0 h 1217470"/>
                <a:gd name="connsiteX0-209" fmla="*/ 360040 w 720080"/>
                <a:gd name="connsiteY0-210" fmla="*/ 0 h 1217470"/>
                <a:gd name="connsiteX1-211" fmla="*/ 720080 w 720080"/>
                <a:gd name="connsiteY1-212" fmla="*/ 360040 h 1217470"/>
                <a:gd name="connsiteX2-213" fmla="*/ 719534 w 720080"/>
                <a:gd name="connsiteY2-214" fmla="*/ 365458 h 1217470"/>
                <a:gd name="connsiteX3-215" fmla="*/ 720080 w 720080"/>
                <a:gd name="connsiteY3-216" fmla="*/ 365458 h 1217470"/>
                <a:gd name="connsiteX4-217" fmla="*/ 719396 w 720080"/>
                <a:gd name="connsiteY4-218" fmla="*/ 366826 h 1217470"/>
                <a:gd name="connsiteX5-219" fmla="*/ 604500 w 720080"/>
                <a:gd name="connsiteY5-220" fmla="*/ 706009 h 1217470"/>
                <a:gd name="connsiteX6-221" fmla="*/ 243384 w 720080"/>
                <a:gd name="connsiteY6-222" fmla="*/ 1217470 h 1217470"/>
                <a:gd name="connsiteX7-223" fmla="*/ 138019 w 720080"/>
                <a:gd name="connsiteY7-224" fmla="*/ 641496 h 1217470"/>
                <a:gd name="connsiteX8-225" fmla="*/ 684 w 720080"/>
                <a:gd name="connsiteY8-226" fmla="*/ 366826 h 1217470"/>
                <a:gd name="connsiteX9-227" fmla="*/ 0 w 720080"/>
                <a:gd name="connsiteY9-228" fmla="*/ 365458 h 1217470"/>
                <a:gd name="connsiteX10-229" fmla="*/ 546 w 720080"/>
                <a:gd name="connsiteY10-230" fmla="*/ 365458 h 1217470"/>
                <a:gd name="connsiteX11-231" fmla="*/ 0 w 720080"/>
                <a:gd name="connsiteY11-232" fmla="*/ 360040 h 1217470"/>
                <a:gd name="connsiteX12-233" fmla="*/ 360040 w 720080"/>
                <a:gd name="connsiteY12-234" fmla="*/ 0 h 1217470"/>
                <a:gd name="connsiteX0-235" fmla="*/ 360040 w 720080"/>
                <a:gd name="connsiteY0-236" fmla="*/ 0 h 1217470"/>
                <a:gd name="connsiteX1-237" fmla="*/ 720080 w 720080"/>
                <a:gd name="connsiteY1-238" fmla="*/ 360040 h 1217470"/>
                <a:gd name="connsiteX2-239" fmla="*/ 719534 w 720080"/>
                <a:gd name="connsiteY2-240" fmla="*/ 365458 h 1217470"/>
                <a:gd name="connsiteX3-241" fmla="*/ 720080 w 720080"/>
                <a:gd name="connsiteY3-242" fmla="*/ 365458 h 1217470"/>
                <a:gd name="connsiteX4-243" fmla="*/ 719396 w 720080"/>
                <a:gd name="connsiteY4-244" fmla="*/ 366826 h 1217470"/>
                <a:gd name="connsiteX5-245" fmla="*/ 604500 w 720080"/>
                <a:gd name="connsiteY5-246" fmla="*/ 706009 h 1217470"/>
                <a:gd name="connsiteX6-247" fmla="*/ 243384 w 720080"/>
                <a:gd name="connsiteY6-248" fmla="*/ 1217470 h 1217470"/>
                <a:gd name="connsiteX7-249" fmla="*/ 138019 w 720080"/>
                <a:gd name="connsiteY7-250" fmla="*/ 641496 h 1217470"/>
                <a:gd name="connsiteX8-251" fmla="*/ 684 w 720080"/>
                <a:gd name="connsiteY8-252" fmla="*/ 366826 h 1217470"/>
                <a:gd name="connsiteX9-253" fmla="*/ 0 w 720080"/>
                <a:gd name="connsiteY9-254" fmla="*/ 365458 h 1217470"/>
                <a:gd name="connsiteX10-255" fmla="*/ 546 w 720080"/>
                <a:gd name="connsiteY10-256" fmla="*/ 365458 h 1217470"/>
                <a:gd name="connsiteX11-257" fmla="*/ 0 w 720080"/>
                <a:gd name="connsiteY11-258" fmla="*/ 360040 h 1217470"/>
                <a:gd name="connsiteX12-259" fmla="*/ 360040 w 720080"/>
                <a:gd name="connsiteY12-260" fmla="*/ 0 h 1217470"/>
                <a:gd name="connsiteX0-261" fmla="*/ 360040 w 720080"/>
                <a:gd name="connsiteY0-262" fmla="*/ 0 h 1223080"/>
                <a:gd name="connsiteX1-263" fmla="*/ 720080 w 720080"/>
                <a:gd name="connsiteY1-264" fmla="*/ 360040 h 1223080"/>
                <a:gd name="connsiteX2-265" fmla="*/ 719534 w 720080"/>
                <a:gd name="connsiteY2-266" fmla="*/ 365458 h 1223080"/>
                <a:gd name="connsiteX3-267" fmla="*/ 720080 w 720080"/>
                <a:gd name="connsiteY3-268" fmla="*/ 365458 h 1223080"/>
                <a:gd name="connsiteX4-269" fmla="*/ 719396 w 720080"/>
                <a:gd name="connsiteY4-270" fmla="*/ 366826 h 1223080"/>
                <a:gd name="connsiteX5-271" fmla="*/ 604500 w 720080"/>
                <a:gd name="connsiteY5-272" fmla="*/ 706009 h 1223080"/>
                <a:gd name="connsiteX6-273" fmla="*/ 263019 w 720080"/>
                <a:gd name="connsiteY6-274" fmla="*/ 1223080 h 1223080"/>
                <a:gd name="connsiteX7-275" fmla="*/ 138019 w 720080"/>
                <a:gd name="connsiteY7-276" fmla="*/ 641496 h 1223080"/>
                <a:gd name="connsiteX8-277" fmla="*/ 684 w 720080"/>
                <a:gd name="connsiteY8-278" fmla="*/ 366826 h 1223080"/>
                <a:gd name="connsiteX9-279" fmla="*/ 0 w 720080"/>
                <a:gd name="connsiteY9-280" fmla="*/ 365458 h 1223080"/>
                <a:gd name="connsiteX10-281" fmla="*/ 546 w 720080"/>
                <a:gd name="connsiteY10-282" fmla="*/ 365458 h 1223080"/>
                <a:gd name="connsiteX11-283" fmla="*/ 0 w 720080"/>
                <a:gd name="connsiteY11-284" fmla="*/ 360040 h 1223080"/>
                <a:gd name="connsiteX12-285" fmla="*/ 360040 w 720080"/>
                <a:gd name="connsiteY12-286" fmla="*/ 0 h 1223080"/>
                <a:gd name="connsiteX0-287" fmla="*/ 360040 w 720080"/>
                <a:gd name="connsiteY0-288" fmla="*/ 0 h 1223080"/>
                <a:gd name="connsiteX1-289" fmla="*/ 720080 w 720080"/>
                <a:gd name="connsiteY1-290" fmla="*/ 360040 h 1223080"/>
                <a:gd name="connsiteX2-291" fmla="*/ 719534 w 720080"/>
                <a:gd name="connsiteY2-292" fmla="*/ 365458 h 1223080"/>
                <a:gd name="connsiteX3-293" fmla="*/ 720080 w 720080"/>
                <a:gd name="connsiteY3-294" fmla="*/ 365458 h 1223080"/>
                <a:gd name="connsiteX4-295" fmla="*/ 719396 w 720080"/>
                <a:gd name="connsiteY4-296" fmla="*/ 366826 h 1223080"/>
                <a:gd name="connsiteX5-297" fmla="*/ 604500 w 720080"/>
                <a:gd name="connsiteY5-298" fmla="*/ 706009 h 1223080"/>
                <a:gd name="connsiteX6-299" fmla="*/ 263019 w 720080"/>
                <a:gd name="connsiteY6-300" fmla="*/ 1223080 h 1223080"/>
                <a:gd name="connsiteX7-301" fmla="*/ 138019 w 720080"/>
                <a:gd name="connsiteY7-302" fmla="*/ 641496 h 1223080"/>
                <a:gd name="connsiteX8-303" fmla="*/ 684 w 720080"/>
                <a:gd name="connsiteY8-304" fmla="*/ 366826 h 1223080"/>
                <a:gd name="connsiteX9-305" fmla="*/ 0 w 720080"/>
                <a:gd name="connsiteY9-306" fmla="*/ 365458 h 1223080"/>
                <a:gd name="connsiteX10-307" fmla="*/ 546 w 720080"/>
                <a:gd name="connsiteY10-308" fmla="*/ 365458 h 1223080"/>
                <a:gd name="connsiteX11-309" fmla="*/ 0 w 720080"/>
                <a:gd name="connsiteY11-310" fmla="*/ 360040 h 1223080"/>
                <a:gd name="connsiteX12-311" fmla="*/ 360040 w 720080"/>
                <a:gd name="connsiteY12-312" fmla="*/ 0 h 1223080"/>
                <a:gd name="connsiteX0-313" fmla="*/ 360040 w 720080"/>
                <a:gd name="connsiteY0-314" fmla="*/ 0 h 1223080"/>
                <a:gd name="connsiteX1-315" fmla="*/ 720080 w 720080"/>
                <a:gd name="connsiteY1-316" fmla="*/ 360040 h 1223080"/>
                <a:gd name="connsiteX2-317" fmla="*/ 719534 w 720080"/>
                <a:gd name="connsiteY2-318" fmla="*/ 365458 h 1223080"/>
                <a:gd name="connsiteX3-319" fmla="*/ 720080 w 720080"/>
                <a:gd name="connsiteY3-320" fmla="*/ 365458 h 1223080"/>
                <a:gd name="connsiteX4-321" fmla="*/ 719396 w 720080"/>
                <a:gd name="connsiteY4-322" fmla="*/ 366826 h 1223080"/>
                <a:gd name="connsiteX5-323" fmla="*/ 604500 w 720080"/>
                <a:gd name="connsiteY5-324" fmla="*/ 706009 h 1223080"/>
                <a:gd name="connsiteX6-325" fmla="*/ 263019 w 720080"/>
                <a:gd name="connsiteY6-326" fmla="*/ 1223080 h 1223080"/>
                <a:gd name="connsiteX7-327" fmla="*/ 138019 w 720080"/>
                <a:gd name="connsiteY7-328" fmla="*/ 641496 h 1223080"/>
                <a:gd name="connsiteX8-329" fmla="*/ 684 w 720080"/>
                <a:gd name="connsiteY8-330" fmla="*/ 366826 h 1223080"/>
                <a:gd name="connsiteX9-331" fmla="*/ 0 w 720080"/>
                <a:gd name="connsiteY9-332" fmla="*/ 365458 h 1223080"/>
                <a:gd name="connsiteX10-333" fmla="*/ 546 w 720080"/>
                <a:gd name="connsiteY10-334" fmla="*/ 365458 h 1223080"/>
                <a:gd name="connsiteX11-335" fmla="*/ 0 w 720080"/>
                <a:gd name="connsiteY11-336" fmla="*/ 360040 h 1223080"/>
                <a:gd name="connsiteX12-337" fmla="*/ 360040 w 720080"/>
                <a:gd name="connsiteY12-338" fmla="*/ 0 h 1223080"/>
                <a:gd name="connsiteX0-339" fmla="*/ 360040 w 720080"/>
                <a:gd name="connsiteY0-340" fmla="*/ 0 h 1223080"/>
                <a:gd name="connsiteX1-341" fmla="*/ 720080 w 720080"/>
                <a:gd name="connsiteY1-342" fmla="*/ 360040 h 1223080"/>
                <a:gd name="connsiteX2-343" fmla="*/ 719534 w 720080"/>
                <a:gd name="connsiteY2-344" fmla="*/ 365458 h 1223080"/>
                <a:gd name="connsiteX3-345" fmla="*/ 720080 w 720080"/>
                <a:gd name="connsiteY3-346" fmla="*/ 365458 h 1223080"/>
                <a:gd name="connsiteX4-347" fmla="*/ 719396 w 720080"/>
                <a:gd name="connsiteY4-348" fmla="*/ 366826 h 1223080"/>
                <a:gd name="connsiteX5-349" fmla="*/ 604500 w 720080"/>
                <a:gd name="connsiteY5-350" fmla="*/ 706009 h 1223080"/>
                <a:gd name="connsiteX6-351" fmla="*/ 263019 w 720080"/>
                <a:gd name="connsiteY6-352" fmla="*/ 1223080 h 1223080"/>
                <a:gd name="connsiteX7-353" fmla="*/ 138019 w 720080"/>
                <a:gd name="connsiteY7-354" fmla="*/ 641496 h 1223080"/>
                <a:gd name="connsiteX8-355" fmla="*/ 684 w 720080"/>
                <a:gd name="connsiteY8-356" fmla="*/ 366826 h 1223080"/>
                <a:gd name="connsiteX9-357" fmla="*/ 0 w 720080"/>
                <a:gd name="connsiteY9-358" fmla="*/ 365458 h 1223080"/>
                <a:gd name="connsiteX10-359" fmla="*/ 546 w 720080"/>
                <a:gd name="connsiteY10-360" fmla="*/ 365458 h 1223080"/>
                <a:gd name="connsiteX11-361" fmla="*/ 0 w 720080"/>
                <a:gd name="connsiteY11-362" fmla="*/ 360040 h 1223080"/>
                <a:gd name="connsiteX12-363" fmla="*/ 360040 w 720080"/>
                <a:gd name="connsiteY12-364" fmla="*/ 0 h 1223080"/>
                <a:gd name="connsiteX0-365" fmla="*/ 360040 w 720080"/>
                <a:gd name="connsiteY0-366" fmla="*/ 0 h 1223080"/>
                <a:gd name="connsiteX1-367" fmla="*/ 720080 w 720080"/>
                <a:gd name="connsiteY1-368" fmla="*/ 360040 h 1223080"/>
                <a:gd name="connsiteX2-369" fmla="*/ 719534 w 720080"/>
                <a:gd name="connsiteY2-370" fmla="*/ 365458 h 1223080"/>
                <a:gd name="connsiteX3-371" fmla="*/ 720080 w 720080"/>
                <a:gd name="connsiteY3-372" fmla="*/ 365458 h 1223080"/>
                <a:gd name="connsiteX4-373" fmla="*/ 719396 w 720080"/>
                <a:gd name="connsiteY4-374" fmla="*/ 366826 h 1223080"/>
                <a:gd name="connsiteX5-375" fmla="*/ 604500 w 720080"/>
                <a:gd name="connsiteY5-376" fmla="*/ 706009 h 1223080"/>
                <a:gd name="connsiteX6-377" fmla="*/ 263019 w 720080"/>
                <a:gd name="connsiteY6-378" fmla="*/ 1223080 h 1223080"/>
                <a:gd name="connsiteX7-379" fmla="*/ 138019 w 720080"/>
                <a:gd name="connsiteY7-380" fmla="*/ 641496 h 1223080"/>
                <a:gd name="connsiteX8-381" fmla="*/ 684 w 720080"/>
                <a:gd name="connsiteY8-382" fmla="*/ 366826 h 1223080"/>
                <a:gd name="connsiteX9-383" fmla="*/ 0 w 720080"/>
                <a:gd name="connsiteY9-384" fmla="*/ 365458 h 1223080"/>
                <a:gd name="connsiteX10-385" fmla="*/ 546 w 720080"/>
                <a:gd name="connsiteY10-386" fmla="*/ 365458 h 1223080"/>
                <a:gd name="connsiteX11-387" fmla="*/ 0 w 720080"/>
                <a:gd name="connsiteY11-388" fmla="*/ 360040 h 1223080"/>
                <a:gd name="connsiteX12-389" fmla="*/ 360040 w 720080"/>
                <a:gd name="connsiteY12-390" fmla="*/ 0 h 1223080"/>
                <a:gd name="connsiteX0-391" fmla="*/ 360040 w 720080"/>
                <a:gd name="connsiteY0-392" fmla="*/ 0 h 1236370"/>
                <a:gd name="connsiteX1-393" fmla="*/ 720080 w 720080"/>
                <a:gd name="connsiteY1-394" fmla="*/ 360040 h 1236370"/>
                <a:gd name="connsiteX2-395" fmla="*/ 719534 w 720080"/>
                <a:gd name="connsiteY2-396" fmla="*/ 365458 h 1236370"/>
                <a:gd name="connsiteX3-397" fmla="*/ 720080 w 720080"/>
                <a:gd name="connsiteY3-398" fmla="*/ 365458 h 1236370"/>
                <a:gd name="connsiteX4-399" fmla="*/ 719396 w 720080"/>
                <a:gd name="connsiteY4-400" fmla="*/ 366826 h 1236370"/>
                <a:gd name="connsiteX5-401" fmla="*/ 604500 w 720080"/>
                <a:gd name="connsiteY5-402" fmla="*/ 706009 h 1236370"/>
                <a:gd name="connsiteX6-403" fmla="*/ 294916 w 720080"/>
                <a:gd name="connsiteY6-404" fmla="*/ 1236370 h 1236370"/>
                <a:gd name="connsiteX7-405" fmla="*/ 138019 w 720080"/>
                <a:gd name="connsiteY7-406" fmla="*/ 641496 h 1236370"/>
                <a:gd name="connsiteX8-407" fmla="*/ 684 w 720080"/>
                <a:gd name="connsiteY8-408" fmla="*/ 366826 h 1236370"/>
                <a:gd name="connsiteX9-409" fmla="*/ 0 w 720080"/>
                <a:gd name="connsiteY9-410" fmla="*/ 365458 h 1236370"/>
                <a:gd name="connsiteX10-411" fmla="*/ 546 w 720080"/>
                <a:gd name="connsiteY10-412" fmla="*/ 365458 h 1236370"/>
                <a:gd name="connsiteX11-413" fmla="*/ 0 w 720080"/>
                <a:gd name="connsiteY11-414" fmla="*/ 360040 h 1236370"/>
                <a:gd name="connsiteX12-415" fmla="*/ 360040 w 720080"/>
                <a:gd name="connsiteY12-416" fmla="*/ 0 h 1236370"/>
                <a:gd name="connsiteX0-417" fmla="*/ 360040 w 720080"/>
                <a:gd name="connsiteY0-418" fmla="*/ 0 h 1236370"/>
                <a:gd name="connsiteX1-419" fmla="*/ 720080 w 720080"/>
                <a:gd name="connsiteY1-420" fmla="*/ 360040 h 1236370"/>
                <a:gd name="connsiteX2-421" fmla="*/ 719534 w 720080"/>
                <a:gd name="connsiteY2-422" fmla="*/ 365458 h 1236370"/>
                <a:gd name="connsiteX3-423" fmla="*/ 720080 w 720080"/>
                <a:gd name="connsiteY3-424" fmla="*/ 365458 h 1236370"/>
                <a:gd name="connsiteX4-425" fmla="*/ 719396 w 720080"/>
                <a:gd name="connsiteY4-426" fmla="*/ 366826 h 1236370"/>
                <a:gd name="connsiteX5-427" fmla="*/ 604500 w 720080"/>
                <a:gd name="connsiteY5-428" fmla="*/ 706009 h 1236370"/>
                <a:gd name="connsiteX6-429" fmla="*/ 294916 w 720080"/>
                <a:gd name="connsiteY6-430" fmla="*/ 1236370 h 1236370"/>
                <a:gd name="connsiteX7-431" fmla="*/ 138019 w 720080"/>
                <a:gd name="connsiteY7-432" fmla="*/ 641496 h 1236370"/>
                <a:gd name="connsiteX8-433" fmla="*/ 684 w 720080"/>
                <a:gd name="connsiteY8-434" fmla="*/ 366826 h 1236370"/>
                <a:gd name="connsiteX9-435" fmla="*/ 0 w 720080"/>
                <a:gd name="connsiteY9-436" fmla="*/ 365458 h 1236370"/>
                <a:gd name="connsiteX10-437" fmla="*/ 546 w 720080"/>
                <a:gd name="connsiteY10-438" fmla="*/ 365458 h 1236370"/>
                <a:gd name="connsiteX11-439" fmla="*/ 0 w 720080"/>
                <a:gd name="connsiteY11-440" fmla="*/ 360040 h 1236370"/>
                <a:gd name="connsiteX12-441" fmla="*/ 360040 w 720080"/>
                <a:gd name="connsiteY12-442" fmla="*/ 0 h 1236370"/>
                <a:gd name="connsiteX0-443" fmla="*/ 360040 w 720080"/>
                <a:gd name="connsiteY0-444" fmla="*/ 0 h 1236370"/>
                <a:gd name="connsiteX1-445" fmla="*/ 720080 w 720080"/>
                <a:gd name="connsiteY1-446" fmla="*/ 360040 h 1236370"/>
                <a:gd name="connsiteX2-447" fmla="*/ 719534 w 720080"/>
                <a:gd name="connsiteY2-448" fmla="*/ 365458 h 1236370"/>
                <a:gd name="connsiteX3-449" fmla="*/ 720080 w 720080"/>
                <a:gd name="connsiteY3-450" fmla="*/ 365458 h 1236370"/>
                <a:gd name="connsiteX4-451" fmla="*/ 719396 w 720080"/>
                <a:gd name="connsiteY4-452" fmla="*/ 366826 h 1236370"/>
                <a:gd name="connsiteX5-453" fmla="*/ 604500 w 720080"/>
                <a:gd name="connsiteY5-454" fmla="*/ 706009 h 1236370"/>
                <a:gd name="connsiteX6-455" fmla="*/ 294916 w 720080"/>
                <a:gd name="connsiteY6-456" fmla="*/ 1236370 h 1236370"/>
                <a:gd name="connsiteX7-457" fmla="*/ 138019 w 720080"/>
                <a:gd name="connsiteY7-458" fmla="*/ 641496 h 1236370"/>
                <a:gd name="connsiteX8-459" fmla="*/ 684 w 720080"/>
                <a:gd name="connsiteY8-460" fmla="*/ 366826 h 1236370"/>
                <a:gd name="connsiteX9-461" fmla="*/ 0 w 720080"/>
                <a:gd name="connsiteY9-462" fmla="*/ 365458 h 1236370"/>
                <a:gd name="connsiteX10-463" fmla="*/ 546 w 720080"/>
                <a:gd name="connsiteY10-464" fmla="*/ 365458 h 1236370"/>
                <a:gd name="connsiteX11-465" fmla="*/ 0 w 720080"/>
                <a:gd name="connsiteY11-466" fmla="*/ 360040 h 1236370"/>
                <a:gd name="connsiteX12-467" fmla="*/ 360040 w 720080"/>
                <a:gd name="connsiteY12-468" fmla="*/ 0 h 1236370"/>
                <a:gd name="connsiteX0-469" fmla="*/ 360040 w 720080"/>
                <a:gd name="connsiteY0-470" fmla="*/ 0 h 1236370"/>
                <a:gd name="connsiteX1-471" fmla="*/ 720080 w 720080"/>
                <a:gd name="connsiteY1-472" fmla="*/ 360040 h 1236370"/>
                <a:gd name="connsiteX2-473" fmla="*/ 719534 w 720080"/>
                <a:gd name="connsiteY2-474" fmla="*/ 365458 h 1236370"/>
                <a:gd name="connsiteX3-475" fmla="*/ 720080 w 720080"/>
                <a:gd name="connsiteY3-476" fmla="*/ 365458 h 1236370"/>
                <a:gd name="connsiteX4-477" fmla="*/ 719396 w 720080"/>
                <a:gd name="connsiteY4-478" fmla="*/ 366826 h 1236370"/>
                <a:gd name="connsiteX5-479" fmla="*/ 604500 w 720080"/>
                <a:gd name="connsiteY5-480" fmla="*/ 706009 h 1236370"/>
                <a:gd name="connsiteX6-481" fmla="*/ 294916 w 720080"/>
                <a:gd name="connsiteY6-482" fmla="*/ 1236370 h 1236370"/>
                <a:gd name="connsiteX7-483" fmla="*/ 138019 w 720080"/>
                <a:gd name="connsiteY7-484" fmla="*/ 641496 h 1236370"/>
                <a:gd name="connsiteX8-485" fmla="*/ 684 w 720080"/>
                <a:gd name="connsiteY8-486" fmla="*/ 366826 h 1236370"/>
                <a:gd name="connsiteX9-487" fmla="*/ 0 w 720080"/>
                <a:gd name="connsiteY9-488" fmla="*/ 365458 h 1236370"/>
                <a:gd name="connsiteX10-489" fmla="*/ 546 w 720080"/>
                <a:gd name="connsiteY10-490" fmla="*/ 365458 h 1236370"/>
                <a:gd name="connsiteX11-491" fmla="*/ 0 w 720080"/>
                <a:gd name="connsiteY11-492" fmla="*/ 360040 h 1236370"/>
                <a:gd name="connsiteX12-493" fmla="*/ 360040 w 720080"/>
                <a:gd name="connsiteY12-494" fmla="*/ 0 h 1236370"/>
                <a:gd name="connsiteX0-495" fmla="*/ 360040 w 720080"/>
                <a:gd name="connsiteY0-496" fmla="*/ 0 h 1236370"/>
                <a:gd name="connsiteX1-497" fmla="*/ 720080 w 720080"/>
                <a:gd name="connsiteY1-498" fmla="*/ 360040 h 1236370"/>
                <a:gd name="connsiteX2-499" fmla="*/ 719534 w 720080"/>
                <a:gd name="connsiteY2-500" fmla="*/ 365458 h 1236370"/>
                <a:gd name="connsiteX3-501" fmla="*/ 720080 w 720080"/>
                <a:gd name="connsiteY3-502" fmla="*/ 365458 h 1236370"/>
                <a:gd name="connsiteX4-503" fmla="*/ 719396 w 720080"/>
                <a:gd name="connsiteY4-504" fmla="*/ 366826 h 1236370"/>
                <a:gd name="connsiteX5-505" fmla="*/ 604500 w 720080"/>
                <a:gd name="connsiteY5-506" fmla="*/ 706009 h 1236370"/>
                <a:gd name="connsiteX6-507" fmla="*/ 294916 w 720080"/>
                <a:gd name="connsiteY6-508" fmla="*/ 1236370 h 1236370"/>
                <a:gd name="connsiteX7-509" fmla="*/ 138019 w 720080"/>
                <a:gd name="connsiteY7-510" fmla="*/ 641496 h 1236370"/>
                <a:gd name="connsiteX8-511" fmla="*/ 684 w 720080"/>
                <a:gd name="connsiteY8-512" fmla="*/ 366826 h 1236370"/>
                <a:gd name="connsiteX9-513" fmla="*/ 0 w 720080"/>
                <a:gd name="connsiteY9-514" fmla="*/ 365458 h 1236370"/>
                <a:gd name="connsiteX10-515" fmla="*/ 546 w 720080"/>
                <a:gd name="connsiteY10-516" fmla="*/ 365458 h 1236370"/>
                <a:gd name="connsiteX11-517" fmla="*/ 0 w 720080"/>
                <a:gd name="connsiteY11-518" fmla="*/ 360040 h 1236370"/>
                <a:gd name="connsiteX12-519" fmla="*/ 360040 w 720080"/>
                <a:gd name="connsiteY12-520" fmla="*/ 0 h 1236370"/>
                <a:gd name="connsiteX0-521" fmla="*/ 360040 w 720080"/>
                <a:gd name="connsiteY0-522" fmla="*/ 0 h 1236370"/>
                <a:gd name="connsiteX1-523" fmla="*/ 720080 w 720080"/>
                <a:gd name="connsiteY1-524" fmla="*/ 360040 h 1236370"/>
                <a:gd name="connsiteX2-525" fmla="*/ 719534 w 720080"/>
                <a:gd name="connsiteY2-526" fmla="*/ 365458 h 1236370"/>
                <a:gd name="connsiteX3-527" fmla="*/ 720080 w 720080"/>
                <a:gd name="connsiteY3-528" fmla="*/ 365458 h 1236370"/>
                <a:gd name="connsiteX4-529" fmla="*/ 719396 w 720080"/>
                <a:gd name="connsiteY4-530" fmla="*/ 366826 h 1236370"/>
                <a:gd name="connsiteX5-531" fmla="*/ 604500 w 720080"/>
                <a:gd name="connsiteY5-532" fmla="*/ 706009 h 1236370"/>
                <a:gd name="connsiteX6-533" fmla="*/ 294916 w 720080"/>
                <a:gd name="connsiteY6-534" fmla="*/ 1236370 h 1236370"/>
                <a:gd name="connsiteX7-535" fmla="*/ 138019 w 720080"/>
                <a:gd name="connsiteY7-536" fmla="*/ 641496 h 1236370"/>
                <a:gd name="connsiteX8-537" fmla="*/ 684 w 720080"/>
                <a:gd name="connsiteY8-538" fmla="*/ 366826 h 1236370"/>
                <a:gd name="connsiteX9-539" fmla="*/ 0 w 720080"/>
                <a:gd name="connsiteY9-540" fmla="*/ 365458 h 1236370"/>
                <a:gd name="connsiteX10-541" fmla="*/ 0 w 720080"/>
                <a:gd name="connsiteY10-542" fmla="*/ 360040 h 1236370"/>
                <a:gd name="connsiteX11-543" fmla="*/ 360040 w 720080"/>
                <a:gd name="connsiteY11-544" fmla="*/ 0 h 1236370"/>
                <a:gd name="connsiteX0-545" fmla="*/ 360040 w 720910"/>
                <a:gd name="connsiteY0-546" fmla="*/ 0 h 1236370"/>
                <a:gd name="connsiteX1-547" fmla="*/ 720080 w 720910"/>
                <a:gd name="connsiteY1-548" fmla="*/ 360040 h 1236370"/>
                <a:gd name="connsiteX2-549" fmla="*/ 719534 w 720910"/>
                <a:gd name="connsiteY2-550" fmla="*/ 365458 h 1236370"/>
                <a:gd name="connsiteX3-551" fmla="*/ 720080 w 720910"/>
                <a:gd name="connsiteY3-552" fmla="*/ 365458 h 1236370"/>
                <a:gd name="connsiteX4-553" fmla="*/ 720910 w 720910"/>
                <a:gd name="connsiteY4-554" fmla="*/ 369452 h 1236370"/>
                <a:gd name="connsiteX5-555" fmla="*/ 604500 w 720910"/>
                <a:gd name="connsiteY5-556" fmla="*/ 706009 h 1236370"/>
                <a:gd name="connsiteX6-557" fmla="*/ 294916 w 720910"/>
                <a:gd name="connsiteY6-558" fmla="*/ 1236370 h 1236370"/>
                <a:gd name="connsiteX7-559" fmla="*/ 138019 w 720910"/>
                <a:gd name="connsiteY7-560" fmla="*/ 641496 h 1236370"/>
                <a:gd name="connsiteX8-561" fmla="*/ 684 w 720910"/>
                <a:gd name="connsiteY8-562" fmla="*/ 366826 h 1236370"/>
                <a:gd name="connsiteX9-563" fmla="*/ 0 w 720910"/>
                <a:gd name="connsiteY9-564" fmla="*/ 365458 h 1236370"/>
                <a:gd name="connsiteX10-565" fmla="*/ 0 w 720910"/>
                <a:gd name="connsiteY10-566" fmla="*/ 360040 h 1236370"/>
                <a:gd name="connsiteX11-567" fmla="*/ 360040 w 720910"/>
                <a:gd name="connsiteY11-568" fmla="*/ 0 h 1236370"/>
                <a:gd name="connsiteX0-569" fmla="*/ 360040 w 721745"/>
                <a:gd name="connsiteY0-570" fmla="*/ 5 h 1236375"/>
                <a:gd name="connsiteX1-571" fmla="*/ 721745 w 721745"/>
                <a:gd name="connsiteY1-572" fmla="*/ 353834 h 1236375"/>
                <a:gd name="connsiteX2-573" fmla="*/ 719534 w 721745"/>
                <a:gd name="connsiteY2-574" fmla="*/ 365463 h 1236375"/>
                <a:gd name="connsiteX3-575" fmla="*/ 720080 w 721745"/>
                <a:gd name="connsiteY3-576" fmla="*/ 365463 h 1236375"/>
                <a:gd name="connsiteX4-577" fmla="*/ 720910 w 721745"/>
                <a:gd name="connsiteY4-578" fmla="*/ 369457 h 1236375"/>
                <a:gd name="connsiteX5-579" fmla="*/ 604500 w 721745"/>
                <a:gd name="connsiteY5-580" fmla="*/ 706014 h 1236375"/>
                <a:gd name="connsiteX6-581" fmla="*/ 294916 w 721745"/>
                <a:gd name="connsiteY6-582" fmla="*/ 1236375 h 1236375"/>
                <a:gd name="connsiteX7-583" fmla="*/ 138019 w 721745"/>
                <a:gd name="connsiteY7-584" fmla="*/ 641501 h 1236375"/>
                <a:gd name="connsiteX8-585" fmla="*/ 684 w 721745"/>
                <a:gd name="connsiteY8-586" fmla="*/ 366831 h 1236375"/>
                <a:gd name="connsiteX9-587" fmla="*/ 0 w 721745"/>
                <a:gd name="connsiteY9-588" fmla="*/ 365463 h 1236375"/>
                <a:gd name="connsiteX10-589" fmla="*/ 0 w 721745"/>
                <a:gd name="connsiteY10-590" fmla="*/ 360045 h 1236375"/>
                <a:gd name="connsiteX11-591" fmla="*/ 360040 w 721745"/>
                <a:gd name="connsiteY11-592" fmla="*/ 5 h 1236375"/>
                <a:gd name="connsiteX0-593" fmla="*/ 360040 w 722129"/>
                <a:gd name="connsiteY0-594" fmla="*/ 5 h 1236375"/>
                <a:gd name="connsiteX1-595" fmla="*/ 721745 w 722129"/>
                <a:gd name="connsiteY1-596" fmla="*/ 353834 h 1236375"/>
                <a:gd name="connsiteX2-597" fmla="*/ 719534 w 722129"/>
                <a:gd name="connsiteY2-598" fmla="*/ 365463 h 1236375"/>
                <a:gd name="connsiteX3-599" fmla="*/ 720080 w 722129"/>
                <a:gd name="connsiteY3-600" fmla="*/ 365463 h 1236375"/>
                <a:gd name="connsiteX4-601" fmla="*/ 722129 w 722129"/>
                <a:gd name="connsiteY4-602" fmla="*/ 389759 h 1236375"/>
                <a:gd name="connsiteX5-603" fmla="*/ 604500 w 722129"/>
                <a:gd name="connsiteY5-604" fmla="*/ 706014 h 1236375"/>
                <a:gd name="connsiteX6-605" fmla="*/ 294916 w 722129"/>
                <a:gd name="connsiteY6-606" fmla="*/ 1236375 h 1236375"/>
                <a:gd name="connsiteX7-607" fmla="*/ 138019 w 722129"/>
                <a:gd name="connsiteY7-608" fmla="*/ 641501 h 1236375"/>
                <a:gd name="connsiteX8-609" fmla="*/ 684 w 722129"/>
                <a:gd name="connsiteY8-610" fmla="*/ 366831 h 1236375"/>
                <a:gd name="connsiteX9-611" fmla="*/ 0 w 722129"/>
                <a:gd name="connsiteY9-612" fmla="*/ 365463 h 1236375"/>
                <a:gd name="connsiteX10-613" fmla="*/ 0 w 722129"/>
                <a:gd name="connsiteY10-614" fmla="*/ 360045 h 1236375"/>
                <a:gd name="connsiteX11-615" fmla="*/ 360040 w 722129"/>
                <a:gd name="connsiteY11-616" fmla="*/ 5 h 1236375"/>
                <a:gd name="connsiteX0-617" fmla="*/ 360040 w 722129"/>
                <a:gd name="connsiteY0-618" fmla="*/ 5 h 1236375"/>
                <a:gd name="connsiteX1-619" fmla="*/ 721745 w 722129"/>
                <a:gd name="connsiteY1-620" fmla="*/ 353834 h 1236375"/>
                <a:gd name="connsiteX2-621" fmla="*/ 719534 w 722129"/>
                <a:gd name="connsiteY2-622" fmla="*/ 365463 h 1236375"/>
                <a:gd name="connsiteX3-623" fmla="*/ 722129 w 722129"/>
                <a:gd name="connsiteY3-624" fmla="*/ 389759 h 1236375"/>
                <a:gd name="connsiteX4-625" fmla="*/ 604500 w 722129"/>
                <a:gd name="connsiteY4-626" fmla="*/ 706014 h 1236375"/>
                <a:gd name="connsiteX5-627" fmla="*/ 294916 w 722129"/>
                <a:gd name="connsiteY5-628" fmla="*/ 1236375 h 1236375"/>
                <a:gd name="connsiteX6-629" fmla="*/ 138019 w 722129"/>
                <a:gd name="connsiteY6-630" fmla="*/ 641501 h 1236375"/>
                <a:gd name="connsiteX7-631" fmla="*/ 684 w 722129"/>
                <a:gd name="connsiteY7-632" fmla="*/ 366831 h 1236375"/>
                <a:gd name="connsiteX8-633" fmla="*/ 0 w 722129"/>
                <a:gd name="connsiteY8-634" fmla="*/ 365463 h 1236375"/>
                <a:gd name="connsiteX9-635" fmla="*/ 0 w 722129"/>
                <a:gd name="connsiteY9-636" fmla="*/ 360045 h 1236375"/>
                <a:gd name="connsiteX10-637" fmla="*/ 360040 w 722129"/>
                <a:gd name="connsiteY10-638" fmla="*/ 5 h 1236375"/>
                <a:gd name="connsiteX0-639" fmla="*/ 360040 w 722129"/>
                <a:gd name="connsiteY0-640" fmla="*/ 5 h 1236375"/>
                <a:gd name="connsiteX1-641" fmla="*/ 721745 w 722129"/>
                <a:gd name="connsiteY1-642" fmla="*/ 353834 h 1236375"/>
                <a:gd name="connsiteX2-643" fmla="*/ 722129 w 722129"/>
                <a:gd name="connsiteY2-644" fmla="*/ 389759 h 1236375"/>
                <a:gd name="connsiteX3-645" fmla="*/ 604500 w 722129"/>
                <a:gd name="connsiteY3-646" fmla="*/ 706014 h 1236375"/>
                <a:gd name="connsiteX4-647" fmla="*/ 294916 w 722129"/>
                <a:gd name="connsiteY4-648" fmla="*/ 1236375 h 1236375"/>
                <a:gd name="connsiteX5-649" fmla="*/ 138019 w 722129"/>
                <a:gd name="connsiteY5-650" fmla="*/ 641501 h 1236375"/>
                <a:gd name="connsiteX6-651" fmla="*/ 684 w 722129"/>
                <a:gd name="connsiteY6-652" fmla="*/ 366831 h 1236375"/>
                <a:gd name="connsiteX7-653" fmla="*/ 0 w 722129"/>
                <a:gd name="connsiteY7-654" fmla="*/ 365463 h 1236375"/>
                <a:gd name="connsiteX8-655" fmla="*/ 0 w 722129"/>
                <a:gd name="connsiteY8-656" fmla="*/ 360045 h 1236375"/>
                <a:gd name="connsiteX9-657" fmla="*/ 360040 w 722129"/>
                <a:gd name="connsiteY9-658" fmla="*/ 5 h 1236375"/>
                <a:gd name="connsiteX0-659" fmla="*/ 360040 w 722021"/>
                <a:gd name="connsiteY0-660" fmla="*/ 5 h 1236375"/>
                <a:gd name="connsiteX1-661" fmla="*/ 721745 w 722021"/>
                <a:gd name="connsiteY1-662" fmla="*/ 353834 h 1236375"/>
                <a:gd name="connsiteX2-663" fmla="*/ 722021 w 722021"/>
                <a:gd name="connsiteY2-664" fmla="*/ 365316 h 1236375"/>
                <a:gd name="connsiteX3-665" fmla="*/ 604500 w 722021"/>
                <a:gd name="connsiteY3-666" fmla="*/ 706014 h 1236375"/>
                <a:gd name="connsiteX4-667" fmla="*/ 294916 w 722021"/>
                <a:gd name="connsiteY4-668" fmla="*/ 1236375 h 1236375"/>
                <a:gd name="connsiteX5-669" fmla="*/ 138019 w 722021"/>
                <a:gd name="connsiteY5-670" fmla="*/ 641501 h 1236375"/>
                <a:gd name="connsiteX6-671" fmla="*/ 684 w 722021"/>
                <a:gd name="connsiteY6-672" fmla="*/ 366831 h 1236375"/>
                <a:gd name="connsiteX7-673" fmla="*/ 0 w 722021"/>
                <a:gd name="connsiteY7-674" fmla="*/ 365463 h 1236375"/>
                <a:gd name="connsiteX8-675" fmla="*/ 0 w 722021"/>
                <a:gd name="connsiteY8-676" fmla="*/ 360045 h 1236375"/>
                <a:gd name="connsiteX9-677" fmla="*/ 360040 w 722021"/>
                <a:gd name="connsiteY9-678" fmla="*/ 5 h 1236375"/>
                <a:gd name="connsiteX0-679" fmla="*/ 360040 w 722021"/>
                <a:gd name="connsiteY0-680" fmla="*/ 5 h 1236375"/>
                <a:gd name="connsiteX1-681" fmla="*/ 721745 w 722021"/>
                <a:gd name="connsiteY1-682" fmla="*/ 353834 h 1236375"/>
                <a:gd name="connsiteX2-683" fmla="*/ 722021 w 722021"/>
                <a:gd name="connsiteY2-684" fmla="*/ 365316 h 1236375"/>
                <a:gd name="connsiteX3-685" fmla="*/ 604500 w 722021"/>
                <a:gd name="connsiteY3-686" fmla="*/ 706014 h 1236375"/>
                <a:gd name="connsiteX4-687" fmla="*/ 294916 w 722021"/>
                <a:gd name="connsiteY4-688" fmla="*/ 1236375 h 1236375"/>
                <a:gd name="connsiteX5-689" fmla="*/ 138019 w 722021"/>
                <a:gd name="connsiteY5-690" fmla="*/ 641501 h 1236375"/>
                <a:gd name="connsiteX6-691" fmla="*/ 684 w 722021"/>
                <a:gd name="connsiteY6-692" fmla="*/ 366831 h 1236375"/>
                <a:gd name="connsiteX7-693" fmla="*/ 0 w 722021"/>
                <a:gd name="connsiteY7-694" fmla="*/ 365463 h 1236375"/>
                <a:gd name="connsiteX8-695" fmla="*/ 0 w 722021"/>
                <a:gd name="connsiteY8-696" fmla="*/ 360045 h 1236375"/>
                <a:gd name="connsiteX9-697" fmla="*/ 360040 w 722021"/>
                <a:gd name="connsiteY9-698" fmla="*/ 5 h 1236375"/>
                <a:gd name="connsiteX0-699" fmla="*/ 360040 w 722021"/>
                <a:gd name="connsiteY0-700" fmla="*/ 8 h 1236378"/>
                <a:gd name="connsiteX1-701" fmla="*/ 721745 w 722021"/>
                <a:gd name="connsiteY1-702" fmla="*/ 353837 h 1236378"/>
                <a:gd name="connsiteX2-703" fmla="*/ 722021 w 722021"/>
                <a:gd name="connsiteY2-704" fmla="*/ 365319 h 1236378"/>
                <a:gd name="connsiteX3-705" fmla="*/ 604500 w 722021"/>
                <a:gd name="connsiteY3-706" fmla="*/ 706017 h 1236378"/>
                <a:gd name="connsiteX4-707" fmla="*/ 294916 w 722021"/>
                <a:gd name="connsiteY4-708" fmla="*/ 1236378 h 1236378"/>
                <a:gd name="connsiteX5-709" fmla="*/ 138019 w 722021"/>
                <a:gd name="connsiteY5-710" fmla="*/ 641504 h 1236378"/>
                <a:gd name="connsiteX6-711" fmla="*/ 684 w 722021"/>
                <a:gd name="connsiteY6-712" fmla="*/ 366834 h 1236378"/>
                <a:gd name="connsiteX7-713" fmla="*/ 0 w 722021"/>
                <a:gd name="connsiteY7-714" fmla="*/ 365466 h 1236378"/>
                <a:gd name="connsiteX8-715" fmla="*/ 0 w 722021"/>
                <a:gd name="connsiteY8-716" fmla="*/ 360048 h 1236378"/>
                <a:gd name="connsiteX9-717" fmla="*/ 360040 w 722021"/>
                <a:gd name="connsiteY9-718" fmla="*/ 8 h 1236378"/>
                <a:gd name="connsiteX0-719" fmla="*/ 360040 w 722021"/>
                <a:gd name="connsiteY0-720" fmla="*/ 8 h 1236378"/>
                <a:gd name="connsiteX1-721" fmla="*/ 721745 w 722021"/>
                <a:gd name="connsiteY1-722" fmla="*/ 353837 h 1236378"/>
                <a:gd name="connsiteX2-723" fmla="*/ 722021 w 722021"/>
                <a:gd name="connsiteY2-724" fmla="*/ 365319 h 1236378"/>
                <a:gd name="connsiteX3-725" fmla="*/ 604500 w 722021"/>
                <a:gd name="connsiteY3-726" fmla="*/ 706017 h 1236378"/>
                <a:gd name="connsiteX4-727" fmla="*/ 294916 w 722021"/>
                <a:gd name="connsiteY4-728" fmla="*/ 1236378 h 1236378"/>
                <a:gd name="connsiteX5-729" fmla="*/ 138019 w 722021"/>
                <a:gd name="connsiteY5-730" fmla="*/ 641504 h 1236378"/>
                <a:gd name="connsiteX6-731" fmla="*/ 684 w 722021"/>
                <a:gd name="connsiteY6-732" fmla="*/ 366834 h 1236378"/>
                <a:gd name="connsiteX7-733" fmla="*/ 0 w 722021"/>
                <a:gd name="connsiteY7-734" fmla="*/ 365466 h 1236378"/>
                <a:gd name="connsiteX8-735" fmla="*/ 0 w 722021"/>
                <a:gd name="connsiteY8-736" fmla="*/ 360048 h 1236378"/>
                <a:gd name="connsiteX9-737" fmla="*/ 360040 w 722021"/>
                <a:gd name="connsiteY9-738" fmla="*/ 8 h 1236378"/>
                <a:gd name="connsiteX0-739" fmla="*/ 362304 w 722021"/>
                <a:gd name="connsiteY0-740" fmla="*/ 7 h 1247697"/>
                <a:gd name="connsiteX1-741" fmla="*/ 721745 w 722021"/>
                <a:gd name="connsiteY1-742" fmla="*/ 365156 h 1247697"/>
                <a:gd name="connsiteX2-743" fmla="*/ 722021 w 722021"/>
                <a:gd name="connsiteY2-744" fmla="*/ 376638 h 1247697"/>
                <a:gd name="connsiteX3-745" fmla="*/ 604500 w 722021"/>
                <a:gd name="connsiteY3-746" fmla="*/ 717336 h 1247697"/>
                <a:gd name="connsiteX4-747" fmla="*/ 294916 w 722021"/>
                <a:gd name="connsiteY4-748" fmla="*/ 1247697 h 1247697"/>
                <a:gd name="connsiteX5-749" fmla="*/ 138019 w 722021"/>
                <a:gd name="connsiteY5-750" fmla="*/ 652823 h 1247697"/>
                <a:gd name="connsiteX6-751" fmla="*/ 684 w 722021"/>
                <a:gd name="connsiteY6-752" fmla="*/ 378153 h 1247697"/>
                <a:gd name="connsiteX7-753" fmla="*/ 0 w 722021"/>
                <a:gd name="connsiteY7-754" fmla="*/ 376785 h 1247697"/>
                <a:gd name="connsiteX8-755" fmla="*/ 0 w 722021"/>
                <a:gd name="connsiteY8-756" fmla="*/ 371367 h 1247697"/>
                <a:gd name="connsiteX9-757" fmla="*/ 362304 w 722021"/>
                <a:gd name="connsiteY9-758" fmla="*/ 7 h 1247697"/>
                <a:gd name="connsiteX0-759" fmla="*/ 369097 w 722021"/>
                <a:gd name="connsiteY0-760" fmla="*/ 8 h 1243170"/>
                <a:gd name="connsiteX1-761" fmla="*/ 721745 w 722021"/>
                <a:gd name="connsiteY1-762" fmla="*/ 360629 h 1243170"/>
                <a:gd name="connsiteX2-763" fmla="*/ 722021 w 722021"/>
                <a:gd name="connsiteY2-764" fmla="*/ 372111 h 1243170"/>
                <a:gd name="connsiteX3-765" fmla="*/ 604500 w 722021"/>
                <a:gd name="connsiteY3-766" fmla="*/ 712809 h 1243170"/>
                <a:gd name="connsiteX4-767" fmla="*/ 294916 w 722021"/>
                <a:gd name="connsiteY4-768" fmla="*/ 1243170 h 1243170"/>
                <a:gd name="connsiteX5-769" fmla="*/ 138019 w 722021"/>
                <a:gd name="connsiteY5-770" fmla="*/ 648296 h 1243170"/>
                <a:gd name="connsiteX6-771" fmla="*/ 684 w 722021"/>
                <a:gd name="connsiteY6-772" fmla="*/ 373626 h 1243170"/>
                <a:gd name="connsiteX7-773" fmla="*/ 0 w 722021"/>
                <a:gd name="connsiteY7-774" fmla="*/ 372258 h 1243170"/>
                <a:gd name="connsiteX8-775" fmla="*/ 0 w 722021"/>
                <a:gd name="connsiteY8-776" fmla="*/ 366840 h 1243170"/>
                <a:gd name="connsiteX9-777" fmla="*/ 369097 w 722021"/>
                <a:gd name="connsiteY9-778" fmla="*/ 8 h 1243170"/>
                <a:gd name="connsiteX0-779" fmla="*/ 366832 w 722021"/>
                <a:gd name="connsiteY0-780" fmla="*/ 7 h 1245433"/>
                <a:gd name="connsiteX1-781" fmla="*/ 721745 w 722021"/>
                <a:gd name="connsiteY1-782" fmla="*/ 362892 h 1245433"/>
                <a:gd name="connsiteX2-783" fmla="*/ 722021 w 722021"/>
                <a:gd name="connsiteY2-784" fmla="*/ 374374 h 1245433"/>
                <a:gd name="connsiteX3-785" fmla="*/ 604500 w 722021"/>
                <a:gd name="connsiteY3-786" fmla="*/ 715072 h 1245433"/>
                <a:gd name="connsiteX4-787" fmla="*/ 294916 w 722021"/>
                <a:gd name="connsiteY4-788" fmla="*/ 1245433 h 1245433"/>
                <a:gd name="connsiteX5-789" fmla="*/ 138019 w 722021"/>
                <a:gd name="connsiteY5-790" fmla="*/ 650559 h 1245433"/>
                <a:gd name="connsiteX6-791" fmla="*/ 684 w 722021"/>
                <a:gd name="connsiteY6-792" fmla="*/ 375889 h 1245433"/>
                <a:gd name="connsiteX7-793" fmla="*/ 0 w 722021"/>
                <a:gd name="connsiteY7-794" fmla="*/ 374521 h 1245433"/>
                <a:gd name="connsiteX8-795" fmla="*/ 0 w 722021"/>
                <a:gd name="connsiteY8-796" fmla="*/ 369103 h 1245433"/>
                <a:gd name="connsiteX9-797" fmla="*/ 366832 w 722021"/>
                <a:gd name="connsiteY9-798" fmla="*/ 7 h 1245433"/>
                <a:gd name="connsiteX0-799" fmla="*/ 366832 w 722021"/>
                <a:gd name="connsiteY0-800" fmla="*/ 11 h 1245437"/>
                <a:gd name="connsiteX1-801" fmla="*/ 721745 w 722021"/>
                <a:gd name="connsiteY1-802" fmla="*/ 362896 h 1245437"/>
                <a:gd name="connsiteX2-803" fmla="*/ 722021 w 722021"/>
                <a:gd name="connsiteY2-804" fmla="*/ 374378 h 1245437"/>
                <a:gd name="connsiteX3-805" fmla="*/ 604500 w 722021"/>
                <a:gd name="connsiteY3-806" fmla="*/ 715076 h 1245437"/>
                <a:gd name="connsiteX4-807" fmla="*/ 294916 w 722021"/>
                <a:gd name="connsiteY4-808" fmla="*/ 1245437 h 1245437"/>
                <a:gd name="connsiteX5-809" fmla="*/ 138019 w 722021"/>
                <a:gd name="connsiteY5-810" fmla="*/ 650563 h 1245437"/>
                <a:gd name="connsiteX6-811" fmla="*/ 684 w 722021"/>
                <a:gd name="connsiteY6-812" fmla="*/ 375893 h 1245437"/>
                <a:gd name="connsiteX7-813" fmla="*/ 0 w 722021"/>
                <a:gd name="connsiteY7-814" fmla="*/ 374525 h 1245437"/>
                <a:gd name="connsiteX8-815" fmla="*/ 0 w 722021"/>
                <a:gd name="connsiteY8-816" fmla="*/ 369107 h 1245437"/>
                <a:gd name="connsiteX9-817" fmla="*/ 366832 w 722021"/>
                <a:gd name="connsiteY9-818" fmla="*/ 11 h 1245437"/>
                <a:gd name="connsiteX0-819" fmla="*/ 366832 w 722021"/>
                <a:gd name="connsiteY0-820" fmla="*/ 11 h 1245437"/>
                <a:gd name="connsiteX1-821" fmla="*/ 721745 w 722021"/>
                <a:gd name="connsiteY1-822" fmla="*/ 362896 h 1245437"/>
                <a:gd name="connsiteX2-823" fmla="*/ 722021 w 722021"/>
                <a:gd name="connsiteY2-824" fmla="*/ 374378 h 1245437"/>
                <a:gd name="connsiteX3-825" fmla="*/ 604500 w 722021"/>
                <a:gd name="connsiteY3-826" fmla="*/ 715076 h 1245437"/>
                <a:gd name="connsiteX4-827" fmla="*/ 294916 w 722021"/>
                <a:gd name="connsiteY4-828" fmla="*/ 1245437 h 1245437"/>
                <a:gd name="connsiteX5-829" fmla="*/ 138019 w 722021"/>
                <a:gd name="connsiteY5-830" fmla="*/ 650563 h 1245437"/>
                <a:gd name="connsiteX6-831" fmla="*/ 684 w 722021"/>
                <a:gd name="connsiteY6-832" fmla="*/ 375893 h 1245437"/>
                <a:gd name="connsiteX7-833" fmla="*/ 0 w 722021"/>
                <a:gd name="connsiteY7-834" fmla="*/ 374525 h 1245437"/>
                <a:gd name="connsiteX8-835" fmla="*/ 0 w 722021"/>
                <a:gd name="connsiteY8-836" fmla="*/ 369107 h 1245437"/>
                <a:gd name="connsiteX9-837" fmla="*/ 366832 w 722021"/>
                <a:gd name="connsiteY9-838" fmla="*/ 11 h 12454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2" name="Oval 4"/>
            <p:cNvSpPr/>
            <p:nvPr/>
          </p:nvSpPr>
          <p:spPr>
            <a:xfrm>
              <a:off x="5599821" y="3071943"/>
              <a:ext cx="1223389" cy="1223389"/>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grpSp>
        <p:nvGrpSpPr>
          <p:cNvPr id="33" name="Group 16"/>
          <p:cNvGrpSpPr/>
          <p:nvPr/>
        </p:nvGrpSpPr>
        <p:grpSpPr>
          <a:xfrm>
            <a:off x="7733665" y="2437824"/>
            <a:ext cx="3412834" cy="738664"/>
            <a:chOff x="3017860" y="4283314"/>
            <a:chExt cx="1624783" cy="738664"/>
          </a:xfrm>
        </p:grpSpPr>
        <p:sp>
          <p:nvSpPr>
            <p:cNvPr id="34" name="TextBox 33"/>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35" name="TextBox 34"/>
            <p:cNvSpPr txBox="1"/>
            <p:nvPr/>
          </p:nvSpPr>
          <p:spPr>
            <a:xfrm>
              <a:off x="3017860"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36" name="Group 19"/>
          <p:cNvGrpSpPr/>
          <p:nvPr/>
        </p:nvGrpSpPr>
        <p:grpSpPr>
          <a:xfrm>
            <a:off x="8097029" y="4358400"/>
            <a:ext cx="3412834" cy="738664"/>
            <a:chOff x="3017860" y="4283314"/>
            <a:chExt cx="1624783" cy="738664"/>
          </a:xfrm>
        </p:grpSpPr>
        <p:sp>
          <p:nvSpPr>
            <p:cNvPr id="37" name="TextBox 36"/>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38" name="TextBox 37"/>
            <p:cNvSpPr txBox="1"/>
            <p:nvPr/>
          </p:nvSpPr>
          <p:spPr>
            <a:xfrm>
              <a:off x="3017860"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39" name="Group 22"/>
          <p:cNvGrpSpPr/>
          <p:nvPr/>
        </p:nvGrpSpPr>
        <p:grpSpPr>
          <a:xfrm>
            <a:off x="1514496" y="2437824"/>
            <a:ext cx="3415712" cy="738664"/>
            <a:chOff x="3017860" y="4283314"/>
            <a:chExt cx="1624783" cy="738664"/>
          </a:xfrm>
        </p:grpSpPr>
        <p:sp>
          <p:nvSpPr>
            <p:cNvPr id="40" name="TextBox 39"/>
            <p:cNvSpPr txBox="1"/>
            <p:nvPr/>
          </p:nvSpPr>
          <p:spPr>
            <a:xfrm>
              <a:off x="3021856" y="4560313"/>
              <a:ext cx="16207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41" name="TextBox 40"/>
            <p:cNvSpPr txBox="1"/>
            <p:nvPr/>
          </p:nvSpPr>
          <p:spPr>
            <a:xfrm>
              <a:off x="3017860" y="4283314"/>
              <a:ext cx="160700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42" name="Group 25"/>
          <p:cNvGrpSpPr/>
          <p:nvPr/>
        </p:nvGrpSpPr>
        <p:grpSpPr>
          <a:xfrm>
            <a:off x="862376" y="4358400"/>
            <a:ext cx="3415709" cy="738664"/>
            <a:chOff x="3017861" y="4283314"/>
            <a:chExt cx="1624782" cy="738664"/>
          </a:xfrm>
        </p:grpSpPr>
        <p:sp>
          <p:nvSpPr>
            <p:cNvPr id="43" name="TextBox 42"/>
            <p:cNvSpPr txBox="1"/>
            <p:nvPr/>
          </p:nvSpPr>
          <p:spPr>
            <a:xfrm>
              <a:off x="3021856" y="4560313"/>
              <a:ext cx="16207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44" name="TextBox 43"/>
            <p:cNvSpPr txBox="1"/>
            <p:nvPr/>
          </p:nvSpPr>
          <p:spPr>
            <a:xfrm>
              <a:off x="3017861" y="4283314"/>
              <a:ext cx="160700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45" name="Group 28"/>
          <p:cNvGrpSpPr/>
          <p:nvPr/>
        </p:nvGrpSpPr>
        <p:grpSpPr>
          <a:xfrm>
            <a:off x="7056191" y="5534913"/>
            <a:ext cx="3404440" cy="738664"/>
            <a:chOff x="3017861" y="4283314"/>
            <a:chExt cx="1624782" cy="738664"/>
          </a:xfrm>
        </p:grpSpPr>
        <p:sp>
          <p:nvSpPr>
            <p:cNvPr id="46" name="TextBox 45"/>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47" name="TextBox 46"/>
            <p:cNvSpPr txBox="1"/>
            <p:nvPr/>
          </p:nvSpPr>
          <p:spPr>
            <a:xfrm>
              <a:off x="3017861"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sp>
        <p:nvSpPr>
          <p:cNvPr id="48" name="Rectangle 33"/>
          <p:cNvSpPr/>
          <p:nvPr/>
        </p:nvSpPr>
        <p:spPr>
          <a:xfrm>
            <a:off x="4425347" y="1996577"/>
            <a:ext cx="3863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05</a:t>
            </a:r>
            <a:endParaRPr lang="ko-KR" altLang="en-US" sz="1200" b="1" dirty="0"/>
          </a:p>
        </p:txBody>
      </p:sp>
      <p:sp>
        <p:nvSpPr>
          <p:cNvPr id="72" name="Rectangle 34"/>
          <p:cNvSpPr/>
          <p:nvPr/>
        </p:nvSpPr>
        <p:spPr>
          <a:xfrm>
            <a:off x="3773225" y="3901371"/>
            <a:ext cx="3863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sp>
        <p:nvSpPr>
          <p:cNvPr id="73" name="Rectangle 35"/>
          <p:cNvSpPr/>
          <p:nvPr/>
        </p:nvSpPr>
        <p:spPr>
          <a:xfrm>
            <a:off x="6583308" y="5470156"/>
            <a:ext cx="3863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sp>
        <p:nvSpPr>
          <p:cNvPr id="74" name="Rectangle 36"/>
          <p:cNvSpPr/>
          <p:nvPr/>
        </p:nvSpPr>
        <p:spPr>
          <a:xfrm>
            <a:off x="7846341" y="1996577"/>
            <a:ext cx="386384"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01</a:t>
            </a:r>
            <a:endParaRPr lang="ko-KR" altLang="en-US" sz="1200" b="1" dirty="0">
              <a:solidFill>
                <a:schemeClr val="bg1"/>
              </a:solidFill>
            </a:endParaRPr>
          </a:p>
        </p:txBody>
      </p:sp>
      <p:sp>
        <p:nvSpPr>
          <p:cNvPr id="75" name="Rectangle 37"/>
          <p:cNvSpPr/>
          <p:nvPr/>
        </p:nvSpPr>
        <p:spPr>
          <a:xfrm>
            <a:off x="8209705" y="3901371"/>
            <a:ext cx="3863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t>02</a:t>
            </a:r>
            <a:endParaRPr lang="ko-KR" altLang="en-US" sz="1200" b="1" dirty="0"/>
          </a:p>
        </p:txBody>
      </p:sp>
      <p:sp>
        <p:nvSpPr>
          <p:cNvPr id="76" name="Freeform 55"/>
          <p:cNvSpPr/>
          <p:nvPr/>
        </p:nvSpPr>
        <p:spPr>
          <a:xfrm rot="2700000">
            <a:off x="6033401" y="3702204"/>
            <a:ext cx="319735" cy="78345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7" name="Rectangle 16"/>
          <p:cNvSpPr/>
          <p:nvPr/>
        </p:nvSpPr>
        <p:spPr>
          <a:xfrm rot="2700000">
            <a:off x="5831925" y="5212410"/>
            <a:ext cx="268580" cy="48151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8" name="Rectangle 9"/>
          <p:cNvSpPr/>
          <p:nvPr/>
        </p:nvSpPr>
        <p:spPr>
          <a:xfrm>
            <a:off x="6941154" y="2904845"/>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9" name="Oval 7"/>
          <p:cNvSpPr/>
          <p:nvPr/>
        </p:nvSpPr>
        <p:spPr>
          <a:xfrm>
            <a:off x="7256876" y="4517905"/>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Rounded Rectangle 27"/>
          <p:cNvSpPr/>
          <p:nvPr/>
        </p:nvSpPr>
        <p:spPr>
          <a:xfrm>
            <a:off x="5351154" y="2784155"/>
            <a:ext cx="349863" cy="26874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Block Arc 10"/>
          <p:cNvSpPr/>
          <p:nvPr/>
        </p:nvSpPr>
        <p:spPr>
          <a:xfrm>
            <a:off x="4617949" y="4113808"/>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22" name="Group 3"/>
          <p:cNvGrpSpPr/>
          <p:nvPr/>
        </p:nvGrpSpPr>
        <p:grpSpPr>
          <a:xfrm>
            <a:off x="2421749" y="3158075"/>
            <a:ext cx="3277810" cy="3277197"/>
            <a:chOff x="1591358" y="2321470"/>
            <a:chExt cx="2128881" cy="2128484"/>
          </a:xfrm>
          <a:solidFill>
            <a:schemeClr val="accent3"/>
          </a:solidFill>
        </p:grpSpPr>
        <p:sp>
          <p:nvSpPr>
            <p:cNvPr id="23" name="Moon 4"/>
            <p:cNvSpPr/>
            <p:nvPr/>
          </p:nvSpPr>
          <p:spPr>
            <a:xfrm rot="16200000">
              <a:off x="1819958" y="327255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4" name="Moon 5"/>
            <p:cNvSpPr/>
            <p:nvPr/>
          </p:nvSpPr>
          <p:spPr>
            <a:xfrm rot="5400000">
              <a:off x="3034439" y="256892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5" name="Moon 6"/>
            <p:cNvSpPr/>
            <p:nvPr/>
          </p:nvSpPr>
          <p:spPr>
            <a:xfrm rot="8100000">
              <a:off x="3091940" y="310295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6" name="Moon 7"/>
            <p:cNvSpPr/>
            <p:nvPr/>
          </p:nvSpPr>
          <p:spPr>
            <a:xfrm rot="10800000">
              <a:off x="2761036" y="353555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7" name="Moon 8"/>
            <p:cNvSpPr/>
            <p:nvPr/>
          </p:nvSpPr>
          <p:spPr>
            <a:xfrm rot="18900000">
              <a:off x="1732648" y="273092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8" name="Moon 9"/>
            <p:cNvSpPr/>
            <p:nvPr/>
          </p:nvSpPr>
          <p:spPr>
            <a:xfrm>
              <a:off x="2080003" y="232147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9" name="Moon 10"/>
            <p:cNvSpPr/>
            <p:nvPr/>
          </p:nvSpPr>
          <p:spPr>
            <a:xfrm rot="2700000">
              <a:off x="2625353" y="222170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0" name="Moon 11"/>
            <p:cNvSpPr/>
            <p:nvPr/>
          </p:nvSpPr>
          <p:spPr>
            <a:xfrm rot="13500000">
              <a:off x="2239929" y="3595108"/>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31" name="Group 12"/>
          <p:cNvGrpSpPr/>
          <p:nvPr/>
        </p:nvGrpSpPr>
        <p:grpSpPr>
          <a:xfrm>
            <a:off x="6930203" y="2005947"/>
            <a:ext cx="3277810" cy="3277197"/>
            <a:chOff x="1591358" y="2321470"/>
            <a:chExt cx="2128881" cy="2128484"/>
          </a:xfrm>
          <a:solidFill>
            <a:schemeClr val="accent4"/>
          </a:solidFill>
        </p:grpSpPr>
        <p:sp>
          <p:nvSpPr>
            <p:cNvPr id="32" name="Moon 13"/>
            <p:cNvSpPr/>
            <p:nvPr/>
          </p:nvSpPr>
          <p:spPr>
            <a:xfrm rot="16200000">
              <a:off x="1819958" y="327255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3" name="Moon 14"/>
            <p:cNvSpPr/>
            <p:nvPr/>
          </p:nvSpPr>
          <p:spPr>
            <a:xfrm rot="5400000">
              <a:off x="3034439" y="256892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4" name="Moon 15"/>
            <p:cNvSpPr/>
            <p:nvPr/>
          </p:nvSpPr>
          <p:spPr>
            <a:xfrm rot="8100000">
              <a:off x="3091940" y="310295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5" name="Moon 16"/>
            <p:cNvSpPr/>
            <p:nvPr/>
          </p:nvSpPr>
          <p:spPr>
            <a:xfrm rot="10800000">
              <a:off x="2761036" y="353555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6" name="Moon 17"/>
            <p:cNvSpPr/>
            <p:nvPr/>
          </p:nvSpPr>
          <p:spPr>
            <a:xfrm rot="18900000">
              <a:off x="1732648" y="273092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7" name="Moon 18"/>
            <p:cNvSpPr/>
            <p:nvPr/>
          </p:nvSpPr>
          <p:spPr>
            <a:xfrm>
              <a:off x="2080003" y="232147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8" name="Moon 19"/>
            <p:cNvSpPr/>
            <p:nvPr/>
          </p:nvSpPr>
          <p:spPr>
            <a:xfrm rot="2700000">
              <a:off x="2625353" y="222170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9" name="Moon 20"/>
            <p:cNvSpPr/>
            <p:nvPr/>
          </p:nvSpPr>
          <p:spPr>
            <a:xfrm rot="13500000">
              <a:off x="2239929" y="3595108"/>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40" name="TextBox 39"/>
          <p:cNvSpPr txBox="1"/>
          <p:nvPr/>
        </p:nvSpPr>
        <p:spPr>
          <a:xfrm>
            <a:off x="1091580" y="2042783"/>
            <a:ext cx="1411827" cy="306467"/>
          </a:xfrm>
          <a:prstGeom prst="roundRect">
            <a:avLst>
              <a:gd name="adj" fmla="val 25192"/>
            </a:avLst>
          </a:prstGeom>
          <a:solidFill>
            <a:schemeClr val="accent3"/>
          </a:solidFill>
        </p:spPr>
        <p:txBody>
          <a:bodyPr wrap="square" rtlCol="0">
            <a:spAutoFit/>
          </a:bodyPr>
          <a:lstStyle/>
          <a:p>
            <a:r>
              <a:rPr lang="en-US" altLang="ko-KR" sz="1200" b="1" dirty="0">
                <a:solidFill>
                  <a:schemeClr val="bg1"/>
                </a:solidFill>
                <a:cs typeface="Arial" panose="020B0604020202020204" pitchFamily="34" charset="0"/>
              </a:rPr>
              <a:t>Your Text  Here</a:t>
            </a:r>
            <a:endParaRPr lang="ko-KR" altLang="en-US" sz="1200" b="1" dirty="0">
              <a:solidFill>
                <a:schemeClr val="bg1"/>
              </a:solidFill>
              <a:cs typeface="Arial" panose="020B0604020202020204" pitchFamily="34" charset="0"/>
            </a:endParaRPr>
          </a:p>
        </p:txBody>
      </p:sp>
      <p:sp>
        <p:nvSpPr>
          <p:cNvPr id="41" name="TextBox 40"/>
          <p:cNvSpPr txBox="1"/>
          <p:nvPr/>
        </p:nvSpPr>
        <p:spPr>
          <a:xfrm>
            <a:off x="1091579" y="2395191"/>
            <a:ext cx="4923013" cy="830997"/>
          </a:xfrm>
          <a:prstGeom prst="rect">
            <a:avLst/>
          </a:prstGeom>
          <a:noFill/>
        </p:spPr>
        <p:txBody>
          <a:bodyPr wrap="square" rtlCol="0">
            <a:spAutoFit/>
          </a:bodyPr>
          <a:lstStyle/>
          <a:p>
            <a:r>
              <a:rPr lang="en-US" altLang="ko-KR" sz="1200" dirty="0">
                <a:solidFill>
                  <a:schemeClr val="tx1">
                    <a:lumMod val="65000"/>
                    <a:lumOff val="35000"/>
                  </a:schemeClr>
                </a:solidFill>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65000"/>
                    <a:lumOff val="35000"/>
                  </a:schemeClr>
                </a:solidFill>
                <a:cs typeface="Arial" panose="020B0604020202020204" pitchFamily="34" charset="0"/>
              </a:rPr>
              <a:t> </a:t>
            </a:r>
            <a:endParaRPr lang="ko-KR" altLang="en-US" sz="1200" dirty="0">
              <a:solidFill>
                <a:schemeClr val="tx1">
                  <a:lumMod val="65000"/>
                  <a:lumOff val="35000"/>
                </a:schemeClr>
              </a:solidFill>
              <a:cs typeface="Arial" panose="020B0604020202020204" pitchFamily="34" charset="0"/>
            </a:endParaRPr>
          </a:p>
        </p:txBody>
      </p:sp>
      <p:sp>
        <p:nvSpPr>
          <p:cNvPr id="42" name="TextBox 41"/>
          <p:cNvSpPr txBox="1"/>
          <p:nvPr/>
        </p:nvSpPr>
        <p:spPr>
          <a:xfrm>
            <a:off x="10085591" y="5203334"/>
            <a:ext cx="1411827" cy="306467"/>
          </a:xfrm>
          <a:prstGeom prst="roundRect">
            <a:avLst>
              <a:gd name="adj" fmla="val 25192"/>
            </a:avLst>
          </a:prstGeom>
          <a:solidFill>
            <a:schemeClr val="accent4"/>
          </a:solidFill>
        </p:spPr>
        <p:txBody>
          <a:bodyPr wrap="square" rtlCol="0">
            <a:spAutoFit/>
          </a:bodyPr>
          <a:lstStyle/>
          <a:p>
            <a:pPr algn="r"/>
            <a:r>
              <a:rPr lang="en-US" altLang="ko-KR" sz="1200" b="1" dirty="0">
                <a:solidFill>
                  <a:schemeClr val="bg1"/>
                </a:solidFill>
                <a:cs typeface="Arial" panose="020B0604020202020204" pitchFamily="34" charset="0"/>
              </a:rPr>
              <a:t>Your Text  Here</a:t>
            </a:r>
            <a:endParaRPr lang="ko-KR" altLang="en-US" sz="1200" b="1" dirty="0">
              <a:solidFill>
                <a:schemeClr val="bg1"/>
              </a:solidFill>
              <a:cs typeface="Arial" panose="020B0604020202020204" pitchFamily="34" charset="0"/>
            </a:endParaRPr>
          </a:p>
        </p:txBody>
      </p:sp>
      <p:sp>
        <p:nvSpPr>
          <p:cNvPr id="43" name="TextBox 42"/>
          <p:cNvSpPr txBox="1"/>
          <p:nvPr/>
        </p:nvSpPr>
        <p:spPr>
          <a:xfrm>
            <a:off x="6602145" y="5555742"/>
            <a:ext cx="4895273" cy="830997"/>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65000"/>
                    <a:lumOff val="35000"/>
                  </a:schemeClr>
                </a:solidFill>
                <a:cs typeface="Arial" panose="020B0604020202020204" pitchFamily="34" charset="0"/>
              </a:rPr>
              <a:t> </a:t>
            </a:r>
            <a:endParaRPr lang="ko-KR" altLang="en-US" sz="1200" dirty="0">
              <a:solidFill>
                <a:schemeClr val="tx1">
                  <a:lumMod val="65000"/>
                  <a:lumOff val="35000"/>
                </a:schemeClr>
              </a:solidFill>
              <a:cs typeface="Arial" panose="020B0604020202020204" pitchFamily="34" charset="0"/>
            </a:endParaRPr>
          </a:p>
        </p:txBody>
      </p:sp>
      <p:sp>
        <p:nvSpPr>
          <p:cNvPr id="44" name="TextBox 43"/>
          <p:cNvSpPr txBox="1"/>
          <p:nvPr/>
        </p:nvSpPr>
        <p:spPr>
          <a:xfrm>
            <a:off x="4561000" y="4066091"/>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45" name="TextBox 44"/>
          <p:cNvSpPr txBox="1"/>
          <p:nvPr/>
        </p:nvSpPr>
        <p:spPr>
          <a:xfrm rot="2700000">
            <a:off x="4661754" y="4885355"/>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46" name="TextBox 45"/>
          <p:cNvSpPr txBox="1"/>
          <p:nvPr/>
        </p:nvSpPr>
        <p:spPr>
          <a:xfrm rot="5400000">
            <a:off x="4124016" y="5549000"/>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47" name="TextBox 46"/>
          <p:cNvSpPr txBox="1"/>
          <p:nvPr/>
        </p:nvSpPr>
        <p:spPr>
          <a:xfrm rot="7851716">
            <a:off x="3372996" y="5602467"/>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48" name="TextBox 47"/>
          <p:cNvSpPr txBox="1"/>
          <p:nvPr/>
        </p:nvSpPr>
        <p:spPr>
          <a:xfrm rot="21378734">
            <a:off x="2675050" y="5175034"/>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49" name="TextBox 48"/>
          <p:cNvSpPr txBox="1"/>
          <p:nvPr/>
        </p:nvSpPr>
        <p:spPr>
          <a:xfrm rot="2700000">
            <a:off x="2575027" y="4338559"/>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0" name="TextBox 49"/>
          <p:cNvSpPr txBox="1"/>
          <p:nvPr/>
        </p:nvSpPr>
        <p:spPr>
          <a:xfrm rot="5400000">
            <a:off x="3075438" y="3700644"/>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1" name="TextBox 50"/>
          <p:cNvSpPr txBox="1"/>
          <p:nvPr/>
        </p:nvSpPr>
        <p:spPr>
          <a:xfrm rot="18900000">
            <a:off x="3915107" y="3564484"/>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2" name="TextBox 51"/>
          <p:cNvSpPr txBox="1"/>
          <p:nvPr/>
        </p:nvSpPr>
        <p:spPr>
          <a:xfrm>
            <a:off x="9057165" y="2938284"/>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3" name="TextBox 52"/>
          <p:cNvSpPr txBox="1"/>
          <p:nvPr/>
        </p:nvSpPr>
        <p:spPr>
          <a:xfrm rot="2700000">
            <a:off x="9157919" y="3757548"/>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4" name="TextBox 53"/>
          <p:cNvSpPr txBox="1"/>
          <p:nvPr/>
        </p:nvSpPr>
        <p:spPr>
          <a:xfrm rot="5400000">
            <a:off x="8620181" y="4421193"/>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5" name="TextBox 54"/>
          <p:cNvSpPr txBox="1"/>
          <p:nvPr/>
        </p:nvSpPr>
        <p:spPr>
          <a:xfrm rot="7851716">
            <a:off x="7869161" y="4474660"/>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6" name="TextBox 55"/>
          <p:cNvSpPr txBox="1"/>
          <p:nvPr/>
        </p:nvSpPr>
        <p:spPr>
          <a:xfrm rot="21378734">
            <a:off x="7171215" y="4047227"/>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7" name="TextBox 56"/>
          <p:cNvSpPr txBox="1"/>
          <p:nvPr/>
        </p:nvSpPr>
        <p:spPr>
          <a:xfrm rot="2700000">
            <a:off x="7071192" y="3210752"/>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8" name="TextBox 57"/>
          <p:cNvSpPr txBox="1"/>
          <p:nvPr/>
        </p:nvSpPr>
        <p:spPr>
          <a:xfrm rot="5400000">
            <a:off x="7571603" y="2572837"/>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59" name="TextBox 58"/>
          <p:cNvSpPr txBox="1"/>
          <p:nvPr/>
        </p:nvSpPr>
        <p:spPr>
          <a:xfrm rot="18900000">
            <a:off x="8411272" y="2436677"/>
            <a:ext cx="864095"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Option</a:t>
            </a:r>
            <a:endParaRPr lang="ko-KR" altLang="en-US" sz="1400" b="1" dirty="0">
              <a:solidFill>
                <a:schemeClr val="bg1"/>
              </a:solidFill>
              <a:cs typeface="Arial" panose="020B0604020202020204" pitchFamily="34" charset="0"/>
            </a:endParaRPr>
          </a:p>
        </p:txBody>
      </p:sp>
      <p:sp>
        <p:nvSpPr>
          <p:cNvPr id="60" name="Oval 7"/>
          <p:cNvSpPr/>
          <p:nvPr/>
        </p:nvSpPr>
        <p:spPr>
          <a:xfrm>
            <a:off x="8369864" y="3444521"/>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Left Arrow 1"/>
          <p:cNvSpPr>
            <a:spLocks noChangeAspect="1"/>
          </p:cNvSpPr>
          <p:nvPr/>
        </p:nvSpPr>
        <p:spPr>
          <a:xfrm>
            <a:off x="3870743" y="4614412"/>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sz="5400" dirty="0"/>
              <a:t>Images &amp; Contents</a:t>
            </a:r>
            <a:endParaRPr lang="ko-KR" altLang="en-US" sz="5400" dirty="0"/>
          </a:p>
        </p:txBody>
      </p:sp>
      <p:grpSp>
        <p:nvGrpSpPr>
          <p:cNvPr id="14" name="Group 26"/>
          <p:cNvGrpSpPr/>
          <p:nvPr/>
        </p:nvGrpSpPr>
        <p:grpSpPr>
          <a:xfrm>
            <a:off x="5741413" y="4173552"/>
            <a:ext cx="2863931" cy="1919744"/>
            <a:chOff x="3954080" y="4149080"/>
            <a:chExt cx="2863931" cy="1919744"/>
          </a:xfrm>
        </p:grpSpPr>
        <p:sp>
          <p:nvSpPr>
            <p:cNvPr id="17" name="TextBox 16"/>
            <p:cNvSpPr txBox="1"/>
            <p:nvPr/>
          </p:nvSpPr>
          <p:spPr>
            <a:xfrm>
              <a:off x="3975786" y="5053161"/>
              <a:ext cx="2842223" cy="1015663"/>
            </a:xfrm>
            <a:prstGeom prst="rect">
              <a:avLst/>
            </a:prstGeom>
            <a:noFill/>
          </p:spPr>
          <p:txBody>
            <a:bodyPr wrap="square" rtlCol="0">
              <a:spAutoFit/>
            </a:bodyPr>
            <a:lstStyle/>
            <a:p>
              <a:pPr algn="ctr"/>
              <a:r>
                <a:rPr lang="en-US" altLang="ko-KR" sz="1200" dirty="0">
                  <a:solidFill>
                    <a:schemeClr val="bg1"/>
                  </a:solidFill>
                  <a:cs typeface="Arial" panose="020B0604020202020204" pitchFamily="34" charset="0"/>
                </a:rPr>
                <a:t>Get a modern PowerPoint  Presentation that is beautifully designed. </a:t>
              </a:r>
              <a:r>
                <a:rPr lang="en-US" altLang="ko-KR" sz="1200" dirty="0">
                  <a:solidFill>
                    <a:schemeClr val="bg1"/>
                  </a:solidFill>
                  <a:ea typeface="FZShuTi" pitchFamily="2" charset="-122"/>
                  <a:cs typeface="Arial" panose="020B0604020202020204" pitchFamily="34" charset="0"/>
                </a:rPr>
                <a:t>I hope and I believe that this Template will your Time, Money and Reputation. </a:t>
              </a:r>
              <a:endParaRPr lang="en-US" altLang="ko-KR" sz="1200" dirty="0">
                <a:solidFill>
                  <a:schemeClr val="bg1"/>
                </a:solidFill>
                <a:cs typeface="Arial" panose="020B0604020202020204" pitchFamily="34" charset="0"/>
              </a:endParaRPr>
            </a:p>
          </p:txBody>
        </p:sp>
        <p:sp>
          <p:nvSpPr>
            <p:cNvPr id="18" name="TextBox 17"/>
            <p:cNvSpPr txBox="1"/>
            <p:nvPr/>
          </p:nvSpPr>
          <p:spPr>
            <a:xfrm>
              <a:off x="3954080" y="4716762"/>
              <a:ext cx="2842223" cy="307777"/>
            </a:xfrm>
            <a:prstGeom prst="rect">
              <a:avLst/>
            </a:prstGeom>
            <a:noFill/>
          </p:spPr>
          <p:txBody>
            <a:bodyPr wrap="square" lIns="90000" rIns="108000" rtlCol="0">
              <a:spAutoFit/>
            </a:bodyPr>
            <a:lstStyle/>
            <a:p>
              <a:pPr algn="ctr"/>
              <a:r>
                <a:rPr lang="en-US" altLang="ko-KR" sz="1400" b="1" dirty="0">
                  <a:solidFill>
                    <a:schemeClr val="bg1"/>
                  </a:solidFill>
                  <a:cs typeface="Arial" panose="020B0604020202020204" pitchFamily="34" charset="0"/>
                </a:rPr>
                <a:t>Contents Here</a:t>
              </a:r>
              <a:endParaRPr lang="ko-KR" altLang="en-US" sz="1400" b="1" dirty="0">
                <a:solidFill>
                  <a:schemeClr val="bg1"/>
                </a:solidFill>
                <a:cs typeface="Arial" panose="020B0604020202020204" pitchFamily="34" charset="0"/>
              </a:endParaRPr>
            </a:p>
          </p:txBody>
        </p:sp>
        <p:sp>
          <p:nvSpPr>
            <p:cNvPr id="19" name="TextBox 18"/>
            <p:cNvSpPr txBox="1"/>
            <p:nvPr/>
          </p:nvSpPr>
          <p:spPr>
            <a:xfrm>
              <a:off x="3975787" y="4149080"/>
              <a:ext cx="2842224" cy="553998"/>
            </a:xfrm>
            <a:prstGeom prst="rect">
              <a:avLst/>
            </a:prstGeom>
            <a:noFill/>
          </p:spPr>
          <p:txBody>
            <a:bodyPr wrap="square" lIns="72000" tIns="0" rIns="36000" bIns="0" rtlCol="0">
              <a:spAutoFit/>
            </a:bodyPr>
            <a:lstStyle/>
            <a:p>
              <a:pPr algn="ctr"/>
              <a:r>
                <a:rPr lang="en-US" altLang="ko-KR" dirty="0">
                  <a:solidFill>
                    <a:schemeClr val="bg1"/>
                  </a:solidFill>
                  <a:cs typeface="Arial" panose="020B0604020202020204" pitchFamily="34" charset="0"/>
                </a:rPr>
                <a:t>We Create</a:t>
              </a:r>
              <a:endParaRPr lang="en-US" altLang="ko-KR" dirty="0">
                <a:solidFill>
                  <a:schemeClr val="bg1"/>
                </a:solidFill>
                <a:cs typeface="Arial" panose="020B0604020202020204" pitchFamily="34" charset="0"/>
              </a:endParaRPr>
            </a:p>
            <a:p>
              <a:pPr algn="ctr"/>
              <a:r>
                <a:rPr lang="en-US" altLang="ko-KR" dirty="0">
                  <a:solidFill>
                    <a:schemeClr val="bg1"/>
                  </a:solidFill>
                  <a:cs typeface="Arial" panose="020B0604020202020204" pitchFamily="34" charset="0"/>
                </a:rPr>
                <a:t>Professional Presentation</a:t>
              </a:r>
              <a:endParaRPr lang="ko-KR" altLang="en-US" dirty="0">
                <a:solidFill>
                  <a:schemeClr val="bg1"/>
                </a:solidFill>
                <a:cs typeface="Arial" panose="020B0604020202020204" pitchFamily="34" charset="0"/>
              </a:endParaRPr>
            </a:p>
          </p:txBody>
        </p:sp>
      </p:grpSp>
      <p:sp>
        <p:nvSpPr>
          <p:cNvPr id="22" name="TextBox 21"/>
          <p:cNvSpPr txBox="1"/>
          <p:nvPr/>
        </p:nvSpPr>
        <p:spPr>
          <a:xfrm>
            <a:off x="551467" y="5179918"/>
            <a:ext cx="3060866" cy="1292662"/>
          </a:xfrm>
          <a:prstGeom prst="rect">
            <a:avLst/>
          </a:prstGeom>
          <a:noFill/>
        </p:spPr>
        <p:txBody>
          <a:bodyPr wrap="square" lIns="72000" tIns="0" rIns="36000" bIns="0" rtlCol="0">
            <a:spAutoFit/>
          </a:bodyPr>
          <a:lstStyle/>
          <a:p>
            <a:r>
              <a:rPr lang="en-US" altLang="ko-KR" sz="2800" b="1" dirty="0">
                <a:solidFill>
                  <a:schemeClr val="tx1">
                    <a:lumMod val="75000"/>
                    <a:lumOff val="25000"/>
                  </a:schemeClr>
                </a:solidFill>
                <a:cs typeface="Arial" panose="020B0604020202020204" pitchFamily="34" charset="0"/>
              </a:rPr>
              <a:t>We Create</a:t>
            </a:r>
            <a:endParaRPr lang="en-US" altLang="ko-KR" sz="2800" b="1" dirty="0">
              <a:solidFill>
                <a:schemeClr val="tx1">
                  <a:lumMod val="75000"/>
                  <a:lumOff val="25000"/>
                </a:schemeClr>
              </a:solidFill>
              <a:cs typeface="Arial" panose="020B0604020202020204" pitchFamily="34" charset="0"/>
            </a:endParaRPr>
          </a:p>
          <a:p>
            <a:r>
              <a:rPr lang="en-US" altLang="ko-KR" sz="2800" b="1" dirty="0">
                <a:solidFill>
                  <a:schemeClr val="accent4"/>
                </a:solidFill>
                <a:cs typeface="Arial" panose="020B0604020202020204" pitchFamily="34" charset="0"/>
              </a:rPr>
              <a:t>Professional</a:t>
            </a:r>
            <a:r>
              <a:rPr lang="en-US" altLang="ko-KR" sz="2800" b="1" dirty="0">
                <a:solidFill>
                  <a:srgbClr val="E54632"/>
                </a:solidFill>
                <a:cs typeface="Arial" panose="020B0604020202020204" pitchFamily="34" charset="0"/>
              </a:rPr>
              <a:t> </a:t>
            </a:r>
            <a:r>
              <a:rPr lang="en-US" altLang="ko-KR" sz="2800" b="1" dirty="0">
                <a:solidFill>
                  <a:schemeClr val="tx1">
                    <a:lumMod val="75000"/>
                    <a:lumOff val="25000"/>
                  </a:schemeClr>
                </a:solidFill>
                <a:cs typeface="Arial" panose="020B0604020202020204" pitchFamily="34" charset="0"/>
              </a:rPr>
              <a:t>Presentation</a:t>
            </a:r>
            <a:endParaRPr lang="ko-KR" altLang="en-US" sz="2800" b="1" dirty="0">
              <a:solidFill>
                <a:schemeClr val="tx1">
                  <a:lumMod val="75000"/>
                  <a:lumOff val="25000"/>
                </a:schemeClr>
              </a:solidFill>
              <a:cs typeface="Arial" panose="020B0604020202020204" pitchFamily="34" charset="0"/>
            </a:endParaRPr>
          </a:p>
        </p:txBody>
      </p:sp>
      <p:grpSp>
        <p:nvGrpSpPr>
          <p:cNvPr id="23" name="Group 30"/>
          <p:cNvGrpSpPr/>
          <p:nvPr/>
        </p:nvGrpSpPr>
        <p:grpSpPr>
          <a:xfrm>
            <a:off x="5820302" y="2878318"/>
            <a:ext cx="2706153" cy="982730"/>
            <a:chOff x="3954081" y="2538648"/>
            <a:chExt cx="2706153" cy="982730"/>
          </a:xfrm>
        </p:grpSpPr>
        <p:sp>
          <p:nvSpPr>
            <p:cNvPr id="25" name="TextBox 24"/>
            <p:cNvSpPr txBox="1"/>
            <p:nvPr/>
          </p:nvSpPr>
          <p:spPr>
            <a:xfrm>
              <a:off x="3954081" y="2875047"/>
              <a:ext cx="2706152" cy="646331"/>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anose="020B0604020202020204" pitchFamily="34" charset="0"/>
                </a:rPr>
                <a:t>I hope and I believe that this Template will your Time, Money and Reputation. </a:t>
              </a:r>
              <a:endParaRPr lang="en-US" altLang="ko-KR" sz="1200" dirty="0">
                <a:solidFill>
                  <a:schemeClr val="bg1"/>
                </a:solidFill>
                <a:cs typeface="Arial" panose="020B0604020202020204" pitchFamily="34" charset="0"/>
              </a:endParaRPr>
            </a:p>
          </p:txBody>
        </p:sp>
        <p:sp>
          <p:nvSpPr>
            <p:cNvPr id="28" name="TextBox 27"/>
            <p:cNvSpPr txBox="1"/>
            <p:nvPr/>
          </p:nvSpPr>
          <p:spPr>
            <a:xfrm>
              <a:off x="3954082" y="2538648"/>
              <a:ext cx="2706152" cy="307777"/>
            </a:xfrm>
            <a:prstGeom prst="rect">
              <a:avLst/>
            </a:prstGeom>
            <a:noFill/>
          </p:spPr>
          <p:txBody>
            <a:bodyPr wrap="square" lIns="90000" rIns="108000" rtlCol="0">
              <a:spAutoFit/>
            </a:bodyPr>
            <a:lstStyle/>
            <a:p>
              <a:pPr algn="ctr"/>
              <a:r>
                <a:rPr lang="en-US" altLang="ko-KR" sz="1400" b="1" dirty="0">
                  <a:solidFill>
                    <a:schemeClr val="bg1"/>
                  </a:solidFill>
                  <a:cs typeface="Arial" panose="020B0604020202020204" pitchFamily="34" charset="0"/>
                </a:rPr>
                <a:t>Contents Here</a:t>
              </a:r>
              <a:endParaRPr lang="ko-KR" altLang="en-US" sz="1400" b="1" dirty="0">
                <a:solidFill>
                  <a:schemeClr val="bg1"/>
                </a:solidFill>
                <a:cs typeface="Arial" panose="020B0604020202020204" pitchFamily="34" charset="0"/>
              </a:endParaRPr>
            </a:p>
          </p:txBody>
        </p:sp>
      </p:grpSp>
      <p:pic>
        <p:nvPicPr>
          <p:cNvPr id="1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94776" y="1221125"/>
            <a:ext cx="1129107" cy="1268364"/>
          </a:xfrm>
          <a:prstGeom prst="rect">
            <a:avLst/>
          </a:prstGeom>
        </p:spPr>
      </p:pic>
      <p:pic>
        <p:nvPicPr>
          <p:cNvPr id="21"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9456" y="2003440"/>
            <a:ext cx="678604" cy="762299"/>
          </a:xfrm>
          <a:prstGeom prst="rect">
            <a:avLst/>
          </a:prstGeom>
        </p:spPr>
      </p:pic>
      <p:sp>
        <p:nvSpPr>
          <p:cNvPr id="24" name="Freeform 18"/>
          <p:cNvSpPr/>
          <p:nvPr/>
        </p:nvSpPr>
        <p:spPr>
          <a:xfrm>
            <a:off x="6869621" y="1947272"/>
            <a:ext cx="607515" cy="49030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55" name="그룹 54"/>
          <p:cNvGrpSpPr/>
          <p:nvPr/>
        </p:nvGrpSpPr>
        <p:grpSpPr>
          <a:xfrm>
            <a:off x="4765137" y="2696651"/>
            <a:ext cx="3010943" cy="2901809"/>
            <a:chOff x="4584071" y="2409981"/>
            <a:chExt cx="3010943" cy="2901809"/>
          </a:xfrm>
        </p:grpSpPr>
        <p:sp>
          <p:nvSpPr>
            <p:cNvPr id="56" name="Rounded Rectangle 10"/>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Rounded Rectangle 9"/>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ounded Rectangle 12"/>
            <p:cNvSpPr/>
            <p:nvPr/>
          </p:nvSpPr>
          <p:spPr>
            <a:xfrm rot="18900000">
              <a:off x="4664054" y="3587404"/>
              <a:ext cx="1660792" cy="1660792"/>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Rounded Rectangle 11"/>
            <p:cNvSpPr/>
            <p:nvPr/>
          </p:nvSpPr>
          <p:spPr>
            <a:xfrm rot="18900000">
              <a:off x="5823394" y="3587404"/>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Box 59"/>
            <p:cNvSpPr txBox="1"/>
            <p:nvPr/>
          </p:nvSpPr>
          <p:spPr>
            <a:xfrm>
              <a:off x="4946992" y="2450617"/>
              <a:ext cx="1080000" cy="923330"/>
            </a:xfrm>
            <a:prstGeom prst="rect">
              <a:avLst/>
            </a:prstGeom>
            <a:noFill/>
          </p:spPr>
          <p:txBody>
            <a:bodyPr wrap="square" rtlCol="0">
              <a:spAutoFit/>
            </a:bodyPr>
            <a:lstStyle/>
            <a:p>
              <a:pPr algn="ctr"/>
              <a:r>
                <a:rPr lang="en-US" altLang="ko-KR" sz="5400" b="1" dirty="0">
                  <a:solidFill>
                    <a:schemeClr val="bg1"/>
                  </a:solidFill>
                  <a:cs typeface="Arial" panose="020B0604020202020204" pitchFamily="34" charset="0"/>
                </a:rPr>
                <a:t>S</a:t>
              </a:r>
              <a:endParaRPr lang="ko-KR" altLang="en-US" sz="5400" b="1" dirty="0">
                <a:solidFill>
                  <a:schemeClr val="bg1"/>
                </a:solidFill>
                <a:cs typeface="Arial" panose="020B0604020202020204" pitchFamily="34" charset="0"/>
              </a:endParaRPr>
            </a:p>
          </p:txBody>
        </p:sp>
        <p:sp>
          <p:nvSpPr>
            <p:cNvPr id="61" name="TextBox 60"/>
            <p:cNvSpPr txBox="1"/>
            <p:nvPr/>
          </p:nvSpPr>
          <p:spPr>
            <a:xfrm>
              <a:off x="6515014" y="2778236"/>
              <a:ext cx="1080000" cy="923330"/>
            </a:xfrm>
            <a:prstGeom prst="rect">
              <a:avLst/>
            </a:prstGeom>
            <a:noFill/>
          </p:spPr>
          <p:txBody>
            <a:bodyPr wrap="square" rtlCol="0">
              <a:spAutoFit/>
            </a:bodyPr>
            <a:lstStyle/>
            <a:p>
              <a:pPr algn="ctr"/>
              <a:r>
                <a:rPr lang="en-US" altLang="ko-KR" sz="5400" b="1" dirty="0">
                  <a:solidFill>
                    <a:schemeClr val="bg1"/>
                  </a:solidFill>
                  <a:cs typeface="Arial" panose="020B0604020202020204" pitchFamily="34" charset="0"/>
                </a:rPr>
                <a:t>W</a:t>
              </a:r>
              <a:endParaRPr lang="ko-KR" altLang="en-US" sz="5400" b="1" dirty="0">
                <a:solidFill>
                  <a:schemeClr val="bg1"/>
                </a:solidFill>
                <a:cs typeface="Arial" panose="020B0604020202020204" pitchFamily="34" charset="0"/>
              </a:endParaRPr>
            </a:p>
          </p:txBody>
        </p:sp>
        <p:sp>
          <p:nvSpPr>
            <p:cNvPr id="62" name="TextBox 61"/>
            <p:cNvSpPr txBox="1"/>
            <p:nvPr/>
          </p:nvSpPr>
          <p:spPr>
            <a:xfrm>
              <a:off x="4584071" y="3938883"/>
              <a:ext cx="1080000" cy="923330"/>
            </a:xfrm>
            <a:prstGeom prst="rect">
              <a:avLst/>
            </a:prstGeom>
            <a:noFill/>
          </p:spPr>
          <p:txBody>
            <a:bodyPr wrap="square" rtlCol="0">
              <a:spAutoFit/>
            </a:bodyPr>
            <a:lstStyle/>
            <a:p>
              <a:pPr algn="ctr"/>
              <a:r>
                <a:rPr lang="en-US" altLang="ko-KR" sz="5400" b="1" dirty="0">
                  <a:solidFill>
                    <a:schemeClr val="bg1"/>
                  </a:solidFill>
                  <a:cs typeface="Arial" panose="020B0604020202020204" pitchFamily="34" charset="0"/>
                </a:rPr>
                <a:t>O</a:t>
              </a:r>
              <a:endParaRPr lang="ko-KR" altLang="en-US" sz="5400" b="1" dirty="0">
                <a:solidFill>
                  <a:schemeClr val="bg1"/>
                </a:solidFill>
                <a:cs typeface="Arial" panose="020B0604020202020204" pitchFamily="34" charset="0"/>
              </a:endParaRPr>
            </a:p>
          </p:txBody>
        </p:sp>
        <p:sp>
          <p:nvSpPr>
            <p:cNvPr id="63" name="TextBox 62"/>
            <p:cNvSpPr txBox="1"/>
            <p:nvPr/>
          </p:nvSpPr>
          <p:spPr>
            <a:xfrm>
              <a:off x="6113790" y="4388460"/>
              <a:ext cx="1080000" cy="923330"/>
            </a:xfrm>
            <a:prstGeom prst="rect">
              <a:avLst/>
            </a:prstGeom>
            <a:noFill/>
          </p:spPr>
          <p:txBody>
            <a:bodyPr wrap="square" rtlCol="0">
              <a:spAutoFit/>
            </a:bodyPr>
            <a:lstStyle/>
            <a:p>
              <a:pPr algn="ctr"/>
              <a:r>
                <a:rPr lang="en-US" altLang="ko-KR" sz="5400" b="1">
                  <a:solidFill>
                    <a:schemeClr val="bg1"/>
                  </a:solidFill>
                  <a:cs typeface="Arial" panose="020B0604020202020204" pitchFamily="34" charset="0"/>
                </a:rPr>
                <a:t>T</a:t>
              </a:r>
              <a:endParaRPr lang="ko-KR" altLang="en-US" sz="5400" b="1" dirty="0">
                <a:solidFill>
                  <a:schemeClr val="bg1"/>
                </a:solidFill>
                <a:cs typeface="Arial" panose="020B0604020202020204" pitchFamily="34" charset="0"/>
              </a:endParaRPr>
            </a:p>
          </p:txBody>
        </p:sp>
      </p:grpSp>
      <p:grpSp>
        <p:nvGrpSpPr>
          <p:cNvPr id="64" name="Group 22"/>
          <p:cNvGrpSpPr/>
          <p:nvPr/>
        </p:nvGrpSpPr>
        <p:grpSpPr>
          <a:xfrm>
            <a:off x="1739728" y="2202731"/>
            <a:ext cx="2236448" cy="1056546"/>
            <a:chOff x="-475010" y="1114177"/>
            <a:chExt cx="4241713" cy="1056546"/>
          </a:xfrm>
        </p:grpSpPr>
        <p:sp>
          <p:nvSpPr>
            <p:cNvPr id="65" name="TextBox 64"/>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66" name="TextBox 65"/>
            <p:cNvSpPr txBox="1"/>
            <p:nvPr/>
          </p:nvSpPr>
          <p:spPr>
            <a:xfrm>
              <a:off x="-475010" y="1339726"/>
              <a:ext cx="422629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67" name="Group 25"/>
          <p:cNvGrpSpPr/>
          <p:nvPr/>
        </p:nvGrpSpPr>
        <p:grpSpPr>
          <a:xfrm>
            <a:off x="1739728" y="5280747"/>
            <a:ext cx="2236448" cy="1056546"/>
            <a:chOff x="-475010" y="1114177"/>
            <a:chExt cx="4241713" cy="1056546"/>
          </a:xfrm>
        </p:grpSpPr>
        <p:sp>
          <p:nvSpPr>
            <p:cNvPr id="68" name="TextBox 67"/>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69" name="TextBox 68"/>
            <p:cNvSpPr txBox="1"/>
            <p:nvPr/>
          </p:nvSpPr>
          <p:spPr>
            <a:xfrm>
              <a:off x="-475010" y="1339726"/>
              <a:ext cx="422629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70" name="Group 28"/>
          <p:cNvGrpSpPr/>
          <p:nvPr/>
        </p:nvGrpSpPr>
        <p:grpSpPr>
          <a:xfrm>
            <a:off x="8590485" y="2193502"/>
            <a:ext cx="2183226" cy="1056546"/>
            <a:chOff x="-475010" y="1114177"/>
            <a:chExt cx="4241713" cy="1056546"/>
          </a:xfrm>
        </p:grpSpPr>
        <p:sp>
          <p:nvSpPr>
            <p:cNvPr id="71" name="TextBox 70"/>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72" name="TextBox 71"/>
            <p:cNvSpPr txBox="1"/>
            <p:nvPr/>
          </p:nvSpPr>
          <p:spPr>
            <a:xfrm>
              <a:off x="-475010" y="1339726"/>
              <a:ext cx="4226291"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73" name="Group 31"/>
          <p:cNvGrpSpPr/>
          <p:nvPr/>
        </p:nvGrpSpPr>
        <p:grpSpPr>
          <a:xfrm>
            <a:off x="8590485" y="5223036"/>
            <a:ext cx="2183226" cy="1056546"/>
            <a:chOff x="-475010" y="1114177"/>
            <a:chExt cx="4241713" cy="1056546"/>
          </a:xfrm>
        </p:grpSpPr>
        <p:sp>
          <p:nvSpPr>
            <p:cNvPr id="74" name="TextBox 73"/>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75" name="TextBox 74"/>
            <p:cNvSpPr txBox="1"/>
            <p:nvPr/>
          </p:nvSpPr>
          <p:spPr>
            <a:xfrm>
              <a:off x="-475010" y="1339726"/>
              <a:ext cx="4226291"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cxnSp>
        <p:nvCxnSpPr>
          <p:cNvPr id="76" name="Elbow Connector 41"/>
          <p:cNvCxnSpPr/>
          <p:nvPr/>
        </p:nvCxnSpPr>
        <p:spPr>
          <a:xfrm flipV="1">
            <a:off x="6861108" y="2072740"/>
            <a:ext cx="4544470" cy="346599"/>
          </a:xfrm>
          <a:prstGeom prst="bentConnector3">
            <a:avLst>
              <a:gd name="adj1" fmla="val 167"/>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Elbow Connector 59"/>
          <p:cNvCxnSpPr/>
          <p:nvPr/>
        </p:nvCxnSpPr>
        <p:spPr>
          <a:xfrm flipV="1">
            <a:off x="6876126" y="5148883"/>
            <a:ext cx="4529452" cy="729946"/>
          </a:xfrm>
          <a:prstGeom prst="bentConnector3">
            <a:avLst>
              <a:gd name="adj1" fmla="val 25661"/>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Elbow Connector 41"/>
          <p:cNvCxnSpPr/>
          <p:nvPr/>
        </p:nvCxnSpPr>
        <p:spPr>
          <a:xfrm flipH="1" flipV="1">
            <a:off x="1108358" y="2072740"/>
            <a:ext cx="4544470" cy="346599"/>
          </a:xfrm>
          <a:prstGeom prst="bentConnector3">
            <a:avLst>
              <a:gd name="adj1" fmla="val 167"/>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Elbow Connector 59"/>
          <p:cNvCxnSpPr/>
          <p:nvPr/>
        </p:nvCxnSpPr>
        <p:spPr>
          <a:xfrm flipH="1" flipV="1">
            <a:off x="1123376" y="5148883"/>
            <a:ext cx="4529452" cy="729946"/>
          </a:xfrm>
          <a:prstGeom prst="bentConnector3">
            <a:avLst>
              <a:gd name="adj1" fmla="val 25661"/>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0" name="Isosceles Triangle 51"/>
          <p:cNvSpPr/>
          <p:nvPr/>
        </p:nvSpPr>
        <p:spPr>
          <a:xfrm>
            <a:off x="1188944" y="5363964"/>
            <a:ext cx="408813" cy="2997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Rounded Rectangle 5"/>
          <p:cNvSpPr/>
          <p:nvPr/>
        </p:nvSpPr>
        <p:spPr>
          <a:xfrm flipH="1">
            <a:off x="10841979" y="5331634"/>
            <a:ext cx="480795" cy="3966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2" name="Rectangle 16"/>
          <p:cNvSpPr/>
          <p:nvPr/>
        </p:nvSpPr>
        <p:spPr>
          <a:xfrm>
            <a:off x="1182151" y="2264835"/>
            <a:ext cx="483785" cy="31795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3" name="Rectangle 36"/>
          <p:cNvSpPr/>
          <p:nvPr/>
        </p:nvSpPr>
        <p:spPr>
          <a:xfrm>
            <a:off x="10895320" y="2316816"/>
            <a:ext cx="441340" cy="3689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aphicFrame>
        <p:nvGraphicFramePr>
          <p:cNvPr id="84" name="Chart 1"/>
          <p:cNvGraphicFramePr/>
          <p:nvPr/>
        </p:nvGraphicFramePr>
        <p:xfrm>
          <a:off x="1185551" y="1516536"/>
          <a:ext cx="10468598" cy="3202131"/>
        </p:xfrm>
        <a:graphic>
          <a:graphicData uri="http://schemas.openxmlformats.org/drawingml/2006/chart">
            <c:chart xmlns:c="http://schemas.openxmlformats.org/drawingml/2006/chart" xmlns:r="http://schemas.openxmlformats.org/officeDocument/2006/relationships" r:id="rId1"/>
          </a:graphicData>
        </a:graphic>
      </p:graphicFrame>
      <p:sp>
        <p:nvSpPr>
          <p:cNvPr id="85" name="Rectangle 17"/>
          <p:cNvSpPr/>
          <p:nvPr/>
        </p:nvSpPr>
        <p:spPr>
          <a:xfrm>
            <a:off x="1822005" y="5107837"/>
            <a:ext cx="1119354" cy="576000"/>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6" name="Rectangle 18"/>
          <p:cNvSpPr/>
          <p:nvPr/>
        </p:nvSpPr>
        <p:spPr>
          <a:xfrm>
            <a:off x="3833316" y="5107837"/>
            <a:ext cx="1119600" cy="576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7" name="Rectangle 19"/>
          <p:cNvSpPr/>
          <p:nvPr/>
        </p:nvSpPr>
        <p:spPr>
          <a:xfrm>
            <a:off x="5844873" y="5107837"/>
            <a:ext cx="1119600" cy="576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8" name="Rectangle 20"/>
          <p:cNvSpPr/>
          <p:nvPr/>
        </p:nvSpPr>
        <p:spPr>
          <a:xfrm>
            <a:off x="7856430" y="5107837"/>
            <a:ext cx="1119600" cy="576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9" name="Rectangle 21"/>
          <p:cNvSpPr/>
          <p:nvPr/>
        </p:nvSpPr>
        <p:spPr>
          <a:xfrm>
            <a:off x="9867986" y="5107837"/>
            <a:ext cx="1119600" cy="57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nvGrpSpPr>
          <p:cNvPr id="90" name="Group 2"/>
          <p:cNvGrpSpPr/>
          <p:nvPr/>
        </p:nvGrpSpPr>
        <p:grpSpPr>
          <a:xfrm>
            <a:off x="1892856" y="3725071"/>
            <a:ext cx="977653" cy="678649"/>
            <a:chOff x="3233964" y="1954419"/>
            <a:chExt cx="977653" cy="678649"/>
          </a:xfrm>
        </p:grpSpPr>
        <p:sp>
          <p:nvSpPr>
            <p:cNvPr id="91" name="TextBox 90"/>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Add Text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92" name="TextBox 91"/>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anose="020B0604020202020204" pitchFamily="34" charset="0"/>
                  <a:cs typeface="Arial" panose="020B0604020202020204" pitchFamily="34" charset="0"/>
                </a:rPr>
                <a:t>Simple PowerPoint</a:t>
              </a:r>
              <a:endParaRPr lang="ko-KR" altLang="en-US" sz="1200" dirty="0">
                <a:solidFill>
                  <a:schemeClr val="bg1"/>
                </a:solidFill>
                <a:latin typeface="Arial" panose="020B0604020202020204" pitchFamily="34" charset="0"/>
                <a:cs typeface="Arial" panose="020B0604020202020204" pitchFamily="34" charset="0"/>
              </a:endParaRPr>
            </a:p>
          </p:txBody>
        </p:sp>
      </p:grpSp>
      <p:grpSp>
        <p:nvGrpSpPr>
          <p:cNvPr id="93" name="Group 5"/>
          <p:cNvGrpSpPr/>
          <p:nvPr/>
        </p:nvGrpSpPr>
        <p:grpSpPr>
          <a:xfrm>
            <a:off x="3904382" y="3725071"/>
            <a:ext cx="977653" cy="678649"/>
            <a:chOff x="3233964" y="1954419"/>
            <a:chExt cx="977653" cy="678649"/>
          </a:xfrm>
        </p:grpSpPr>
        <p:sp>
          <p:nvSpPr>
            <p:cNvPr id="94" name="TextBox 93"/>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Add Text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anose="020B0604020202020204" pitchFamily="34" charset="0"/>
                  <a:cs typeface="Arial" panose="020B0604020202020204" pitchFamily="34" charset="0"/>
                </a:rPr>
                <a:t>Simple PowerPoint</a:t>
              </a:r>
              <a:endParaRPr lang="ko-KR" altLang="en-US" sz="1200" dirty="0">
                <a:solidFill>
                  <a:schemeClr val="bg1"/>
                </a:solidFill>
                <a:latin typeface="Arial" panose="020B0604020202020204" pitchFamily="34" charset="0"/>
                <a:cs typeface="Arial" panose="020B0604020202020204" pitchFamily="34" charset="0"/>
              </a:endParaRPr>
            </a:p>
          </p:txBody>
        </p:sp>
      </p:grpSp>
      <p:grpSp>
        <p:nvGrpSpPr>
          <p:cNvPr id="96" name="Group 8"/>
          <p:cNvGrpSpPr/>
          <p:nvPr/>
        </p:nvGrpSpPr>
        <p:grpSpPr>
          <a:xfrm>
            <a:off x="5915908" y="3725071"/>
            <a:ext cx="977653" cy="678649"/>
            <a:chOff x="3233964" y="1954419"/>
            <a:chExt cx="977653" cy="678649"/>
          </a:xfrm>
        </p:grpSpPr>
        <p:sp>
          <p:nvSpPr>
            <p:cNvPr id="97" name="TextBox 96"/>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Add Text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98" name="TextBox 97"/>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anose="020B0604020202020204" pitchFamily="34" charset="0"/>
                  <a:cs typeface="Arial" panose="020B0604020202020204" pitchFamily="34" charset="0"/>
                </a:rPr>
                <a:t>Simple PowerPoint</a:t>
              </a:r>
              <a:endParaRPr lang="ko-KR" altLang="en-US" sz="1200" dirty="0">
                <a:solidFill>
                  <a:schemeClr val="bg1"/>
                </a:solidFill>
                <a:latin typeface="Arial" panose="020B0604020202020204" pitchFamily="34" charset="0"/>
                <a:cs typeface="Arial" panose="020B0604020202020204" pitchFamily="34" charset="0"/>
              </a:endParaRPr>
            </a:p>
          </p:txBody>
        </p:sp>
      </p:grpSp>
      <p:grpSp>
        <p:nvGrpSpPr>
          <p:cNvPr id="99" name="Group 11"/>
          <p:cNvGrpSpPr/>
          <p:nvPr/>
        </p:nvGrpSpPr>
        <p:grpSpPr>
          <a:xfrm>
            <a:off x="7927434" y="3725071"/>
            <a:ext cx="977653" cy="678649"/>
            <a:chOff x="3233964" y="1954419"/>
            <a:chExt cx="977653" cy="678649"/>
          </a:xfrm>
        </p:grpSpPr>
        <p:sp>
          <p:nvSpPr>
            <p:cNvPr id="100" name="TextBox 99"/>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Add Text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01" name="TextBox 100"/>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anose="020B0604020202020204" pitchFamily="34" charset="0"/>
                  <a:cs typeface="Arial" panose="020B0604020202020204" pitchFamily="34" charset="0"/>
                </a:rPr>
                <a:t>Simple PowerPoint</a:t>
              </a:r>
              <a:endParaRPr lang="ko-KR" altLang="en-US" sz="1200" dirty="0">
                <a:solidFill>
                  <a:schemeClr val="bg1"/>
                </a:solidFill>
                <a:latin typeface="Arial" panose="020B0604020202020204" pitchFamily="34" charset="0"/>
                <a:cs typeface="Arial" panose="020B0604020202020204" pitchFamily="34" charset="0"/>
              </a:endParaRPr>
            </a:p>
          </p:txBody>
        </p:sp>
      </p:grpSp>
      <p:grpSp>
        <p:nvGrpSpPr>
          <p:cNvPr id="102" name="Group 14"/>
          <p:cNvGrpSpPr/>
          <p:nvPr/>
        </p:nvGrpSpPr>
        <p:grpSpPr>
          <a:xfrm>
            <a:off x="9938960" y="3725071"/>
            <a:ext cx="977653" cy="678649"/>
            <a:chOff x="3233964" y="1954419"/>
            <a:chExt cx="977653" cy="678649"/>
          </a:xfrm>
        </p:grpSpPr>
        <p:sp>
          <p:nvSpPr>
            <p:cNvPr id="103" name="TextBox 102"/>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anose="020B0604020202020204" pitchFamily="34" charset="0"/>
                  <a:cs typeface="Arial" panose="020B0604020202020204" pitchFamily="34" charset="0"/>
                </a:rPr>
                <a:t>Add Text</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104" name="TextBox 103"/>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anose="020B0604020202020204" pitchFamily="34" charset="0"/>
                  <a:cs typeface="Arial" panose="020B0604020202020204" pitchFamily="34" charset="0"/>
                </a:rPr>
                <a:t>Simple PowerPoint</a:t>
              </a:r>
              <a:endParaRPr lang="ko-KR" altLang="en-US" sz="1200" dirty="0">
                <a:solidFill>
                  <a:schemeClr val="bg1"/>
                </a:solidFill>
                <a:latin typeface="Arial" panose="020B0604020202020204" pitchFamily="34" charset="0"/>
                <a:cs typeface="Arial" panose="020B0604020202020204" pitchFamily="34" charset="0"/>
              </a:endParaRPr>
            </a:p>
          </p:txBody>
        </p:sp>
      </p:grpSp>
      <p:grpSp>
        <p:nvGrpSpPr>
          <p:cNvPr id="105" name="Group 22"/>
          <p:cNvGrpSpPr/>
          <p:nvPr/>
        </p:nvGrpSpPr>
        <p:grpSpPr>
          <a:xfrm rot="16200000">
            <a:off x="5946067" y="-520218"/>
            <a:ext cx="1068192" cy="10757290"/>
            <a:chOff x="2723861" y="1525899"/>
            <a:chExt cx="1068192" cy="4781103"/>
          </a:xfrm>
        </p:grpSpPr>
        <p:pic>
          <p:nvPicPr>
            <p:cNvPr id="106" name="Picture 2" descr="E:\002-KIMS BUSINESS\007-04-1-FIVERR\01-PPT-TEMPLATE\COVER-PSD\05-cut-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75094"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E:\002-KIMS BUSINESS\007-04-1-FIVERR\01-PPT-TEMPLATE\COVER-PSD\05-cut-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9717"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p:cNvSpPr txBox="1"/>
          <p:nvPr/>
        </p:nvSpPr>
        <p:spPr>
          <a:xfrm>
            <a:off x="2053846"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anose="020B0604020202020204" pitchFamily="34" charset="0"/>
                <a:cs typeface="Arial" panose="020B0604020202020204" pitchFamily="34" charset="0"/>
              </a:rPr>
              <a:t>50%</a:t>
            </a:r>
            <a:endParaRPr lang="ko-KR" alt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9" name="TextBox 108"/>
          <p:cNvSpPr txBox="1"/>
          <p:nvPr/>
        </p:nvSpPr>
        <p:spPr>
          <a:xfrm>
            <a:off x="4074897"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anose="020B0604020202020204" pitchFamily="34" charset="0"/>
                <a:cs typeface="Arial" panose="020B0604020202020204" pitchFamily="34" charset="0"/>
              </a:rPr>
              <a:t>60%</a:t>
            </a:r>
            <a:endParaRPr lang="ko-KR" alt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0" name="TextBox 109"/>
          <p:cNvSpPr txBox="1"/>
          <p:nvPr/>
        </p:nvSpPr>
        <p:spPr>
          <a:xfrm>
            <a:off x="6086423"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anose="020B0604020202020204" pitchFamily="34" charset="0"/>
                <a:cs typeface="Arial" panose="020B0604020202020204" pitchFamily="34" charset="0"/>
              </a:rPr>
              <a:t>90%</a:t>
            </a:r>
            <a:endParaRPr lang="ko-KR" alt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1" name="TextBox 110"/>
          <p:cNvSpPr txBox="1"/>
          <p:nvPr/>
        </p:nvSpPr>
        <p:spPr>
          <a:xfrm>
            <a:off x="8097949"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anose="020B0604020202020204" pitchFamily="34" charset="0"/>
                <a:cs typeface="Arial" panose="020B0604020202020204" pitchFamily="34" charset="0"/>
              </a:rPr>
              <a:t>40%</a:t>
            </a:r>
            <a:endParaRPr lang="ko-KR" alt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2" name="TextBox 111"/>
          <p:cNvSpPr txBox="1"/>
          <p:nvPr/>
        </p:nvSpPr>
        <p:spPr>
          <a:xfrm>
            <a:off x="10099950"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anose="020B0604020202020204" pitchFamily="34" charset="0"/>
                <a:cs typeface="Arial" panose="020B0604020202020204" pitchFamily="34" charset="0"/>
              </a:rPr>
              <a:t>80%</a:t>
            </a:r>
            <a:endParaRPr lang="ko-KR" alt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3" name="TextBox 112"/>
          <p:cNvSpPr txBox="1"/>
          <p:nvPr/>
        </p:nvSpPr>
        <p:spPr>
          <a:xfrm>
            <a:off x="1428750" y="5783202"/>
            <a:ext cx="9990622" cy="461665"/>
          </a:xfrm>
          <a:prstGeom prst="rect">
            <a:avLst/>
          </a:prstGeom>
          <a:noFill/>
        </p:spPr>
        <p:txBody>
          <a:bodyPr wrap="square" rtlCol="0">
            <a:spAutoFit/>
          </a:bodyPr>
          <a:lstStyle/>
          <a:p>
            <a:pPr algn="ctr"/>
            <a:r>
              <a:rPr lang="en-US" altLang="ko-KR" sz="1200" dirty="0">
                <a:solidFill>
                  <a:schemeClr val="tx1">
                    <a:lumMod val="65000"/>
                    <a:lumOff val="3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a:t>
            </a:r>
            <a:r>
              <a:rPr lang="en-US" altLang="ko-KR" sz="1200" dirty="0">
                <a:solidFill>
                  <a:schemeClr val="tx1">
                    <a:lumMod val="75000"/>
                    <a:lumOff val="25000"/>
                  </a:schemeClr>
                </a:solidFill>
              </a:rPr>
              <a:t> Get a modern PowerPoint  Presentation that is beautifully designed. </a:t>
            </a:r>
            <a:endParaRPr lang="en-US" altLang="ko-KR"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4" name="Rectangle 7"/>
          <p:cNvSpPr/>
          <p:nvPr/>
        </p:nvSpPr>
        <p:spPr>
          <a:xfrm>
            <a:off x="2247002" y="5262016"/>
            <a:ext cx="273117" cy="27311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5" name="Rounded Rectangle 10"/>
          <p:cNvSpPr/>
          <p:nvPr/>
        </p:nvSpPr>
        <p:spPr>
          <a:xfrm>
            <a:off x="4294461" y="5263948"/>
            <a:ext cx="215549" cy="28525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6" name="Rounded Rectangle 5"/>
          <p:cNvSpPr/>
          <p:nvPr/>
        </p:nvSpPr>
        <p:spPr>
          <a:xfrm flipH="1">
            <a:off x="6253760" y="5289646"/>
            <a:ext cx="332179" cy="2740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7" name="Round Same Side Corner Rectangle 11"/>
          <p:cNvSpPr>
            <a:spLocks noChangeAspect="1"/>
          </p:cNvSpPr>
          <p:nvPr/>
        </p:nvSpPr>
        <p:spPr>
          <a:xfrm rot="9900000">
            <a:off x="8318223" y="5264029"/>
            <a:ext cx="335841" cy="285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8" name="Block Arc 10"/>
          <p:cNvSpPr/>
          <p:nvPr/>
        </p:nvSpPr>
        <p:spPr>
          <a:xfrm>
            <a:off x="10244808" y="5282635"/>
            <a:ext cx="365956" cy="247879"/>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p:nvPr/>
        </p:nvSpPr>
        <p:spPr>
          <a:xfrm>
            <a:off x="7639050" y="314325"/>
            <a:ext cx="3762374" cy="203098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anose="020B0604020202020204" pitchFamily="34" charset="0"/>
              </a:defRPr>
            </a:lvl1pPr>
          </a:lstStyle>
          <a:p>
            <a:r>
              <a:rPr lang="en-US" altLang="ko-KR" sz="4400" b="1" dirty="0">
                <a:solidFill>
                  <a:schemeClr val="accent4"/>
                </a:solidFill>
              </a:rPr>
              <a:t>Simple</a:t>
            </a:r>
            <a:r>
              <a:rPr lang="en-US" altLang="ko-KR" sz="4400" b="1" dirty="0">
                <a:solidFill>
                  <a:schemeClr val="accent2"/>
                </a:solidFill>
              </a:rPr>
              <a:t> </a:t>
            </a:r>
            <a:r>
              <a:rPr lang="en-US" altLang="ko-KR" sz="4400" b="1" dirty="0">
                <a:solidFill>
                  <a:schemeClr val="accent1"/>
                </a:solidFill>
              </a:rPr>
              <a:t>Portfolio </a:t>
            </a:r>
            <a:r>
              <a:rPr lang="en-US" altLang="ko-KR" sz="4400" b="1" dirty="0">
                <a:solidFill>
                  <a:schemeClr val="accent2"/>
                </a:solidFill>
              </a:rPr>
              <a:t>Presentation</a:t>
            </a:r>
            <a:endParaRPr lang="ko-KR" altLang="en-US" sz="4400" dirty="0">
              <a:solidFill>
                <a:schemeClr val="accent2"/>
              </a:solidFill>
            </a:endParaRPr>
          </a:p>
        </p:txBody>
      </p:sp>
      <p:sp>
        <p:nvSpPr>
          <p:cNvPr id="2" name="직사각형 1"/>
          <p:cNvSpPr/>
          <p:nvPr/>
        </p:nvSpPr>
        <p:spPr>
          <a:xfrm>
            <a:off x="7633972" y="4255812"/>
            <a:ext cx="3936357" cy="2123658"/>
          </a:xfrm>
          <a:prstGeom prst="rect">
            <a:avLst/>
          </a:prstGeom>
        </p:spPr>
        <p:txBody>
          <a:bodyPr wrap="square">
            <a:spAutoFit/>
          </a:bodyPr>
          <a:lstStyle/>
          <a:p>
            <a:r>
              <a:rPr lang="en-US" altLang="ko-KR" sz="1200" dirty="0">
                <a:cs typeface="Arial" panose="020B0604020202020204"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Easy to change colors, photos and Text. You can simply impress your audience and add a unique zing and appeal to your Presentations. Easy to change colors, photos and Text. </a:t>
            </a:r>
            <a:endParaRPr lang="ko-KR" altLang="en-US" sz="1200" dirty="0">
              <a:cs typeface="Arial" panose="020B0604020202020204" pitchFamily="34" charset="0"/>
            </a:endParaRPr>
          </a:p>
        </p:txBody>
      </p:sp>
      <p:sp>
        <p:nvSpPr>
          <p:cNvPr id="3" name="Picture Placeholder 2"/>
          <p:cNvSpPr>
            <a:spLocks noGrp="1"/>
          </p:cNvSpPr>
          <p:nvPr>
            <p:ph type="pic" idx="13"/>
          </p:nvPr>
        </p:nvSpPr>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sp>
        <p:nvSpPr>
          <p:cNvPr id="5" name="자유형: 도형 4"/>
          <p:cNvSpPr/>
          <p:nvPr/>
        </p:nvSpPr>
        <p:spPr>
          <a:xfrm>
            <a:off x="5265587" y="2995748"/>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1" fmla="*/ 940526 w 1332412"/>
              <a:gd name="connsiteY0-2" fmla="*/ 4153988 h 4153988"/>
              <a:gd name="connsiteX1-3" fmla="*/ 0 w 1332412"/>
              <a:gd name="connsiteY1-4" fmla="*/ 2786742 h 4153988"/>
              <a:gd name="connsiteX2-5" fmla="*/ 1332412 w 1332412"/>
              <a:gd name="connsiteY2-6" fmla="*/ 2325188 h 4153988"/>
              <a:gd name="connsiteX3-7" fmla="*/ 278674 w 1332412"/>
              <a:gd name="connsiteY3-8" fmla="*/ 627017 h 4153988"/>
              <a:gd name="connsiteX4-9" fmla="*/ 1079863 w 1332412"/>
              <a:gd name="connsiteY4-10" fmla="*/ 0 h 4153988"/>
              <a:gd name="connsiteX0-11" fmla="*/ 940526 w 1332412"/>
              <a:gd name="connsiteY0-12" fmla="*/ 4153988 h 4153988"/>
              <a:gd name="connsiteX1-13" fmla="*/ 0 w 1332412"/>
              <a:gd name="connsiteY1-14" fmla="*/ 2786742 h 4153988"/>
              <a:gd name="connsiteX2-15" fmla="*/ 1332412 w 1332412"/>
              <a:gd name="connsiteY2-16" fmla="*/ 2325188 h 4153988"/>
              <a:gd name="connsiteX3-17" fmla="*/ 278674 w 1332412"/>
              <a:gd name="connsiteY3-18" fmla="*/ 627017 h 4153988"/>
              <a:gd name="connsiteX4-19" fmla="*/ 1079863 w 1332412"/>
              <a:gd name="connsiteY4-20" fmla="*/ 0 h 4153988"/>
              <a:gd name="connsiteX0-21" fmla="*/ 940526 w 1332412"/>
              <a:gd name="connsiteY0-22" fmla="*/ 4153988 h 4153988"/>
              <a:gd name="connsiteX1-23" fmla="*/ 0 w 1332412"/>
              <a:gd name="connsiteY1-24" fmla="*/ 2786742 h 4153988"/>
              <a:gd name="connsiteX2-25" fmla="*/ 1332412 w 1332412"/>
              <a:gd name="connsiteY2-26" fmla="*/ 2325188 h 4153988"/>
              <a:gd name="connsiteX3-27" fmla="*/ 278674 w 1332412"/>
              <a:gd name="connsiteY3-28" fmla="*/ 627017 h 4153988"/>
              <a:gd name="connsiteX4-29" fmla="*/ 1079863 w 1332412"/>
              <a:gd name="connsiteY4-30" fmla="*/ 0 h 4153988"/>
              <a:gd name="connsiteX0-31" fmla="*/ 940526 w 1508867"/>
              <a:gd name="connsiteY0-32" fmla="*/ 4153988 h 4153988"/>
              <a:gd name="connsiteX1-33" fmla="*/ 0 w 1508867"/>
              <a:gd name="connsiteY1-34" fmla="*/ 2786742 h 4153988"/>
              <a:gd name="connsiteX2-35" fmla="*/ 1332412 w 1508867"/>
              <a:gd name="connsiteY2-36" fmla="*/ 2325188 h 4153988"/>
              <a:gd name="connsiteX3-37" fmla="*/ 278674 w 1508867"/>
              <a:gd name="connsiteY3-38" fmla="*/ 627017 h 4153988"/>
              <a:gd name="connsiteX4-39" fmla="*/ 1079863 w 1508867"/>
              <a:gd name="connsiteY4-40" fmla="*/ 0 h 4153988"/>
              <a:gd name="connsiteX0-41" fmla="*/ 940526 w 1223660"/>
              <a:gd name="connsiteY0-42" fmla="*/ 4153988 h 4153988"/>
              <a:gd name="connsiteX1-43" fmla="*/ 0 w 1223660"/>
              <a:gd name="connsiteY1-44" fmla="*/ 2786742 h 4153988"/>
              <a:gd name="connsiteX2-45" fmla="*/ 1018903 w 1223660"/>
              <a:gd name="connsiteY2-46" fmla="*/ 1968137 h 4153988"/>
              <a:gd name="connsiteX3-47" fmla="*/ 278674 w 1223660"/>
              <a:gd name="connsiteY3-48" fmla="*/ 627017 h 4153988"/>
              <a:gd name="connsiteX4-49" fmla="*/ 1079863 w 1223660"/>
              <a:gd name="connsiteY4-50" fmla="*/ 0 h 4153988"/>
              <a:gd name="connsiteX0-51" fmla="*/ 940526 w 1171218"/>
              <a:gd name="connsiteY0-52" fmla="*/ 4153988 h 4153988"/>
              <a:gd name="connsiteX1-53" fmla="*/ 0 w 1171218"/>
              <a:gd name="connsiteY1-54" fmla="*/ 2786742 h 4153988"/>
              <a:gd name="connsiteX2-55" fmla="*/ 1018903 w 1171218"/>
              <a:gd name="connsiteY2-56" fmla="*/ 1968137 h 4153988"/>
              <a:gd name="connsiteX3-57" fmla="*/ 278674 w 1171218"/>
              <a:gd name="connsiteY3-58" fmla="*/ 627017 h 4153988"/>
              <a:gd name="connsiteX4-59" fmla="*/ 1079863 w 1171218"/>
              <a:gd name="connsiteY4-60" fmla="*/ 0 h 4153988"/>
              <a:gd name="connsiteX0-61" fmla="*/ 963707 w 1194399"/>
              <a:gd name="connsiteY0-62" fmla="*/ 4153988 h 4153988"/>
              <a:gd name="connsiteX1-63" fmla="*/ 23181 w 1194399"/>
              <a:gd name="connsiteY1-64" fmla="*/ 2786742 h 4153988"/>
              <a:gd name="connsiteX2-65" fmla="*/ 1042084 w 1194399"/>
              <a:gd name="connsiteY2-66" fmla="*/ 1968137 h 4153988"/>
              <a:gd name="connsiteX3-67" fmla="*/ 301855 w 1194399"/>
              <a:gd name="connsiteY3-68" fmla="*/ 627017 h 4153988"/>
              <a:gd name="connsiteX4-69" fmla="*/ 1103044 w 1194399"/>
              <a:gd name="connsiteY4-70" fmla="*/ 0 h 4153988"/>
              <a:gd name="connsiteX0-71" fmla="*/ 963707 w 1194399"/>
              <a:gd name="connsiteY0-72" fmla="*/ 4153988 h 4153988"/>
              <a:gd name="connsiteX1-73" fmla="*/ 23181 w 1194399"/>
              <a:gd name="connsiteY1-74" fmla="*/ 2786742 h 4153988"/>
              <a:gd name="connsiteX2-75" fmla="*/ 1042084 w 1194399"/>
              <a:gd name="connsiteY2-76" fmla="*/ 1968137 h 4153988"/>
              <a:gd name="connsiteX3-77" fmla="*/ 301855 w 1194399"/>
              <a:gd name="connsiteY3-78" fmla="*/ 627017 h 4153988"/>
              <a:gd name="connsiteX4-79" fmla="*/ 1103044 w 1194399"/>
              <a:gd name="connsiteY4-80" fmla="*/ 0 h 4153988"/>
              <a:gd name="connsiteX0-81" fmla="*/ 1006277 w 1236969"/>
              <a:gd name="connsiteY0-82" fmla="*/ 4153988 h 4153988"/>
              <a:gd name="connsiteX1-83" fmla="*/ 22208 w 1236969"/>
              <a:gd name="connsiteY1-84" fmla="*/ 2786742 h 4153988"/>
              <a:gd name="connsiteX2-85" fmla="*/ 1084654 w 1236969"/>
              <a:gd name="connsiteY2-86" fmla="*/ 1968137 h 4153988"/>
              <a:gd name="connsiteX3-87" fmla="*/ 344425 w 1236969"/>
              <a:gd name="connsiteY3-88" fmla="*/ 627017 h 4153988"/>
              <a:gd name="connsiteX4-89" fmla="*/ 1145614 w 1236969"/>
              <a:gd name="connsiteY4-90" fmla="*/ 0 h 4153988"/>
              <a:gd name="connsiteX0-91" fmla="*/ 988383 w 1219075"/>
              <a:gd name="connsiteY0-92" fmla="*/ 4153988 h 4153988"/>
              <a:gd name="connsiteX1-93" fmla="*/ 4314 w 1219075"/>
              <a:gd name="connsiteY1-94" fmla="*/ 2786742 h 4153988"/>
              <a:gd name="connsiteX2-95" fmla="*/ 1066760 w 1219075"/>
              <a:gd name="connsiteY2-96" fmla="*/ 1968137 h 4153988"/>
              <a:gd name="connsiteX3-97" fmla="*/ 326531 w 1219075"/>
              <a:gd name="connsiteY3-98" fmla="*/ 627017 h 4153988"/>
              <a:gd name="connsiteX4-99" fmla="*/ 1127720 w 1219075"/>
              <a:gd name="connsiteY4-100" fmla="*/ 0 h 4153988"/>
              <a:gd name="connsiteX0-101" fmla="*/ 996000 w 1226692"/>
              <a:gd name="connsiteY0-102" fmla="*/ 4153988 h 4153988"/>
              <a:gd name="connsiteX1-103" fmla="*/ 11931 w 1226692"/>
              <a:gd name="connsiteY1-104" fmla="*/ 2786742 h 4153988"/>
              <a:gd name="connsiteX2-105" fmla="*/ 1074377 w 1226692"/>
              <a:gd name="connsiteY2-106" fmla="*/ 1968137 h 4153988"/>
              <a:gd name="connsiteX3-107" fmla="*/ 334148 w 1226692"/>
              <a:gd name="connsiteY3-108" fmla="*/ 627017 h 4153988"/>
              <a:gd name="connsiteX4-109" fmla="*/ 1135337 w 1226692"/>
              <a:gd name="connsiteY4-110" fmla="*/ 0 h 4153988"/>
              <a:gd name="connsiteX0-111" fmla="*/ 996000 w 1226692"/>
              <a:gd name="connsiteY0-112" fmla="*/ 4153988 h 4153988"/>
              <a:gd name="connsiteX1-113" fmla="*/ 11931 w 1226692"/>
              <a:gd name="connsiteY1-114" fmla="*/ 2786742 h 4153988"/>
              <a:gd name="connsiteX2-115" fmla="*/ 1074377 w 1226692"/>
              <a:gd name="connsiteY2-116" fmla="*/ 1968137 h 4153988"/>
              <a:gd name="connsiteX3-117" fmla="*/ 334148 w 1226692"/>
              <a:gd name="connsiteY3-118" fmla="*/ 627017 h 4153988"/>
              <a:gd name="connsiteX4-119" fmla="*/ 1135337 w 1226692"/>
              <a:gd name="connsiteY4-120" fmla="*/ 0 h 4153988"/>
              <a:gd name="connsiteX0-121" fmla="*/ 996000 w 1226692"/>
              <a:gd name="connsiteY0-122" fmla="*/ 4153988 h 4153988"/>
              <a:gd name="connsiteX1-123" fmla="*/ 11931 w 1226692"/>
              <a:gd name="connsiteY1-124" fmla="*/ 2786742 h 4153988"/>
              <a:gd name="connsiteX2-125" fmla="*/ 1074377 w 1226692"/>
              <a:gd name="connsiteY2-126" fmla="*/ 1968137 h 4153988"/>
              <a:gd name="connsiteX3-127" fmla="*/ 334148 w 1226692"/>
              <a:gd name="connsiteY3-128" fmla="*/ 627017 h 4153988"/>
              <a:gd name="connsiteX4-129" fmla="*/ 1135337 w 1226692"/>
              <a:gd name="connsiteY4-130" fmla="*/ 0 h 4153988"/>
              <a:gd name="connsiteX0-131" fmla="*/ 989433 w 1220125"/>
              <a:gd name="connsiteY0-132" fmla="*/ 4153988 h 4153988"/>
              <a:gd name="connsiteX1-133" fmla="*/ 5364 w 1220125"/>
              <a:gd name="connsiteY1-134" fmla="*/ 2786742 h 4153988"/>
              <a:gd name="connsiteX2-135" fmla="*/ 1067810 w 1220125"/>
              <a:gd name="connsiteY2-136" fmla="*/ 1968137 h 4153988"/>
              <a:gd name="connsiteX3-137" fmla="*/ 327581 w 1220125"/>
              <a:gd name="connsiteY3-138" fmla="*/ 627017 h 4153988"/>
              <a:gd name="connsiteX4-139" fmla="*/ 1128770 w 1220125"/>
              <a:gd name="connsiteY4-140" fmla="*/ 0 h 4153988"/>
              <a:gd name="connsiteX0-141" fmla="*/ 919765 w 1220125"/>
              <a:gd name="connsiteY0-142" fmla="*/ 4180114 h 4180114"/>
              <a:gd name="connsiteX1-143" fmla="*/ 5364 w 1220125"/>
              <a:gd name="connsiteY1-144" fmla="*/ 2786742 h 4180114"/>
              <a:gd name="connsiteX2-145" fmla="*/ 1067810 w 1220125"/>
              <a:gd name="connsiteY2-146" fmla="*/ 1968137 h 4180114"/>
              <a:gd name="connsiteX3-147" fmla="*/ 327581 w 1220125"/>
              <a:gd name="connsiteY3-148" fmla="*/ 627017 h 4180114"/>
              <a:gd name="connsiteX4-149" fmla="*/ 1128770 w 1220125"/>
              <a:gd name="connsiteY4-150" fmla="*/ 0 h 4180114"/>
              <a:gd name="connsiteX0-151" fmla="*/ 919765 w 1220125"/>
              <a:gd name="connsiteY0-152" fmla="*/ 4180114 h 4180114"/>
              <a:gd name="connsiteX1-153" fmla="*/ 5364 w 1220125"/>
              <a:gd name="connsiteY1-154" fmla="*/ 2786742 h 4180114"/>
              <a:gd name="connsiteX2-155" fmla="*/ 1067810 w 1220125"/>
              <a:gd name="connsiteY2-156" fmla="*/ 1968137 h 4180114"/>
              <a:gd name="connsiteX3-157" fmla="*/ 327581 w 1220125"/>
              <a:gd name="connsiteY3-158" fmla="*/ 627017 h 4180114"/>
              <a:gd name="connsiteX4-159" fmla="*/ 1128770 w 1220125"/>
              <a:gd name="connsiteY4-160" fmla="*/ 0 h 4180114"/>
              <a:gd name="connsiteX0-161" fmla="*/ 911110 w 1211470"/>
              <a:gd name="connsiteY0-162" fmla="*/ 4180114 h 4180114"/>
              <a:gd name="connsiteX1-163" fmla="*/ 5418 w 1211470"/>
              <a:gd name="connsiteY1-164" fmla="*/ 2778034 h 4180114"/>
              <a:gd name="connsiteX2-165" fmla="*/ 1059155 w 1211470"/>
              <a:gd name="connsiteY2-166" fmla="*/ 1968137 h 4180114"/>
              <a:gd name="connsiteX3-167" fmla="*/ 318926 w 1211470"/>
              <a:gd name="connsiteY3-168" fmla="*/ 627017 h 4180114"/>
              <a:gd name="connsiteX4-169" fmla="*/ 1120115 w 1211470"/>
              <a:gd name="connsiteY4-170" fmla="*/ 0 h 4180114"/>
              <a:gd name="connsiteX0-171" fmla="*/ 911110 w 1211470"/>
              <a:gd name="connsiteY0-172" fmla="*/ 4180114 h 4180114"/>
              <a:gd name="connsiteX1-173" fmla="*/ 5418 w 1211470"/>
              <a:gd name="connsiteY1-174" fmla="*/ 2778034 h 4180114"/>
              <a:gd name="connsiteX2-175" fmla="*/ 1059155 w 1211470"/>
              <a:gd name="connsiteY2-176" fmla="*/ 1968137 h 4180114"/>
              <a:gd name="connsiteX3-177" fmla="*/ 318926 w 1211470"/>
              <a:gd name="connsiteY3-178" fmla="*/ 627017 h 4180114"/>
              <a:gd name="connsiteX4-179" fmla="*/ 1120115 w 1211470"/>
              <a:gd name="connsiteY4-180" fmla="*/ 0 h 4180114"/>
              <a:gd name="connsiteX0-181" fmla="*/ 926208 w 1226568"/>
              <a:gd name="connsiteY0-182" fmla="*/ 4180114 h 4180114"/>
              <a:gd name="connsiteX1-183" fmla="*/ 20516 w 1226568"/>
              <a:gd name="connsiteY1-184" fmla="*/ 2778034 h 4180114"/>
              <a:gd name="connsiteX2-185" fmla="*/ 1074253 w 1226568"/>
              <a:gd name="connsiteY2-186" fmla="*/ 1968137 h 4180114"/>
              <a:gd name="connsiteX3-187" fmla="*/ 334024 w 1226568"/>
              <a:gd name="connsiteY3-188" fmla="*/ 627017 h 4180114"/>
              <a:gd name="connsiteX4-189" fmla="*/ 1135213 w 1226568"/>
              <a:gd name="connsiteY4-190" fmla="*/ 0 h 4180114"/>
              <a:gd name="connsiteX0-191" fmla="*/ 926208 w 1805773"/>
              <a:gd name="connsiteY0-192" fmla="*/ 4373355 h 4373355"/>
              <a:gd name="connsiteX1-193" fmla="*/ 20516 w 1805773"/>
              <a:gd name="connsiteY1-194" fmla="*/ 2971275 h 4373355"/>
              <a:gd name="connsiteX2-195" fmla="*/ 1074253 w 1805773"/>
              <a:gd name="connsiteY2-196" fmla="*/ 2161378 h 4373355"/>
              <a:gd name="connsiteX3-197" fmla="*/ 334024 w 1805773"/>
              <a:gd name="connsiteY3-198" fmla="*/ 820258 h 4373355"/>
              <a:gd name="connsiteX4-199" fmla="*/ 1805773 w 1805773"/>
              <a:gd name="connsiteY4-200" fmla="*/ 0 h 4373355"/>
              <a:gd name="connsiteX0-201" fmla="*/ 926208 w 1805773"/>
              <a:gd name="connsiteY0-202" fmla="*/ 4373355 h 4373355"/>
              <a:gd name="connsiteX1-203" fmla="*/ 20516 w 1805773"/>
              <a:gd name="connsiteY1-204" fmla="*/ 2971275 h 4373355"/>
              <a:gd name="connsiteX2-205" fmla="*/ 1074253 w 1805773"/>
              <a:gd name="connsiteY2-206" fmla="*/ 2161378 h 4373355"/>
              <a:gd name="connsiteX3-207" fmla="*/ 334024 w 1805773"/>
              <a:gd name="connsiteY3-208" fmla="*/ 820258 h 4373355"/>
              <a:gd name="connsiteX4-209" fmla="*/ 1805773 w 1805773"/>
              <a:gd name="connsiteY4-210" fmla="*/ 0 h 4373355"/>
              <a:gd name="connsiteX0-211" fmla="*/ 926208 w 1805773"/>
              <a:gd name="connsiteY0-212" fmla="*/ 4373355 h 4373355"/>
              <a:gd name="connsiteX1-213" fmla="*/ 20516 w 1805773"/>
              <a:gd name="connsiteY1-214" fmla="*/ 2971275 h 4373355"/>
              <a:gd name="connsiteX2-215" fmla="*/ 1074253 w 1805773"/>
              <a:gd name="connsiteY2-216" fmla="*/ 2161378 h 4373355"/>
              <a:gd name="connsiteX3-217" fmla="*/ 334024 w 1805773"/>
              <a:gd name="connsiteY3-218" fmla="*/ 820258 h 4373355"/>
              <a:gd name="connsiteX4-219" fmla="*/ 1805773 w 1805773"/>
              <a:gd name="connsiteY4-220" fmla="*/ 0 h 4373355"/>
              <a:gd name="connsiteX0-221" fmla="*/ 926208 w 1805773"/>
              <a:gd name="connsiteY0-222" fmla="*/ 4373355 h 4373355"/>
              <a:gd name="connsiteX1-223" fmla="*/ 20516 w 1805773"/>
              <a:gd name="connsiteY1-224" fmla="*/ 2971275 h 4373355"/>
              <a:gd name="connsiteX2-225" fmla="*/ 1074253 w 1805773"/>
              <a:gd name="connsiteY2-226" fmla="*/ 2161378 h 4373355"/>
              <a:gd name="connsiteX3-227" fmla="*/ 334024 w 1805773"/>
              <a:gd name="connsiteY3-228" fmla="*/ 820258 h 4373355"/>
              <a:gd name="connsiteX4-229" fmla="*/ 1805773 w 1805773"/>
              <a:gd name="connsiteY4-230" fmla="*/ 0 h 4373355"/>
              <a:gd name="connsiteX0-231" fmla="*/ 926208 w 1901567"/>
              <a:gd name="connsiteY0-232" fmla="*/ 4525913 h 4525913"/>
              <a:gd name="connsiteX1-233" fmla="*/ 20516 w 1901567"/>
              <a:gd name="connsiteY1-234" fmla="*/ 3123833 h 4525913"/>
              <a:gd name="connsiteX2-235" fmla="*/ 1074253 w 1901567"/>
              <a:gd name="connsiteY2-236" fmla="*/ 2313936 h 4525913"/>
              <a:gd name="connsiteX3-237" fmla="*/ 334024 w 1901567"/>
              <a:gd name="connsiteY3-238" fmla="*/ 972816 h 4525913"/>
              <a:gd name="connsiteX4-239" fmla="*/ 1901567 w 1901567"/>
              <a:gd name="connsiteY4-240" fmla="*/ 0 h 45259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대각선 방향 모서리 5"/>
          <p:cNvSpPr/>
          <p:nvPr/>
        </p:nvSpPr>
        <p:spPr>
          <a:xfrm>
            <a:off x="7179668" y="1641148"/>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대각선 방향 모서리 58"/>
          <p:cNvSpPr/>
          <p:nvPr/>
        </p:nvSpPr>
        <p:spPr>
          <a:xfrm>
            <a:off x="1509223" y="1930694"/>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대각선 방향 모서리 59"/>
          <p:cNvSpPr/>
          <p:nvPr/>
        </p:nvSpPr>
        <p:spPr>
          <a:xfrm>
            <a:off x="2025989" y="4063668"/>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도형 6"/>
          <p:cNvSpPr/>
          <p:nvPr/>
        </p:nvSpPr>
        <p:spPr>
          <a:xfrm>
            <a:off x="4496185" y="5484608"/>
            <a:ext cx="873674" cy="333488"/>
          </a:xfrm>
          <a:custGeom>
            <a:avLst/>
            <a:gdLst>
              <a:gd name="connsiteX0" fmla="*/ 654424 w 654424"/>
              <a:gd name="connsiteY0" fmla="*/ 286871 h 286871"/>
              <a:gd name="connsiteX1" fmla="*/ 0 w 654424"/>
              <a:gd name="connsiteY1" fmla="*/ 0 h 286871"/>
              <a:gd name="connsiteX0-1" fmla="*/ 654424 w 654424"/>
              <a:gd name="connsiteY0-2" fmla="*/ 286871 h 286871"/>
              <a:gd name="connsiteX1-3" fmla="*/ 0 w 654424"/>
              <a:gd name="connsiteY1-4" fmla="*/ 0 h 286871"/>
              <a:gd name="connsiteX0-5" fmla="*/ 717177 w 717177"/>
              <a:gd name="connsiteY0-6" fmla="*/ 376518 h 376518"/>
              <a:gd name="connsiteX1-7" fmla="*/ 0 w 717177"/>
              <a:gd name="connsiteY1-8" fmla="*/ 0 h 376518"/>
              <a:gd name="connsiteX0-9" fmla="*/ 717177 w 717177"/>
              <a:gd name="connsiteY0-10" fmla="*/ 376518 h 376518"/>
              <a:gd name="connsiteX1-11" fmla="*/ 0 w 717177"/>
              <a:gd name="connsiteY1-12" fmla="*/ 0 h 376518"/>
              <a:gd name="connsiteX0-13" fmla="*/ 708212 w 708212"/>
              <a:gd name="connsiteY0-14" fmla="*/ 394448 h 394448"/>
              <a:gd name="connsiteX1-15" fmla="*/ 0 w 708212"/>
              <a:gd name="connsiteY1-16" fmla="*/ 0 h 394448"/>
              <a:gd name="connsiteX0-17" fmla="*/ 873674 w 873674"/>
              <a:gd name="connsiteY0-18" fmla="*/ 333488 h 333488"/>
              <a:gd name="connsiteX1-19" fmla="*/ 0 w 873674"/>
              <a:gd name="connsiteY1-20" fmla="*/ 0 h 333488"/>
            </a:gdLst>
            <a:ahLst/>
            <a:cxnLst>
              <a:cxn ang="0">
                <a:pos x="connsiteX0-1" y="connsiteY0-2"/>
              </a:cxn>
              <a:cxn ang="0">
                <a:pos x="connsiteX1-3" y="connsiteY1-4"/>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도형 7"/>
          <p:cNvSpPr/>
          <p:nvPr/>
        </p:nvSpPr>
        <p:spPr>
          <a:xfrm>
            <a:off x="4410635" y="3567952"/>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1" fmla="*/ 977153 w 977153"/>
              <a:gd name="connsiteY0-2" fmla="*/ 403412 h 403412"/>
              <a:gd name="connsiteX1-3" fmla="*/ 0 w 977153"/>
              <a:gd name="connsiteY1-4" fmla="*/ 0 h 403412"/>
              <a:gd name="connsiteX2-5" fmla="*/ 0 w 977153"/>
              <a:gd name="connsiteY2-6" fmla="*/ 17930 h 403412"/>
              <a:gd name="connsiteX0-7" fmla="*/ 977153 w 977153"/>
              <a:gd name="connsiteY0-8" fmla="*/ 403412 h 403412"/>
              <a:gd name="connsiteX1-9" fmla="*/ 0 w 977153"/>
              <a:gd name="connsiteY1-10" fmla="*/ 0 h 403412"/>
              <a:gd name="connsiteX0-11" fmla="*/ 977153 w 977153"/>
              <a:gd name="connsiteY0-12" fmla="*/ 427732 h 427732"/>
              <a:gd name="connsiteX1-13" fmla="*/ 0 w 977153"/>
              <a:gd name="connsiteY1-14" fmla="*/ 24320 h 427732"/>
              <a:gd name="connsiteX0-15" fmla="*/ 977153 w 977153"/>
              <a:gd name="connsiteY0-16" fmla="*/ 433917 h 433917"/>
              <a:gd name="connsiteX1-17" fmla="*/ 0 w 977153"/>
              <a:gd name="connsiteY1-18" fmla="*/ 30505 h 433917"/>
              <a:gd name="connsiteX0-19" fmla="*/ 977153 w 977153"/>
              <a:gd name="connsiteY0-20" fmla="*/ 403412 h 403412"/>
              <a:gd name="connsiteX1-21" fmla="*/ 0 w 977153"/>
              <a:gd name="connsiteY1-22" fmla="*/ 0 h 403412"/>
              <a:gd name="connsiteX0-23" fmla="*/ 977153 w 977153"/>
              <a:gd name="connsiteY0-24" fmla="*/ 403412 h 403412"/>
              <a:gd name="connsiteX1-25" fmla="*/ 0 w 977153"/>
              <a:gd name="connsiteY1-26" fmla="*/ 0 h 403412"/>
              <a:gd name="connsiteX0-27" fmla="*/ 1317812 w 1317812"/>
              <a:gd name="connsiteY0-28" fmla="*/ 448235 h 448235"/>
              <a:gd name="connsiteX1-29" fmla="*/ 0 w 1317812"/>
              <a:gd name="connsiteY1-30" fmla="*/ 0 h 448235"/>
            </a:gdLst>
            <a:ahLst/>
            <a:cxnLst>
              <a:cxn ang="0">
                <a:pos x="connsiteX0-1" y="connsiteY0-2"/>
              </a:cxn>
              <a:cxn ang="0">
                <a:pos x="connsiteX1-3" y="connsiteY1-4"/>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p:cNvSpPr/>
          <p:nvPr/>
        </p:nvSpPr>
        <p:spPr>
          <a:xfrm rot="20235175" flipH="1" flipV="1">
            <a:off x="5352693" y="4729752"/>
            <a:ext cx="276632" cy="609601"/>
          </a:xfrm>
          <a:custGeom>
            <a:avLst/>
            <a:gdLst>
              <a:gd name="connsiteX0" fmla="*/ 0 w 1272988"/>
              <a:gd name="connsiteY0" fmla="*/ 1138518 h 1138518"/>
              <a:gd name="connsiteX1" fmla="*/ 1272988 w 1272988"/>
              <a:gd name="connsiteY1" fmla="*/ 0 h 1138518"/>
              <a:gd name="connsiteX0-1" fmla="*/ 0 w 1272988"/>
              <a:gd name="connsiteY0-2" fmla="*/ 1138518 h 1138518"/>
              <a:gd name="connsiteX1-3" fmla="*/ 1272988 w 1272988"/>
              <a:gd name="connsiteY1-4" fmla="*/ 0 h 1138518"/>
              <a:gd name="connsiteX0-5" fmla="*/ 0 w 1272988"/>
              <a:gd name="connsiteY0-6" fmla="*/ 1138518 h 1138518"/>
              <a:gd name="connsiteX1-7" fmla="*/ 1272988 w 1272988"/>
              <a:gd name="connsiteY1-8" fmla="*/ 0 h 1138518"/>
              <a:gd name="connsiteX0-9" fmla="*/ 35043 w 1308031"/>
              <a:gd name="connsiteY0-10" fmla="*/ 1138518 h 1138518"/>
              <a:gd name="connsiteX1-11" fmla="*/ 1308031 w 1308031"/>
              <a:gd name="connsiteY1-12" fmla="*/ 0 h 1138518"/>
              <a:gd name="connsiteX0-13" fmla="*/ 35043 w 1308031"/>
              <a:gd name="connsiteY0-14" fmla="*/ 1165412 h 1165412"/>
              <a:gd name="connsiteX1-15" fmla="*/ 1308031 w 1308031"/>
              <a:gd name="connsiteY1-16" fmla="*/ 0 h 1165412"/>
              <a:gd name="connsiteX0-17" fmla="*/ 14306 w 2103082"/>
              <a:gd name="connsiteY0-18" fmla="*/ 1219200 h 1219200"/>
              <a:gd name="connsiteX1-19" fmla="*/ 2103082 w 2103082"/>
              <a:gd name="connsiteY1-20" fmla="*/ 0 h 1219200"/>
              <a:gd name="connsiteX0-21" fmla="*/ 20691 w 2109467"/>
              <a:gd name="connsiteY0-22" fmla="*/ 1219200 h 1219200"/>
              <a:gd name="connsiteX1-23" fmla="*/ 2109467 w 2109467"/>
              <a:gd name="connsiteY1-24" fmla="*/ 0 h 1219200"/>
              <a:gd name="connsiteX0-25" fmla="*/ 47817 w 2136593"/>
              <a:gd name="connsiteY0-26" fmla="*/ 1219200 h 1219200"/>
              <a:gd name="connsiteX1-27" fmla="*/ 2136593 w 2136593"/>
              <a:gd name="connsiteY1-28" fmla="*/ 0 h 1219200"/>
              <a:gd name="connsiteX0-29" fmla="*/ 190838 w 1199751"/>
              <a:gd name="connsiteY0-30" fmla="*/ 836023 h 836023"/>
              <a:gd name="connsiteX1-31" fmla="*/ 1199751 w 1199751"/>
              <a:gd name="connsiteY1-32" fmla="*/ 0 h 836023"/>
              <a:gd name="connsiteX0-33" fmla="*/ 46370 w 1055283"/>
              <a:gd name="connsiteY0-34" fmla="*/ 836023 h 836023"/>
              <a:gd name="connsiteX1-35" fmla="*/ 1055283 w 1055283"/>
              <a:gd name="connsiteY1-36" fmla="*/ 0 h 836023"/>
              <a:gd name="connsiteX0-37" fmla="*/ 86576 w 546849"/>
              <a:gd name="connsiteY0-38" fmla="*/ 513806 h 513806"/>
              <a:gd name="connsiteX1-39" fmla="*/ 546849 w 546849"/>
              <a:gd name="connsiteY1-40" fmla="*/ 0 h 513806"/>
              <a:gd name="connsiteX0-41" fmla="*/ 99459 w 559732"/>
              <a:gd name="connsiteY0-42" fmla="*/ 525518 h 525518"/>
              <a:gd name="connsiteX1-43" fmla="*/ 559732 w 559732"/>
              <a:gd name="connsiteY1-44" fmla="*/ 11712 h 525518"/>
              <a:gd name="connsiteX0-45" fmla="*/ 156664 w 381805"/>
              <a:gd name="connsiteY0-46" fmla="*/ 616055 h 616055"/>
              <a:gd name="connsiteX1-47" fmla="*/ 381805 w 381805"/>
              <a:gd name="connsiteY1-48" fmla="*/ 6454 h 616055"/>
              <a:gd name="connsiteX0-49" fmla="*/ 116896 w 342037"/>
              <a:gd name="connsiteY0-50" fmla="*/ 609601 h 609601"/>
              <a:gd name="connsiteX1-51" fmla="*/ 342037 w 342037"/>
              <a:gd name="connsiteY1-52" fmla="*/ 0 h 609601"/>
              <a:gd name="connsiteX0-53" fmla="*/ 51491 w 276632"/>
              <a:gd name="connsiteY0-54" fmla="*/ 609601 h 609601"/>
              <a:gd name="connsiteX1-55" fmla="*/ 276632 w 276632"/>
              <a:gd name="connsiteY1-56" fmla="*/ 0 h 609601"/>
            </a:gdLst>
            <a:ahLst/>
            <a:cxnLst>
              <a:cxn ang="0">
                <a:pos x="connsiteX0-1" y="connsiteY0-2"/>
              </a:cxn>
              <a:cxn ang="0">
                <a:pos x="connsiteX1-3" y="connsiteY1-4"/>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p:cNvSpPr/>
          <p:nvPr/>
        </p:nvSpPr>
        <p:spPr>
          <a:xfrm>
            <a:off x="6102346" y="4805664"/>
            <a:ext cx="1919760" cy="282606"/>
          </a:xfrm>
          <a:custGeom>
            <a:avLst/>
            <a:gdLst>
              <a:gd name="connsiteX0" fmla="*/ 0 w 215153"/>
              <a:gd name="connsiteY0" fmla="*/ 618564 h 618564"/>
              <a:gd name="connsiteX1" fmla="*/ 215153 w 215153"/>
              <a:gd name="connsiteY1" fmla="*/ 0 h 618564"/>
              <a:gd name="connsiteX0-1" fmla="*/ 0 w 215153"/>
              <a:gd name="connsiteY0-2" fmla="*/ 618564 h 618564"/>
              <a:gd name="connsiteX1-3" fmla="*/ 215153 w 215153"/>
              <a:gd name="connsiteY1-4" fmla="*/ 0 h 618564"/>
              <a:gd name="connsiteX0-5" fmla="*/ 53394 w 268547"/>
              <a:gd name="connsiteY0-6" fmla="*/ 618564 h 618564"/>
              <a:gd name="connsiteX1-7" fmla="*/ 268547 w 268547"/>
              <a:gd name="connsiteY1-8" fmla="*/ 0 h 618564"/>
              <a:gd name="connsiteX0-9" fmla="*/ 12997 w 515021"/>
              <a:gd name="connsiteY0-10" fmla="*/ 708211 h 708211"/>
              <a:gd name="connsiteX1-11" fmla="*/ 515021 w 515021"/>
              <a:gd name="connsiteY1-12" fmla="*/ 0 h 708211"/>
              <a:gd name="connsiteX0-13" fmla="*/ 47226 w 549250"/>
              <a:gd name="connsiteY0-14" fmla="*/ 708211 h 708211"/>
              <a:gd name="connsiteX1-15" fmla="*/ 549250 w 549250"/>
              <a:gd name="connsiteY1-16" fmla="*/ 0 h 708211"/>
              <a:gd name="connsiteX0-17" fmla="*/ 95456 w 454045"/>
              <a:gd name="connsiteY0-18" fmla="*/ 681317 h 681317"/>
              <a:gd name="connsiteX1-19" fmla="*/ 454045 w 454045"/>
              <a:gd name="connsiteY1-20" fmla="*/ 0 h 681317"/>
              <a:gd name="connsiteX0-21" fmla="*/ 38912 w 397501"/>
              <a:gd name="connsiteY0-22" fmla="*/ 681317 h 681317"/>
              <a:gd name="connsiteX1-23" fmla="*/ 397501 w 397501"/>
              <a:gd name="connsiteY1-24" fmla="*/ 0 h 681317"/>
              <a:gd name="connsiteX0-25" fmla="*/ 6556 w 913785"/>
              <a:gd name="connsiteY0-26" fmla="*/ 576814 h 576814"/>
              <a:gd name="connsiteX1-27" fmla="*/ 913785 w 913785"/>
              <a:gd name="connsiteY1-28" fmla="*/ 0 h 576814"/>
              <a:gd name="connsiteX0-29" fmla="*/ 13924 w 921153"/>
              <a:gd name="connsiteY0-30" fmla="*/ 576814 h 576814"/>
              <a:gd name="connsiteX1-31" fmla="*/ 921153 w 921153"/>
              <a:gd name="connsiteY1-32" fmla="*/ 0 h 576814"/>
              <a:gd name="connsiteX0-33" fmla="*/ 12222 w 962994"/>
              <a:gd name="connsiteY0-34" fmla="*/ 481020 h 481020"/>
              <a:gd name="connsiteX1-35" fmla="*/ 962994 w 962994"/>
              <a:gd name="connsiteY1-36" fmla="*/ 0 h 481020"/>
              <a:gd name="connsiteX0-37" fmla="*/ 22822 w 973594"/>
              <a:gd name="connsiteY0-38" fmla="*/ 481020 h 481020"/>
              <a:gd name="connsiteX1-39" fmla="*/ 973594 w 973594"/>
              <a:gd name="connsiteY1-40" fmla="*/ 0 h 481020"/>
              <a:gd name="connsiteX0-41" fmla="*/ 20588 w 997486"/>
              <a:gd name="connsiteY0-42" fmla="*/ 428768 h 428768"/>
              <a:gd name="connsiteX1-43" fmla="*/ 997486 w 997486"/>
              <a:gd name="connsiteY1-44" fmla="*/ 0 h 428768"/>
              <a:gd name="connsiteX0-45" fmla="*/ 0 w 976898"/>
              <a:gd name="connsiteY0-46" fmla="*/ 428768 h 428768"/>
              <a:gd name="connsiteX1-47" fmla="*/ 976898 w 976898"/>
              <a:gd name="connsiteY1-48" fmla="*/ 0 h 428768"/>
              <a:gd name="connsiteX0-49" fmla="*/ 0 w 976898"/>
              <a:gd name="connsiteY0-50" fmla="*/ 429866 h 429866"/>
              <a:gd name="connsiteX1-51" fmla="*/ 976898 w 976898"/>
              <a:gd name="connsiteY1-52" fmla="*/ 1098 h 429866"/>
              <a:gd name="connsiteX0-53" fmla="*/ 0 w 1055275"/>
              <a:gd name="connsiteY0-54" fmla="*/ 429866 h 429866"/>
              <a:gd name="connsiteX1-55" fmla="*/ 1055275 w 1055275"/>
              <a:gd name="connsiteY1-56" fmla="*/ 1098 h 429866"/>
              <a:gd name="connsiteX0-57" fmla="*/ 0 w 1081401"/>
              <a:gd name="connsiteY0-58" fmla="*/ 490509 h 490509"/>
              <a:gd name="connsiteX1-59" fmla="*/ 1081401 w 1081401"/>
              <a:gd name="connsiteY1-60" fmla="*/ 781 h 490509"/>
              <a:gd name="connsiteX0-61" fmla="*/ 0 w 1046567"/>
              <a:gd name="connsiteY0-62" fmla="*/ 481834 h 481834"/>
              <a:gd name="connsiteX1-63" fmla="*/ 1046567 w 1046567"/>
              <a:gd name="connsiteY1-64" fmla="*/ 814 h 481834"/>
              <a:gd name="connsiteX0-65" fmla="*/ 0 w 1046567"/>
              <a:gd name="connsiteY0-66" fmla="*/ 481910 h 481910"/>
              <a:gd name="connsiteX1-67" fmla="*/ 1046567 w 1046567"/>
              <a:gd name="connsiteY1-68" fmla="*/ 890 h 481910"/>
              <a:gd name="connsiteX0-69" fmla="*/ 0 w 1063984"/>
              <a:gd name="connsiteY0-70" fmla="*/ 455930 h 455930"/>
              <a:gd name="connsiteX1-71" fmla="*/ 1063984 w 1063984"/>
              <a:gd name="connsiteY1-72" fmla="*/ 1036 h 455930"/>
              <a:gd name="connsiteX0-73" fmla="*/ 0 w 1063984"/>
              <a:gd name="connsiteY0-74" fmla="*/ 455786 h 455786"/>
              <a:gd name="connsiteX1-75" fmla="*/ 1063984 w 1063984"/>
              <a:gd name="connsiteY1-76" fmla="*/ 892 h 455786"/>
              <a:gd name="connsiteX0-77" fmla="*/ 0 w 1063984"/>
              <a:gd name="connsiteY0-78" fmla="*/ 462388 h 462388"/>
              <a:gd name="connsiteX1-79" fmla="*/ 1063984 w 1063984"/>
              <a:gd name="connsiteY1-80" fmla="*/ 7494 h 462388"/>
              <a:gd name="connsiteX0-81" fmla="*/ 0 w 1063984"/>
              <a:gd name="connsiteY0-82" fmla="*/ 515573 h 515573"/>
              <a:gd name="connsiteX1-83" fmla="*/ 1063984 w 1063984"/>
              <a:gd name="connsiteY1-84" fmla="*/ 60679 h 515573"/>
              <a:gd name="connsiteX0-85" fmla="*/ 0 w 1063984"/>
              <a:gd name="connsiteY0-86" fmla="*/ 561028 h 561028"/>
              <a:gd name="connsiteX1-87" fmla="*/ 1063984 w 1063984"/>
              <a:gd name="connsiteY1-88" fmla="*/ 106134 h 561028"/>
            </a:gdLst>
            <a:ahLst/>
            <a:cxnLst>
              <a:cxn ang="0">
                <a:pos x="connsiteX0-1" y="connsiteY0-2"/>
              </a:cxn>
              <a:cxn ang="0">
                <a:pos x="connsiteX1-3" y="connsiteY1-4"/>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p:cNvSpPr/>
          <p:nvPr/>
        </p:nvSpPr>
        <p:spPr>
          <a:xfrm>
            <a:off x="5504329" y="2590771"/>
            <a:ext cx="396908" cy="950288"/>
          </a:xfrm>
          <a:custGeom>
            <a:avLst/>
            <a:gdLst>
              <a:gd name="connsiteX0" fmla="*/ 0 w 8964"/>
              <a:gd name="connsiteY0" fmla="*/ 860612 h 860612"/>
              <a:gd name="connsiteX1" fmla="*/ 8964 w 8964"/>
              <a:gd name="connsiteY1" fmla="*/ 0 h 860612"/>
              <a:gd name="connsiteX0-1" fmla="*/ 260021 w 260021"/>
              <a:gd name="connsiteY0-2" fmla="*/ 11042 h 11042"/>
              <a:gd name="connsiteX1-3" fmla="*/ 0 w 260021"/>
              <a:gd name="connsiteY1-4" fmla="*/ 0 h 11042"/>
              <a:gd name="connsiteX0-5" fmla="*/ 260021 w 260021"/>
              <a:gd name="connsiteY0-6" fmla="*/ 11042 h 11042"/>
              <a:gd name="connsiteX1-7" fmla="*/ 0 w 260021"/>
              <a:gd name="connsiteY1-8" fmla="*/ 0 h 11042"/>
              <a:gd name="connsiteX0-9" fmla="*/ 260021 w 260021"/>
              <a:gd name="connsiteY0-10" fmla="*/ 11042 h 11042"/>
              <a:gd name="connsiteX1-11" fmla="*/ 0 w 260021"/>
              <a:gd name="connsiteY1-12" fmla="*/ 0 h 11042"/>
              <a:gd name="connsiteX0-13" fmla="*/ 260021 w 260021"/>
              <a:gd name="connsiteY0-14" fmla="*/ 11042 h 11042"/>
              <a:gd name="connsiteX1-15" fmla="*/ 0 w 260021"/>
              <a:gd name="connsiteY1-16" fmla="*/ 0 h 11042"/>
              <a:gd name="connsiteX0-17" fmla="*/ 282417 w 282417"/>
              <a:gd name="connsiteY0-18" fmla="*/ 11859 h 11859"/>
              <a:gd name="connsiteX1-19" fmla="*/ 22396 w 282417"/>
              <a:gd name="connsiteY1-20" fmla="*/ 817 h 11859"/>
              <a:gd name="connsiteX2" fmla="*/ 12397 w 282417"/>
              <a:gd name="connsiteY2" fmla="*/ 817 h 11859"/>
              <a:gd name="connsiteX0-21" fmla="*/ 260021 w 260021"/>
              <a:gd name="connsiteY0-22" fmla="*/ 11042 h 11042"/>
              <a:gd name="connsiteX1-23" fmla="*/ 0 w 260021"/>
              <a:gd name="connsiteY1-24" fmla="*/ 0 h 11042"/>
              <a:gd name="connsiteX0-25" fmla="*/ 260021 w 296718"/>
              <a:gd name="connsiteY0-26" fmla="*/ 11042 h 11042"/>
              <a:gd name="connsiteX1-27" fmla="*/ 0 w 296718"/>
              <a:gd name="connsiteY1-28" fmla="*/ 0 h 11042"/>
              <a:gd name="connsiteX0-29" fmla="*/ 260021 w 442780"/>
              <a:gd name="connsiteY0-30" fmla="*/ 11042 h 11042"/>
              <a:gd name="connsiteX1-31" fmla="*/ 0 w 442780"/>
              <a:gd name="connsiteY1-32" fmla="*/ 0 h 11042"/>
            </a:gdLst>
            <a:ahLst/>
            <a:cxnLst>
              <a:cxn ang="0">
                <a:pos x="connsiteX0-1" y="connsiteY0-2"/>
              </a:cxn>
              <a:cxn ang="0">
                <a:pos x="connsiteX1-3" y="connsiteY1-4"/>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p:cNvSpPr/>
          <p:nvPr/>
        </p:nvSpPr>
        <p:spPr>
          <a:xfrm>
            <a:off x="5611906" y="5206127"/>
            <a:ext cx="896470" cy="108661"/>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도형 61"/>
          <p:cNvSpPr/>
          <p:nvPr/>
        </p:nvSpPr>
        <p:spPr>
          <a:xfrm rot="17396794" flipH="1">
            <a:off x="5201565" y="5876499"/>
            <a:ext cx="245101" cy="681317"/>
          </a:xfrm>
          <a:custGeom>
            <a:avLst/>
            <a:gdLst>
              <a:gd name="connsiteX0" fmla="*/ 0 w 215153"/>
              <a:gd name="connsiteY0" fmla="*/ 618564 h 618564"/>
              <a:gd name="connsiteX1" fmla="*/ 215153 w 215153"/>
              <a:gd name="connsiteY1" fmla="*/ 0 h 618564"/>
              <a:gd name="connsiteX0-1" fmla="*/ 0 w 215153"/>
              <a:gd name="connsiteY0-2" fmla="*/ 618564 h 618564"/>
              <a:gd name="connsiteX1-3" fmla="*/ 215153 w 215153"/>
              <a:gd name="connsiteY1-4" fmla="*/ 0 h 618564"/>
              <a:gd name="connsiteX0-5" fmla="*/ 53394 w 268547"/>
              <a:gd name="connsiteY0-6" fmla="*/ 618564 h 618564"/>
              <a:gd name="connsiteX1-7" fmla="*/ 268547 w 268547"/>
              <a:gd name="connsiteY1-8" fmla="*/ 0 h 618564"/>
              <a:gd name="connsiteX0-9" fmla="*/ 12997 w 515021"/>
              <a:gd name="connsiteY0-10" fmla="*/ 708211 h 708211"/>
              <a:gd name="connsiteX1-11" fmla="*/ 515021 w 515021"/>
              <a:gd name="connsiteY1-12" fmla="*/ 0 h 708211"/>
              <a:gd name="connsiteX0-13" fmla="*/ 47226 w 549250"/>
              <a:gd name="connsiteY0-14" fmla="*/ 708211 h 708211"/>
              <a:gd name="connsiteX1-15" fmla="*/ 549250 w 549250"/>
              <a:gd name="connsiteY1-16" fmla="*/ 0 h 708211"/>
              <a:gd name="connsiteX0-17" fmla="*/ 95456 w 454045"/>
              <a:gd name="connsiteY0-18" fmla="*/ 681317 h 681317"/>
              <a:gd name="connsiteX1-19" fmla="*/ 454045 w 454045"/>
              <a:gd name="connsiteY1-20" fmla="*/ 0 h 681317"/>
              <a:gd name="connsiteX0-21" fmla="*/ 38912 w 397501"/>
              <a:gd name="connsiteY0-22" fmla="*/ 681317 h 681317"/>
              <a:gd name="connsiteX1-23" fmla="*/ 397501 w 397501"/>
              <a:gd name="connsiteY1-24" fmla="*/ 0 h 681317"/>
            </a:gdLst>
            <a:ahLst/>
            <a:cxnLst>
              <a:cxn ang="0">
                <a:pos x="connsiteX0-1" y="connsiteY0-2"/>
              </a:cxn>
              <a:cxn ang="0">
                <a:pos x="connsiteX1-3" y="connsiteY1-4"/>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대각선 방향 모서리 62"/>
          <p:cNvSpPr/>
          <p:nvPr/>
        </p:nvSpPr>
        <p:spPr>
          <a:xfrm>
            <a:off x="4853583" y="2247330"/>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대각선 방향 모서리 63"/>
          <p:cNvSpPr/>
          <p:nvPr/>
        </p:nvSpPr>
        <p:spPr>
          <a:xfrm rot="19764371" flipH="1">
            <a:off x="4173481" y="6002151"/>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대각선 방향 모서리 64"/>
          <p:cNvSpPr/>
          <p:nvPr/>
        </p:nvSpPr>
        <p:spPr>
          <a:xfrm>
            <a:off x="4866507" y="4399114"/>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대각선 방향 모서리 65"/>
          <p:cNvSpPr/>
          <p:nvPr/>
        </p:nvSpPr>
        <p:spPr>
          <a:xfrm>
            <a:off x="6501913" y="5301818"/>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0" name="Group 17"/>
          <p:cNvGrpSpPr/>
          <p:nvPr/>
        </p:nvGrpSpPr>
        <p:grpSpPr>
          <a:xfrm>
            <a:off x="1707491" y="2487464"/>
            <a:ext cx="2527370" cy="923330"/>
            <a:chOff x="6210998" y="1433695"/>
            <a:chExt cx="2229890" cy="656879"/>
          </a:xfrm>
          <a:noFill/>
        </p:grpSpPr>
        <p:sp>
          <p:nvSpPr>
            <p:cNvPr id="71" name="TextBox 70"/>
            <p:cNvSpPr txBox="1"/>
            <p:nvPr/>
          </p:nvSpPr>
          <p:spPr>
            <a:xfrm>
              <a:off x="6210999" y="1433695"/>
              <a:ext cx="2229889" cy="197064"/>
            </a:xfrm>
            <a:prstGeom prst="rect">
              <a:avLst/>
            </a:prstGeom>
            <a:grpFill/>
          </p:spPr>
          <p:txBody>
            <a:bodyPr wrap="square" rtlCol="0">
              <a:spAutoFit/>
            </a:bodyPr>
            <a:lstStyle/>
            <a:p>
              <a:pPr algn="r"/>
              <a:r>
                <a:rPr lang="en-US" altLang="ko-KR" sz="1200" b="1" dirty="0">
                  <a:solidFill>
                    <a:schemeClr val="bg1"/>
                  </a:solidFill>
                  <a:cs typeface="Arial" panose="020B0604020202020204" pitchFamily="34" charset="0"/>
                </a:rPr>
                <a:t>Your Text  Here</a:t>
              </a:r>
              <a:endParaRPr lang="ko-KR" altLang="en-US" sz="1200" b="1" dirty="0">
                <a:solidFill>
                  <a:schemeClr val="bg1"/>
                </a:solidFill>
                <a:cs typeface="Arial" panose="020B0604020202020204" pitchFamily="34" charset="0"/>
              </a:endParaRPr>
            </a:p>
          </p:txBody>
        </p:sp>
        <p:sp>
          <p:nvSpPr>
            <p:cNvPr id="72" name="TextBox 71"/>
            <p:cNvSpPr txBox="1"/>
            <p:nvPr/>
          </p:nvSpPr>
          <p:spPr>
            <a:xfrm>
              <a:off x="6210998" y="1630759"/>
              <a:ext cx="2229889" cy="459815"/>
            </a:xfrm>
            <a:prstGeom prst="rect">
              <a:avLst/>
            </a:prstGeom>
            <a:grpFill/>
          </p:spPr>
          <p:txBody>
            <a:bodyPr wrap="square" rtlCol="0">
              <a:spAutoFit/>
            </a:bodyPr>
            <a:lstStyle/>
            <a:p>
              <a:pPr algn="r"/>
              <a:r>
                <a:rPr lang="en-US" altLang="ko-KR" sz="1200" dirty="0">
                  <a:solidFill>
                    <a:schemeClr val="bg1"/>
                  </a:solidFill>
                  <a:cs typeface="Arial" panose="020B0604020202020204" pitchFamily="34" charset="0"/>
                </a:rPr>
                <a:t>You can simply impress your audience and add a unique zing and appeal to your Presentations.</a:t>
              </a:r>
              <a:r>
                <a:rPr lang="ko-KR" altLang="en-US" sz="1200" dirty="0">
                  <a:solidFill>
                    <a:schemeClr val="bg1"/>
                  </a:solidFill>
                  <a:cs typeface="Arial" panose="020B0604020202020204" pitchFamily="34" charset="0"/>
                </a:rPr>
                <a:t> </a:t>
              </a:r>
              <a:endParaRPr lang="ko-KR" altLang="en-US" sz="1200" dirty="0">
                <a:solidFill>
                  <a:schemeClr val="bg1"/>
                </a:solidFill>
                <a:cs typeface="Arial" panose="020B0604020202020204" pitchFamily="34" charset="0"/>
              </a:endParaRPr>
            </a:p>
          </p:txBody>
        </p:sp>
      </p:grpSp>
      <p:grpSp>
        <p:nvGrpSpPr>
          <p:cNvPr id="73" name="Group 17"/>
          <p:cNvGrpSpPr/>
          <p:nvPr/>
        </p:nvGrpSpPr>
        <p:grpSpPr>
          <a:xfrm>
            <a:off x="2261267" y="4447202"/>
            <a:ext cx="2031004" cy="923330"/>
            <a:chOff x="6210998" y="1433695"/>
            <a:chExt cx="2229890" cy="656879"/>
          </a:xfrm>
          <a:noFill/>
        </p:grpSpPr>
        <p:sp>
          <p:nvSpPr>
            <p:cNvPr id="74" name="TextBox 73"/>
            <p:cNvSpPr txBox="1"/>
            <p:nvPr/>
          </p:nvSpPr>
          <p:spPr>
            <a:xfrm>
              <a:off x="6210999" y="1433695"/>
              <a:ext cx="2229889" cy="197064"/>
            </a:xfrm>
            <a:prstGeom prst="rect">
              <a:avLst/>
            </a:prstGeom>
            <a:grpFill/>
          </p:spPr>
          <p:txBody>
            <a:bodyPr wrap="square" rtlCol="0">
              <a:spAutoFit/>
            </a:bodyPr>
            <a:lstStyle/>
            <a:p>
              <a:pPr algn="r"/>
              <a:r>
                <a:rPr lang="en-US" altLang="ko-KR" sz="1200" b="1" dirty="0">
                  <a:solidFill>
                    <a:schemeClr val="bg1"/>
                  </a:solidFill>
                  <a:cs typeface="Arial" panose="020B0604020202020204" pitchFamily="34" charset="0"/>
                </a:rPr>
                <a:t>Your Text  Here</a:t>
              </a:r>
              <a:endParaRPr lang="ko-KR" altLang="en-US" sz="1200" b="1" dirty="0">
                <a:solidFill>
                  <a:schemeClr val="bg1"/>
                </a:solidFill>
                <a:cs typeface="Arial" panose="020B0604020202020204" pitchFamily="34" charset="0"/>
              </a:endParaRPr>
            </a:p>
          </p:txBody>
        </p:sp>
        <p:sp>
          <p:nvSpPr>
            <p:cNvPr id="75" name="TextBox 74"/>
            <p:cNvSpPr txBox="1"/>
            <p:nvPr/>
          </p:nvSpPr>
          <p:spPr>
            <a:xfrm>
              <a:off x="6210998" y="1630759"/>
              <a:ext cx="2229889" cy="459815"/>
            </a:xfrm>
            <a:prstGeom prst="rect">
              <a:avLst/>
            </a:prstGeom>
            <a:grpFill/>
          </p:spPr>
          <p:txBody>
            <a:bodyPr wrap="square" rtlCol="0">
              <a:spAutoFit/>
            </a:bodyPr>
            <a:lstStyle/>
            <a:p>
              <a:pPr algn="r"/>
              <a:r>
                <a:rPr lang="en-US" altLang="ko-KR" sz="1200" dirty="0">
                  <a:solidFill>
                    <a:schemeClr val="bg1"/>
                  </a:solidFill>
                  <a:cs typeface="Arial" panose="020B0604020202020204" pitchFamily="34" charset="0"/>
                </a:rPr>
                <a:t>You can simply impress your audience and add a unique zing. </a:t>
              </a:r>
              <a:endParaRPr lang="ko-KR" altLang="en-US" sz="1200" dirty="0">
                <a:solidFill>
                  <a:schemeClr val="bg1"/>
                </a:solidFill>
                <a:cs typeface="Arial" panose="020B0604020202020204" pitchFamily="34" charset="0"/>
              </a:endParaRPr>
            </a:p>
          </p:txBody>
        </p:sp>
      </p:grpSp>
      <p:grpSp>
        <p:nvGrpSpPr>
          <p:cNvPr id="76" name="Group 17"/>
          <p:cNvGrpSpPr/>
          <p:nvPr/>
        </p:nvGrpSpPr>
        <p:grpSpPr>
          <a:xfrm>
            <a:off x="7372006" y="1955591"/>
            <a:ext cx="2031004" cy="923319"/>
            <a:chOff x="6210998" y="1433700"/>
            <a:chExt cx="2229890" cy="656874"/>
          </a:xfrm>
          <a:noFill/>
        </p:grpSpPr>
        <p:sp>
          <p:nvSpPr>
            <p:cNvPr id="77" name="TextBox 76"/>
            <p:cNvSpPr txBox="1"/>
            <p:nvPr/>
          </p:nvSpPr>
          <p:spPr>
            <a:xfrm>
              <a:off x="6210999" y="1433700"/>
              <a:ext cx="2229889" cy="197064"/>
            </a:xfrm>
            <a:prstGeom prst="rect">
              <a:avLst/>
            </a:prstGeom>
            <a:grpFill/>
          </p:spPr>
          <p:txBody>
            <a:bodyPr wrap="square" rtlCol="0">
              <a:spAutoFit/>
            </a:bodyPr>
            <a:lstStyle/>
            <a:p>
              <a:r>
                <a:rPr lang="en-US" altLang="ko-KR" sz="1200" b="1" dirty="0">
                  <a:solidFill>
                    <a:schemeClr val="bg1"/>
                  </a:solidFill>
                  <a:cs typeface="Arial" panose="020B0604020202020204" pitchFamily="34" charset="0"/>
                </a:rPr>
                <a:t>Your Text  Here</a:t>
              </a:r>
              <a:endParaRPr lang="ko-KR" altLang="en-US" sz="1200" b="1" dirty="0">
                <a:solidFill>
                  <a:schemeClr val="bg1"/>
                </a:solidFill>
                <a:cs typeface="Arial" panose="020B0604020202020204" pitchFamily="34" charset="0"/>
              </a:endParaRPr>
            </a:p>
          </p:txBody>
        </p:sp>
        <p:sp>
          <p:nvSpPr>
            <p:cNvPr id="78" name="TextBox 77"/>
            <p:cNvSpPr txBox="1"/>
            <p:nvPr/>
          </p:nvSpPr>
          <p:spPr>
            <a:xfrm>
              <a:off x="6210998" y="1630759"/>
              <a:ext cx="2229889" cy="459815"/>
            </a:xfrm>
            <a:prstGeom prst="rect">
              <a:avLst/>
            </a:prstGeom>
            <a:grp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t>
              </a:r>
              <a:endParaRPr lang="ko-KR" altLang="en-US" sz="1200" dirty="0">
                <a:solidFill>
                  <a:schemeClr val="bg1"/>
                </a:solidFill>
                <a:cs typeface="Arial" panose="020B0604020202020204" pitchFamily="34" charset="0"/>
              </a:endParaRPr>
            </a:p>
          </p:txBody>
        </p:sp>
      </p:grpSp>
      <p:sp>
        <p:nvSpPr>
          <p:cNvPr id="79" name="Isosceles Triangle 51"/>
          <p:cNvSpPr/>
          <p:nvPr/>
        </p:nvSpPr>
        <p:spPr>
          <a:xfrm>
            <a:off x="2288156" y="4286587"/>
            <a:ext cx="408813" cy="2997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Rectangle 16"/>
          <p:cNvSpPr/>
          <p:nvPr/>
        </p:nvSpPr>
        <p:spPr>
          <a:xfrm>
            <a:off x="1760351" y="2124165"/>
            <a:ext cx="483785" cy="31795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2" name="Rectangle 36"/>
          <p:cNvSpPr/>
          <p:nvPr/>
        </p:nvSpPr>
        <p:spPr>
          <a:xfrm>
            <a:off x="8961669" y="1800216"/>
            <a:ext cx="441340" cy="3689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사각형: 둥근 대각선 방향 모서리 32"/>
          <p:cNvSpPr/>
          <p:nvPr/>
        </p:nvSpPr>
        <p:spPr>
          <a:xfrm>
            <a:off x="7988472" y="3224466"/>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7" name="Group 17"/>
          <p:cNvGrpSpPr/>
          <p:nvPr/>
        </p:nvGrpSpPr>
        <p:grpSpPr>
          <a:xfrm>
            <a:off x="8183136" y="3807466"/>
            <a:ext cx="2527370" cy="923330"/>
            <a:chOff x="6210998" y="1433695"/>
            <a:chExt cx="2229890" cy="656879"/>
          </a:xfrm>
          <a:noFill/>
        </p:grpSpPr>
        <p:sp>
          <p:nvSpPr>
            <p:cNvPr id="68" name="TextBox 67"/>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bg1"/>
                  </a:solidFill>
                  <a:cs typeface="Arial" panose="020B0604020202020204" pitchFamily="34" charset="0"/>
                </a:rPr>
                <a:t>Your Text  Here</a:t>
              </a:r>
              <a:endParaRPr lang="ko-KR" altLang="en-US" sz="1200" b="1" dirty="0">
                <a:solidFill>
                  <a:schemeClr val="bg1"/>
                </a:solidFill>
                <a:cs typeface="Arial" panose="020B0604020202020204" pitchFamily="34" charset="0"/>
              </a:endParaRPr>
            </a:p>
          </p:txBody>
        </p:sp>
        <p:sp>
          <p:nvSpPr>
            <p:cNvPr id="69" name="TextBox 68"/>
            <p:cNvSpPr txBox="1"/>
            <p:nvPr/>
          </p:nvSpPr>
          <p:spPr>
            <a:xfrm>
              <a:off x="6210998" y="1630759"/>
              <a:ext cx="2229889" cy="459815"/>
            </a:xfrm>
            <a:prstGeom prst="rect">
              <a:avLst/>
            </a:prstGeom>
            <a:grp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a:t>
              </a:r>
              <a:r>
                <a:rPr lang="ko-KR" altLang="en-US" sz="1200" dirty="0">
                  <a:solidFill>
                    <a:schemeClr val="bg1"/>
                  </a:solidFill>
                  <a:cs typeface="Arial" panose="020B0604020202020204" pitchFamily="34" charset="0"/>
                </a:rPr>
                <a:t> </a:t>
              </a:r>
              <a:endParaRPr lang="ko-KR" altLang="en-US" sz="1200" dirty="0">
                <a:solidFill>
                  <a:schemeClr val="bg1"/>
                </a:solidFill>
                <a:cs typeface="Arial" panose="020B0604020202020204" pitchFamily="34" charset="0"/>
              </a:endParaRPr>
            </a:p>
          </p:txBody>
        </p:sp>
      </p:grpSp>
      <p:sp>
        <p:nvSpPr>
          <p:cNvPr id="80" name="Rounded Rectangle 5"/>
          <p:cNvSpPr/>
          <p:nvPr/>
        </p:nvSpPr>
        <p:spPr>
          <a:xfrm flipH="1">
            <a:off x="10059644" y="3467052"/>
            <a:ext cx="480795" cy="3966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6" name="TextBox 85"/>
          <p:cNvSpPr txBox="1"/>
          <p:nvPr/>
        </p:nvSpPr>
        <p:spPr>
          <a:xfrm>
            <a:off x="7744702" y="5301818"/>
            <a:ext cx="3561589" cy="1107996"/>
          </a:xfrm>
          <a:prstGeom prst="rect">
            <a:avLst/>
          </a:prstGeom>
          <a:noFill/>
        </p:spPr>
        <p:txBody>
          <a:bodyPr wrap="square" lIns="36000" tIns="0" rIns="36000" bIns="0" rtlCol="0" anchor="ctr">
            <a:spAutoFit/>
          </a:bodyPr>
          <a:lstStyle/>
          <a:p>
            <a:pPr algn="r"/>
            <a:r>
              <a:rPr lang="en-US" altLang="ko-KR" sz="2400" b="1" dirty="0">
                <a:solidFill>
                  <a:schemeClr val="accent2"/>
                </a:solidFill>
                <a:cs typeface="Arial" panose="020B0604020202020204" pitchFamily="34" charset="0"/>
              </a:rPr>
              <a:t>We Create</a:t>
            </a:r>
            <a:endParaRPr lang="en-US" altLang="ko-KR" sz="2400" b="1" dirty="0">
              <a:solidFill>
                <a:schemeClr val="accent2"/>
              </a:solidFill>
              <a:cs typeface="Arial" panose="020B0604020202020204" pitchFamily="34" charset="0"/>
            </a:endParaRPr>
          </a:p>
          <a:p>
            <a:pPr algn="r"/>
            <a:r>
              <a:rPr lang="en-US" altLang="ko-KR" sz="2400" b="1" dirty="0">
                <a:solidFill>
                  <a:schemeClr val="accent3"/>
                </a:solidFill>
                <a:cs typeface="Arial" panose="020B0604020202020204" pitchFamily="34" charset="0"/>
              </a:rPr>
              <a:t>Quality Professional </a:t>
            </a:r>
            <a:endParaRPr lang="en-US" altLang="ko-KR" sz="2400" b="1" dirty="0">
              <a:solidFill>
                <a:schemeClr val="accent3"/>
              </a:solidFill>
              <a:cs typeface="Arial" panose="020B0604020202020204" pitchFamily="34" charset="0"/>
            </a:endParaRPr>
          </a:p>
          <a:p>
            <a:pPr algn="r"/>
            <a:r>
              <a:rPr lang="en-US" altLang="ko-KR" sz="2400" b="1" dirty="0">
                <a:solidFill>
                  <a:schemeClr val="accent4"/>
                </a:solidFill>
                <a:cs typeface="Arial" panose="020B0604020202020204" pitchFamily="34" charset="0"/>
              </a:rPr>
              <a:t>PPT Presentation</a:t>
            </a:r>
            <a:endParaRPr lang="en-US" altLang="ko-KR" sz="2400" b="1" dirty="0">
              <a:solidFill>
                <a:schemeClr val="accent4"/>
              </a:solidFill>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grpSp>
        <p:nvGrpSpPr>
          <p:cNvPr id="34" name="Group 1"/>
          <p:cNvGrpSpPr/>
          <p:nvPr/>
        </p:nvGrpSpPr>
        <p:grpSpPr>
          <a:xfrm>
            <a:off x="1222264" y="1763342"/>
            <a:ext cx="4536264" cy="4672701"/>
            <a:chOff x="5794442" y="-211331"/>
            <a:chExt cx="4536264" cy="4672701"/>
          </a:xfrm>
          <a:effectLst>
            <a:outerShdw blurRad="50800" dist="38100" dir="5400000" algn="t" rotWithShape="0">
              <a:prstClr val="black">
                <a:alpha val="40000"/>
              </a:prstClr>
            </a:outerShdw>
          </a:effectLst>
        </p:grpSpPr>
        <p:sp>
          <p:nvSpPr>
            <p:cNvPr id="35" name="Regular Pentagon 2"/>
            <p:cNvSpPr/>
            <p:nvPr/>
          </p:nvSpPr>
          <p:spPr>
            <a:xfrm rot="19306986">
              <a:off x="5794443" y="-211331"/>
              <a:ext cx="2160000" cy="2160000"/>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6" name="Regular Pentagon 3"/>
            <p:cNvSpPr/>
            <p:nvPr/>
          </p:nvSpPr>
          <p:spPr>
            <a:xfrm rot="2293014" flipH="1">
              <a:off x="8170706" y="-211329"/>
              <a:ext cx="2160000" cy="2160000"/>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37" name="Regular Pentagon 4"/>
            <p:cNvSpPr/>
            <p:nvPr/>
          </p:nvSpPr>
          <p:spPr>
            <a:xfrm rot="2293014" flipV="1">
              <a:off x="5794442" y="2301368"/>
              <a:ext cx="2160000" cy="2160000"/>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38" name="Regular Pentagon 5"/>
            <p:cNvSpPr/>
            <p:nvPr/>
          </p:nvSpPr>
          <p:spPr>
            <a:xfrm rot="19306986" flipH="1" flipV="1">
              <a:off x="8170705" y="2301370"/>
              <a:ext cx="2160000" cy="2160000"/>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grpSp>
      <p:grpSp>
        <p:nvGrpSpPr>
          <p:cNvPr id="39" name="Group 7"/>
          <p:cNvGrpSpPr/>
          <p:nvPr/>
        </p:nvGrpSpPr>
        <p:grpSpPr>
          <a:xfrm>
            <a:off x="2457593" y="3093982"/>
            <a:ext cx="2055794" cy="2055794"/>
            <a:chOff x="8313052" y="4941930"/>
            <a:chExt cx="2055794" cy="2055794"/>
          </a:xfrm>
          <a:effectLst>
            <a:outerShdw blurRad="101600" dist="63500" dir="7200000" algn="tl" rotWithShape="0">
              <a:prstClr val="black">
                <a:alpha val="30000"/>
              </a:prstClr>
            </a:outerShdw>
          </a:effectLst>
        </p:grpSpPr>
        <p:sp>
          <p:nvSpPr>
            <p:cNvPr id="40" name="Oval 8"/>
            <p:cNvSpPr/>
            <p:nvPr/>
          </p:nvSpPr>
          <p:spPr>
            <a:xfrm>
              <a:off x="8440949" y="5069827"/>
              <a:ext cx="1800000" cy="1800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3"/>
            <p:cNvSpPr/>
            <p:nvPr/>
          </p:nvSpPr>
          <p:spPr>
            <a:xfrm>
              <a:off x="8313052" y="4941930"/>
              <a:ext cx="2055794" cy="2055794"/>
            </a:xfrm>
            <a:custGeom>
              <a:avLst/>
              <a:gdLst/>
              <a:ahLst/>
              <a:cxnLst/>
              <a:rect l="l" t="t" r="r" b="b"/>
              <a:pathLst>
                <a:path w="2055794" h="2055794">
                  <a:moveTo>
                    <a:pt x="1027897" y="217897"/>
                  </a:moveTo>
                  <a:cubicBezTo>
                    <a:pt x="580546" y="217897"/>
                    <a:pt x="217897" y="580546"/>
                    <a:pt x="217897" y="1027897"/>
                  </a:cubicBezTo>
                  <a:cubicBezTo>
                    <a:pt x="217897" y="1475248"/>
                    <a:pt x="580546" y="1837897"/>
                    <a:pt x="1027897" y="1837897"/>
                  </a:cubicBezTo>
                  <a:cubicBezTo>
                    <a:pt x="1475248" y="1837897"/>
                    <a:pt x="1837897" y="1475248"/>
                    <a:pt x="1837897" y="1027897"/>
                  </a:cubicBezTo>
                  <a:cubicBezTo>
                    <a:pt x="1837897" y="580546"/>
                    <a:pt x="1475248" y="217897"/>
                    <a:pt x="1027897" y="217897"/>
                  </a:cubicBezTo>
                  <a:close/>
                  <a:moveTo>
                    <a:pt x="1027897" y="0"/>
                  </a:moveTo>
                  <a:cubicBezTo>
                    <a:pt x="1595589" y="0"/>
                    <a:pt x="2055794" y="460205"/>
                    <a:pt x="2055794" y="1027897"/>
                  </a:cubicBezTo>
                  <a:cubicBezTo>
                    <a:pt x="2055794" y="1595589"/>
                    <a:pt x="1595589" y="2055794"/>
                    <a:pt x="1027897" y="2055794"/>
                  </a:cubicBezTo>
                  <a:cubicBezTo>
                    <a:pt x="460205" y="2055794"/>
                    <a:pt x="0" y="1595589"/>
                    <a:pt x="0" y="1027897"/>
                  </a:cubicBezTo>
                  <a:cubicBezTo>
                    <a:pt x="0" y="460205"/>
                    <a:pt x="460205" y="0"/>
                    <a:pt x="1027897"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42" name="TextBox 41"/>
          <p:cNvSpPr txBox="1"/>
          <p:nvPr/>
        </p:nvSpPr>
        <p:spPr>
          <a:xfrm>
            <a:off x="1916760" y="2298977"/>
            <a:ext cx="988348" cy="1015663"/>
          </a:xfrm>
          <a:prstGeom prst="rect">
            <a:avLst/>
          </a:prstGeom>
          <a:noFill/>
        </p:spPr>
        <p:txBody>
          <a:bodyPr wrap="square" rtlCol="0">
            <a:spAutoFit/>
          </a:bodyPr>
          <a:lstStyle/>
          <a:p>
            <a:pPr algn="ctr"/>
            <a:r>
              <a:rPr lang="en-US" altLang="ko-KR" sz="6000" b="1" dirty="0">
                <a:solidFill>
                  <a:schemeClr val="bg1"/>
                </a:solidFill>
                <a:cs typeface="Arial" panose="020B0604020202020204" pitchFamily="34" charset="0"/>
              </a:rPr>
              <a:t>S</a:t>
            </a:r>
            <a:endParaRPr lang="ko-KR" altLang="en-US" sz="6000" b="1" dirty="0">
              <a:solidFill>
                <a:schemeClr val="bg1"/>
              </a:solidFill>
              <a:cs typeface="Arial" panose="020B0604020202020204" pitchFamily="34" charset="0"/>
            </a:endParaRPr>
          </a:p>
        </p:txBody>
      </p:sp>
      <p:sp>
        <p:nvSpPr>
          <p:cNvPr id="43" name="TextBox 42"/>
          <p:cNvSpPr txBox="1"/>
          <p:nvPr/>
        </p:nvSpPr>
        <p:spPr>
          <a:xfrm>
            <a:off x="4123130" y="2298977"/>
            <a:ext cx="988348" cy="1015663"/>
          </a:xfrm>
          <a:prstGeom prst="rect">
            <a:avLst/>
          </a:prstGeom>
          <a:noFill/>
        </p:spPr>
        <p:txBody>
          <a:bodyPr wrap="square" rtlCol="0">
            <a:spAutoFit/>
          </a:bodyPr>
          <a:lstStyle/>
          <a:p>
            <a:pPr algn="ctr"/>
            <a:r>
              <a:rPr lang="en-US" altLang="ko-KR" sz="6000" b="1" dirty="0">
                <a:solidFill>
                  <a:schemeClr val="bg1"/>
                </a:solidFill>
                <a:cs typeface="Arial" panose="020B0604020202020204" pitchFamily="34" charset="0"/>
              </a:rPr>
              <a:t>W</a:t>
            </a:r>
            <a:endParaRPr lang="ko-KR" altLang="en-US" sz="6000" b="1" dirty="0">
              <a:solidFill>
                <a:schemeClr val="bg1"/>
              </a:solidFill>
              <a:cs typeface="Arial" panose="020B0604020202020204" pitchFamily="34" charset="0"/>
            </a:endParaRPr>
          </a:p>
        </p:txBody>
      </p:sp>
      <p:sp>
        <p:nvSpPr>
          <p:cNvPr id="44" name="TextBox 43"/>
          <p:cNvSpPr txBox="1"/>
          <p:nvPr/>
        </p:nvSpPr>
        <p:spPr>
          <a:xfrm>
            <a:off x="1916760" y="4848211"/>
            <a:ext cx="988348" cy="1015663"/>
          </a:xfrm>
          <a:prstGeom prst="rect">
            <a:avLst/>
          </a:prstGeom>
          <a:noFill/>
        </p:spPr>
        <p:txBody>
          <a:bodyPr wrap="square" rtlCol="0">
            <a:spAutoFit/>
          </a:bodyPr>
          <a:lstStyle/>
          <a:p>
            <a:pPr algn="ctr"/>
            <a:r>
              <a:rPr lang="en-US" altLang="ko-KR" sz="6000" b="1" dirty="0">
                <a:solidFill>
                  <a:schemeClr val="bg1"/>
                </a:solidFill>
                <a:cs typeface="Arial" panose="020B0604020202020204" pitchFamily="34" charset="0"/>
              </a:rPr>
              <a:t>O</a:t>
            </a:r>
            <a:endParaRPr lang="ko-KR" altLang="en-US" sz="6000" b="1" dirty="0">
              <a:solidFill>
                <a:schemeClr val="bg1"/>
              </a:solidFill>
              <a:cs typeface="Arial" panose="020B0604020202020204" pitchFamily="34" charset="0"/>
            </a:endParaRPr>
          </a:p>
        </p:txBody>
      </p:sp>
      <p:sp>
        <p:nvSpPr>
          <p:cNvPr id="45" name="TextBox 44"/>
          <p:cNvSpPr txBox="1"/>
          <p:nvPr/>
        </p:nvSpPr>
        <p:spPr>
          <a:xfrm>
            <a:off x="4123130" y="4848211"/>
            <a:ext cx="988348" cy="1015663"/>
          </a:xfrm>
          <a:prstGeom prst="rect">
            <a:avLst/>
          </a:prstGeom>
          <a:noFill/>
        </p:spPr>
        <p:txBody>
          <a:bodyPr wrap="square" rtlCol="0">
            <a:spAutoFit/>
          </a:bodyPr>
          <a:lstStyle/>
          <a:p>
            <a:pPr algn="ctr"/>
            <a:r>
              <a:rPr lang="en-US" altLang="ko-KR" sz="6000" b="1" dirty="0">
                <a:solidFill>
                  <a:schemeClr val="bg1"/>
                </a:solidFill>
                <a:cs typeface="Arial" panose="020B0604020202020204" pitchFamily="34" charset="0"/>
              </a:rPr>
              <a:t>T</a:t>
            </a:r>
            <a:endParaRPr lang="ko-KR" altLang="en-US" sz="6000" b="1" dirty="0">
              <a:solidFill>
                <a:schemeClr val="bg1"/>
              </a:solidFill>
              <a:cs typeface="Arial" panose="020B0604020202020204" pitchFamily="34" charset="0"/>
            </a:endParaRPr>
          </a:p>
        </p:txBody>
      </p:sp>
      <p:sp>
        <p:nvSpPr>
          <p:cNvPr id="46" name="TextBox 45"/>
          <p:cNvSpPr txBox="1"/>
          <p:nvPr/>
        </p:nvSpPr>
        <p:spPr>
          <a:xfrm>
            <a:off x="2716670" y="3786975"/>
            <a:ext cx="1537640" cy="584775"/>
          </a:xfrm>
          <a:prstGeom prst="rect">
            <a:avLst/>
          </a:prstGeom>
          <a:noFill/>
        </p:spPr>
        <p:txBody>
          <a:bodyPr wrap="square" rtlCol="0" anchor="ctr">
            <a:spAutoFit/>
          </a:bodyPr>
          <a:lstStyle/>
          <a:p>
            <a:pPr algn="ctr"/>
            <a:r>
              <a:rPr lang="en-US" altLang="ko-KR" sz="3200" b="1" dirty="0">
                <a:solidFill>
                  <a:schemeClr val="accent4"/>
                </a:solidFill>
                <a:cs typeface="Arial" panose="020B0604020202020204" pitchFamily="34" charset="0"/>
              </a:rPr>
              <a:t>S</a:t>
            </a:r>
            <a:r>
              <a:rPr lang="en-US" altLang="ko-KR" sz="3200" b="1" dirty="0">
                <a:solidFill>
                  <a:schemeClr val="accent3"/>
                </a:solidFill>
                <a:cs typeface="Arial" panose="020B0604020202020204" pitchFamily="34" charset="0"/>
              </a:rPr>
              <a:t>W</a:t>
            </a:r>
            <a:r>
              <a:rPr lang="en-US" altLang="ko-KR" sz="3200" b="1" dirty="0">
                <a:solidFill>
                  <a:schemeClr val="accent2"/>
                </a:solidFill>
                <a:cs typeface="Arial" panose="020B0604020202020204" pitchFamily="34" charset="0"/>
              </a:rPr>
              <a:t>O</a:t>
            </a:r>
            <a:r>
              <a:rPr lang="en-US" altLang="ko-KR" sz="3200" b="1" dirty="0">
                <a:solidFill>
                  <a:schemeClr val="accent1"/>
                </a:solidFill>
                <a:cs typeface="Arial" panose="020B0604020202020204" pitchFamily="34" charset="0"/>
              </a:rPr>
              <a:t>T</a:t>
            </a:r>
            <a:endParaRPr lang="ko-KR" altLang="en-US" sz="3200" b="1" dirty="0">
              <a:solidFill>
                <a:schemeClr val="accent1"/>
              </a:solidFill>
              <a:cs typeface="Arial" panose="020B0604020202020204" pitchFamily="34" charset="0"/>
            </a:endParaRPr>
          </a:p>
        </p:txBody>
      </p:sp>
      <p:grpSp>
        <p:nvGrpSpPr>
          <p:cNvPr id="47" name="Group 17"/>
          <p:cNvGrpSpPr/>
          <p:nvPr/>
        </p:nvGrpSpPr>
        <p:grpSpPr>
          <a:xfrm>
            <a:off x="6430493" y="2213460"/>
            <a:ext cx="2527370" cy="1477328"/>
            <a:chOff x="6210998" y="1433695"/>
            <a:chExt cx="2229890" cy="1051006"/>
          </a:xfrm>
          <a:noFill/>
        </p:grpSpPr>
        <p:sp>
          <p:nvSpPr>
            <p:cNvPr id="48" name="TextBox 47"/>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49" name="TextBox 48"/>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r>
                <a:rPr lang="ko-KR" altLang="en-US" sz="1200" dirty="0">
                  <a:solidFill>
                    <a:schemeClr val="tx1">
                      <a:lumMod val="75000"/>
                      <a:lumOff val="25000"/>
                    </a:schemeClr>
                  </a:solidFill>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dirty="0">
                <a:solidFill>
                  <a:schemeClr val="tx1">
                    <a:lumMod val="75000"/>
                    <a:lumOff val="25000"/>
                  </a:schemeClr>
                </a:solidFill>
                <a:cs typeface="Arial" panose="020B0604020202020204" pitchFamily="34" charset="0"/>
              </a:endParaRPr>
            </a:p>
          </p:txBody>
        </p:sp>
      </p:grpSp>
      <p:grpSp>
        <p:nvGrpSpPr>
          <p:cNvPr id="50" name="Group 20"/>
          <p:cNvGrpSpPr/>
          <p:nvPr/>
        </p:nvGrpSpPr>
        <p:grpSpPr>
          <a:xfrm>
            <a:off x="9246743" y="2213460"/>
            <a:ext cx="2527370" cy="1477328"/>
            <a:chOff x="6210998" y="1433695"/>
            <a:chExt cx="2229890" cy="1051006"/>
          </a:xfrm>
          <a:noFill/>
        </p:grpSpPr>
        <p:sp>
          <p:nvSpPr>
            <p:cNvPr id="51" name="TextBox 50"/>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52" name="TextBox 51"/>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r>
                <a:rPr lang="ko-KR" altLang="en-US" sz="1200" dirty="0">
                  <a:solidFill>
                    <a:schemeClr val="tx1">
                      <a:lumMod val="75000"/>
                      <a:lumOff val="25000"/>
                    </a:schemeClr>
                  </a:solidFill>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dirty="0">
                <a:solidFill>
                  <a:schemeClr val="tx1">
                    <a:lumMod val="75000"/>
                    <a:lumOff val="25000"/>
                  </a:schemeClr>
                </a:solidFill>
                <a:cs typeface="Arial" panose="020B0604020202020204" pitchFamily="34" charset="0"/>
              </a:endParaRPr>
            </a:p>
          </p:txBody>
        </p:sp>
      </p:grpSp>
      <p:grpSp>
        <p:nvGrpSpPr>
          <p:cNvPr id="53" name="Group 23"/>
          <p:cNvGrpSpPr/>
          <p:nvPr/>
        </p:nvGrpSpPr>
        <p:grpSpPr>
          <a:xfrm>
            <a:off x="6430494" y="4533972"/>
            <a:ext cx="2527370" cy="1477328"/>
            <a:chOff x="6210998" y="1433695"/>
            <a:chExt cx="2229890" cy="1051006"/>
          </a:xfrm>
          <a:noFill/>
        </p:grpSpPr>
        <p:sp>
          <p:nvSpPr>
            <p:cNvPr id="54" name="TextBox 53"/>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55" name="TextBox 54"/>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r>
                <a:rPr lang="ko-KR" altLang="en-US" sz="1200" dirty="0">
                  <a:solidFill>
                    <a:schemeClr val="tx1">
                      <a:lumMod val="75000"/>
                      <a:lumOff val="25000"/>
                    </a:schemeClr>
                  </a:solidFill>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dirty="0">
                <a:solidFill>
                  <a:schemeClr val="tx1">
                    <a:lumMod val="75000"/>
                    <a:lumOff val="25000"/>
                  </a:schemeClr>
                </a:solidFill>
                <a:cs typeface="Arial" panose="020B0604020202020204" pitchFamily="34" charset="0"/>
              </a:endParaRPr>
            </a:p>
          </p:txBody>
        </p:sp>
      </p:grpSp>
      <p:grpSp>
        <p:nvGrpSpPr>
          <p:cNvPr id="56" name="Group 26"/>
          <p:cNvGrpSpPr/>
          <p:nvPr/>
        </p:nvGrpSpPr>
        <p:grpSpPr>
          <a:xfrm>
            <a:off x="9246744" y="4533972"/>
            <a:ext cx="2527370" cy="1477328"/>
            <a:chOff x="6210998" y="1433695"/>
            <a:chExt cx="2229890" cy="1051006"/>
          </a:xfrm>
          <a:noFill/>
        </p:grpSpPr>
        <p:sp>
          <p:nvSpPr>
            <p:cNvPr id="57" name="TextBox 56"/>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sp>
          <p:nvSpPr>
            <p:cNvPr id="58" name="TextBox 57"/>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r>
                <a:rPr lang="ko-KR" altLang="en-US" sz="1200" dirty="0">
                  <a:solidFill>
                    <a:schemeClr val="tx1">
                      <a:lumMod val="75000"/>
                      <a:lumOff val="25000"/>
                    </a:schemeClr>
                  </a:solidFill>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dirty="0">
                <a:solidFill>
                  <a:schemeClr val="tx1">
                    <a:lumMod val="75000"/>
                    <a:lumOff val="25000"/>
                  </a:schemeClr>
                </a:solidFill>
                <a:cs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Section Break</a:t>
            </a:r>
            <a:endParaRPr lang="en-US" dirty="0"/>
          </a:p>
        </p:txBody>
      </p:sp>
      <p:sp>
        <p:nvSpPr>
          <p:cNvPr id="3" name="Text Placeholder 2"/>
          <p:cNvSpPr>
            <a:spLocks noGrp="1"/>
          </p:cNvSpPr>
          <p:nvPr>
            <p:ph type="body" sz="quarter" idx="11"/>
          </p:nvPr>
        </p:nvSpPr>
        <p:spPr/>
        <p:txBody>
          <a:bodyPr/>
          <a:lstStyle/>
          <a:p>
            <a:r>
              <a:rPr lang="en-US" altLang="ko-KR" dirty="0"/>
              <a:t>Insert your subtitle here</a:t>
            </a:r>
            <a:endParaRPr lang="en-US" altLang="ko-K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84293" y="4832948"/>
            <a:ext cx="5610686"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Get a modern PowerPoint  Presentation that is beautifully designed. Easy to change colors, photos and Text.</a:t>
            </a: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 Placeholder 13"/>
          <p:cNvSpPr txBox="1"/>
          <p:nvPr/>
        </p:nvSpPr>
        <p:spPr>
          <a:xfrm>
            <a:off x="714232" y="586780"/>
            <a:ext cx="2376264" cy="1890222"/>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dirty="0">
                <a:solidFill>
                  <a:schemeClr val="tx1">
                    <a:lumMod val="75000"/>
                    <a:lumOff val="25000"/>
                  </a:schemeClr>
                </a:solidFill>
                <a:cs typeface="Arial" panose="020B0604020202020204" pitchFamily="34" charset="0"/>
              </a:rPr>
              <a:t>Simple </a:t>
            </a:r>
            <a:r>
              <a:rPr lang="en-US" altLang="ko-KR" sz="4000" dirty="0">
                <a:solidFill>
                  <a:schemeClr val="accent1"/>
                </a:solidFill>
                <a:cs typeface="Arial" panose="020B0604020202020204" pitchFamily="34" charset="0"/>
              </a:rPr>
              <a:t>Images</a:t>
            </a:r>
            <a:r>
              <a:rPr lang="en-US" altLang="ko-KR" sz="4000" dirty="0">
                <a:solidFill>
                  <a:schemeClr val="tx1">
                    <a:lumMod val="75000"/>
                    <a:lumOff val="25000"/>
                  </a:schemeClr>
                </a:solidFill>
                <a:cs typeface="Arial" panose="020B0604020202020204" pitchFamily="34" charset="0"/>
              </a:rPr>
              <a:t> &amp; Contents</a:t>
            </a:r>
            <a:endParaRPr lang="en-US" altLang="ko-KR" sz="4000" dirty="0">
              <a:solidFill>
                <a:schemeClr val="tx1">
                  <a:lumMod val="75000"/>
                  <a:lumOff val="25000"/>
                </a:schemeClr>
              </a:solidFill>
              <a:cs typeface="Arial" panose="020B0604020202020204" pitchFamily="34" charset="0"/>
            </a:endParaRPr>
          </a:p>
        </p:txBody>
      </p:sp>
      <p:sp>
        <p:nvSpPr>
          <p:cNvPr id="8" name="Rectangle 19"/>
          <p:cNvSpPr/>
          <p:nvPr/>
        </p:nvSpPr>
        <p:spPr>
          <a:xfrm>
            <a:off x="0" y="739803"/>
            <a:ext cx="540000"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rgbClr val="F5679D"/>
              </a:solidFill>
            </a:endParaRPr>
          </a:p>
        </p:txBody>
      </p:sp>
      <p:sp>
        <p:nvSpPr>
          <p:cNvPr id="9" name="Rectangle 6"/>
          <p:cNvSpPr/>
          <p:nvPr/>
        </p:nvSpPr>
        <p:spPr>
          <a:xfrm>
            <a:off x="4747098" y="4494179"/>
            <a:ext cx="6682901" cy="18778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Picture Placeholder 1"/>
          <p:cNvSpPr>
            <a:spLocks noGrp="1"/>
          </p:cNvSpPr>
          <p:nvPr>
            <p:ph type="pic" idx="10"/>
          </p:nvPr>
        </p:nvSpPr>
        <p:spPr/>
      </p:sp>
      <p:sp>
        <p:nvSpPr>
          <p:cNvPr id="3" name="Picture Placeholder 2"/>
          <p:cNvSpPr>
            <a:spLocks noGrp="1"/>
          </p:cNvSpPr>
          <p:nvPr>
            <p:ph type="pic" idx="1"/>
          </p:nvPr>
        </p:nvSpPr>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0"/>
          <p:cNvSpPr/>
          <p:nvPr/>
        </p:nvSpPr>
        <p:spPr>
          <a:xfrm>
            <a:off x="918424" y="2047874"/>
            <a:ext cx="2576629" cy="4352925"/>
          </a:xfrm>
          <a:prstGeom prst="round2DiagRect">
            <a:avLst>
              <a:gd name="adj1" fmla="val 50000"/>
              <a:gd name="adj2" fmla="val 0"/>
            </a:avLst>
          </a:prstGeom>
          <a:solidFill>
            <a:schemeClr val="accent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sp>
        <p:nvSpPr>
          <p:cNvPr id="18" name="Rounded Rectangle 30"/>
          <p:cNvSpPr/>
          <p:nvPr/>
        </p:nvSpPr>
        <p:spPr>
          <a:xfrm>
            <a:off x="3627104" y="2047874"/>
            <a:ext cx="2576629" cy="4352925"/>
          </a:xfrm>
          <a:prstGeom prst="round2DiagRect">
            <a:avLst>
              <a:gd name="adj1" fmla="val 50000"/>
              <a:gd name="adj2" fmla="val 0"/>
            </a:avLst>
          </a:pr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sp>
        <p:nvSpPr>
          <p:cNvPr id="19" name="Rounded Rectangle 30"/>
          <p:cNvSpPr/>
          <p:nvPr/>
        </p:nvSpPr>
        <p:spPr>
          <a:xfrm>
            <a:off x="6335784" y="2047874"/>
            <a:ext cx="2576629" cy="4352925"/>
          </a:xfrm>
          <a:prstGeom prst="round2DiagRect">
            <a:avLst>
              <a:gd name="adj1" fmla="val 50000"/>
              <a:gd name="adj2" fmla="val 0"/>
            </a:avLst>
          </a:prstGeom>
          <a:solidFill>
            <a:schemeClr val="accent3"/>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sp>
        <p:nvSpPr>
          <p:cNvPr id="20" name="Rounded Rectangle 30"/>
          <p:cNvSpPr/>
          <p:nvPr/>
        </p:nvSpPr>
        <p:spPr>
          <a:xfrm>
            <a:off x="9044464" y="2047874"/>
            <a:ext cx="2576629" cy="4352925"/>
          </a:xfrm>
          <a:prstGeom prst="round2DiagRect">
            <a:avLst>
              <a:gd name="adj1" fmla="val 50000"/>
              <a:gd name="adj2" fmla="val 0"/>
            </a:avLst>
          </a:prstGeom>
          <a:solidFill>
            <a:schemeClr val="accent4"/>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sp>
        <p:nvSpPr>
          <p:cNvPr id="2" name="Text Placeholder 1"/>
          <p:cNvSpPr>
            <a:spLocks noGrp="1"/>
          </p:cNvSpPr>
          <p:nvPr>
            <p:ph type="body" sz="quarter" idx="10"/>
          </p:nvPr>
        </p:nvSpPr>
        <p:spPr/>
        <p:txBody>
          <a:bodyPr/>
          <a:lstStyle/>
          <a:p>
            <a:r>
              <a:rPr lang="en-US" dirty="0"/>
              <a:t>Infographic Style</a:t>
            </a:r>
            <a:endParaRPr lang="en-US" dirty="0"/>
          </a:p>
        </p:txBody>
      </p:sp>
      <p:graphicFrame>
        <p:nvGraphicFramePr>
          <p:cNvPr id="3" name="Table 8"/>
          <p:cNvGraphicFramePr>
            <a:graphicFrameLocks noGrp="1"/>
          </p:cNvGraphicFramePr>
          <p:nvPr/>
        </p:nvGraphicFramePr>
        <p:xfrm>
          <a:off x="3749266" y="2122790"/>
          <a:ext cx="2332304" cy="4184043"/>
        </p:xfrm>
        <a:graphic>
          <a:graphicData uri="http://schemas.openxmlformats.org/drawingml/2006/table">
            <a:tbl>
              <a:tblPr firstRow="1" bandRow="1">
                <a:tableStyleId>{5940675A-B579-460E-94D1-54222C63F5DA}</a:tableStyleId>
              </a:tblPr>
              <a:tblGrid>
                <a:gridCol w="216024"/>
                <a:gridCol w="1908000"/>
                <a:gridCol w="208280"/>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8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693461">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3600" b="1" dirty="0">
                          <a:solidFill>
                            <a:schemeClr val="bg1"/>
                          </a:solidFill>
                          <a:latin typeface="+mn-lt"/>
                          <a:cs typeface="Arial" panose="020B0604020202020204" pitchFamily="34" charset="0"/>
                        </a:rPr>
                        <a:t>02</a:t>
                      </a:r>
                      <a:endParaRPr lang="ko-KR" altLang="en-US" sz="36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520721">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PowerPoint Presentation </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37607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Your Text  Here</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723223">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anose="020B0604020202020204" pitchFamily="34" charset="0"/>
                        </a:rPr>
                        <a:t>You can simply impress your audience and add a unique zing</a:t>
                      </a:r>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939">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I hope and I believe that this Template will your Time, Money and Reputation. </a:t>
                      </a: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43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Easy to change colors, photos and Text.</a:t>
                      </a:r>
                      <a:endParaRPr lang="en-US" altLang="ko-KR"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14"/>
          <p:cNvGraphicFramePr>
            <a:graphicFrameLocks noGrp="1"/>
          </p:cNvGraphicFramePr>
          <p:nvPr/>
        </p:nvGraphicFramePr>
        <p:xfrm>
          <a:off x="6457946" y="2122790"/>
          <a:ext cx="2332304" cy="4184043"/>
        </p:xfrm>
        <a:graphic>
          <a:graphicData uri="http://schemas.openxmlformats.org/drawingml/2006/table">
            <a:tbl>
              <a:tblPr firstRow="1" bandRow="1">
                <a:tableStyleId>{5940675A-B579-460E-94D1-54222C63F5DA}</a:tableStyleId>
              </a:tblPr>
              <a:tblGrid>
                <a:gridCol w="216024"/>
                <a:gridCol w="1908000"/>
                <a:gridCol w="208280"/>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8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693461">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3600" b="1" dirty="0">
                          <a:solidFill>
                            <a:schemeClr val="bg1"/>
                          </a:solidFill>
                          <a:latin typeface="+mn-lt"/>
                          <a:cs typeface="Arial" panose="020B0604020202020204" pitchFamily="34" charset="0"/>
                        </a:rPr>
                        <a:t>03</a:t>
                      </a:r>
                      <a:endParaRPr lang="ko-KR" altLang="en-US" sz="36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520721">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PowerPoint Presentation </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37607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Your Text  Here</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723223">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anose="020B0604020202020204" pitchFamily="34" charset="0"/>
                        </a:rPr>
                        <a:t>You can simply impress your audience and add a unique zing</a:t>
                      </a:r>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939">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I hope and I believe that this Template will your Time, Money and Reputation. </a:t>
                      </a: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43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Easy to change colors, photos and Text.</a:t>
                      </a:r>
                      <a:endParaRPr lang="en-US" altLang="ko-KR"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15"/>
          <p:cNvGraphicFramePr>
            <a:graphicFrameLocks noGrp="1"/>
          </p:cNvGraphicFramePr>
          <p:nvPr/>
        </p:nvGraphicFramePr>
        <p:xfrm>
          <a:off x="9166626" y="2122790"/>
          <a:ext cx="2332304" cy="4184043"/>
        </p:xfrm>
        <a:graphic>
          <a:graphicData uri="http://schemas.openxmlformats.org/drawingml/2006/table">
            <a:tbl>
              <a:tblPr firstRow="1" bandRow="1">
                <a:tableStyleId>{5940675A-B579-460E-94D1-54222C63F5DA}</a:tableStyleId>
              </a:tblPr>
              <a:tblGrid>
                <a:gridCol w="216024"/>
                <a:gridCol w="1908000"/>
                <a:gridCol w="208280"/>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8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693461">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3600" b="1" dirty="0">
                          <a:solidFill>
                            <a:schemeClr val="bg1"/>
                          </a:solidFill>
                          <a:latin typeface="+mn-lt"/>
                          <a:cs typeface="Arial" panose="020B0604020202020204" pitchFamily="34" charset="0"/>
                        </a:rPr>
                        <a:t>04</a:t>
                      </a:r>
                      <a:endParaRPr lang="ko-KR" altLang="en-US" sz="36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520721">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PowerPoint Presentation </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37607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Your Text  Here</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723223">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anose="020B0604020202020204" pitchFamily="34" charset="0"/>
                        </a:rPr>
                        <a:t>You can simply impress your audience and add a unique zing</a:t>
                      </a:r>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939">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I hope and I believe that this Template will your Time, Money and Reputation. </a:t>
                      </a: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43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Easy to change colors, photos and Text.</a:t>
                      </a:r>
                      <a:endParaRPr lang="en-US" altLang="ko-KR"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1040586" y="2122790"/>
          <a:ext cx="2332304" cy="4184043"/>
        </p:xfrm>
        <a:graphic>
          <a:graphicData uri="http://schemas.openxmlformats.org/drawingml/2006/table">
            <a:tbl>
              <a:tblPr firstRow="1" bandRow="1">
                <a:tableStyleId>{5940675A-B579-460E-94D1-54222C63F5DA}</a:tableStyleId>
              </a:tblPr>
              <a:tblGrid>
                <a:gridCol w="216024"/>
                <a:gridCol w="1908000"/>
                <a:gridCol w="208280"/>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8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8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693461">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3600" b="1" dirty="0">
                          <a:solidFill>
                            <a:schemeClr val="bg1"/>
                          </a:solidFill>
                          <a:latin typeface="+mn-lt"/>
                          <a:cs typeface="Arial" panose="020B0604020202020204" pitchFamily="34" charset="0"/>
                        </a:rPr>
                        <a:t>01</a:t>
                      </a:r>
                      <a:endParaRPr lang="ko-KR" altLang="en-US" sz="36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40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520721">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PowerPoint Presentation </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endParaRPr lang="ko-KR" altLang="en-US" sz="1400" b="1" dirty="0">
                        <a:solidFill>
                          <a:srgbClr val="76B1D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37607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400" b="1" dirty="0">
                          <a:solidFill>
                            <a:schemeClr val="bg1"/>
                          </a:solidFill>
                          <a:latin typeface="+mn-lt"/>
                          <a:cs typeface="Arial" panose="020B0604020202020204" pitchFamily="34" charset="0"/>
                        </a:rPr>
                        <a:t>Your Text  Here</a:t>
                      </a: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4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723223">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anose="020B0604020202020204" pitchFamily="34" charset="0"/>
                        </a:rPr>
                        <a:t>You can simply impress your audience and add a unique zing</a:t>
                      </a:r>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939">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I hope and I believe that this Template will your Time, Money and Reputation. </a:t>
                      </a: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437">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r>
                        <a:rPr lang="en-US" altLang="ko-KR" sz="1200" dirty="0">
                          <a:solidFill>
                            <a:schemeClr val="bg1"/>
                          </a:solidFill>
                          <a:latin typeface="+mn-lt"/>
                          <a:cs typeface="Arial" panose="020B0604020202020204" pitchFamily="34" charset="0"/>
                        </a:rPr>
                        <a:t>Easy to change colors, photos and Text.</a:t>
                      </a:r>
                      <a:endParaRPr lang="en-US" altLang="ko-KR" sz="1200"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defRPr/>
                      </a:pPr>
                      <a:endParaRPr lang="ko-KR" altLang="en-US" sz="1200" b="1" dirty="0">
                        <a:solidFill>
                          <a:schemeClr val="bg1"/>
                        </a:solidFill>
                        <a:latin typeface="+mn-lt"/>
                        <a:cs typeface="Arial" panose="020B0604020202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1" name="그룹 30"/>
          <p:cNvGrpSpPr>
            <a:grpSpLocks noChangeAspect="1"/>
          </p:cNvGrpSpPr>
          <p:nvPr/>
        </p:nvGrpSpPr>
        <p:grpSpPr>
          <a:xfrm rot="1801412">
            <a:off x="3175237" y="1663958"/>
            <a:ext cx="639630" cy="336045"/>
            <a:chOff x="5009213" y="4726700"/>
            <a:chExt cx="538826" cy="283085"/>
          </a:xfrm>
          <a:solidFill>
            <a:schemeClr val="accent1"/>
          </a:solidFill>
        </p:grpSpPr>
        <p:sp>
          <p:nvSpPr>
            <p:cNvPr id="32" name="자유형: 도형 31"/>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32"/>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33"/>
          <p:cNvGrpSpPr>
            <a:grpSpLocks noChangeAspect="1"/>
          </p:cNvGrpSpPr>
          <p:nvPr/>
        </p:nvGrpSpPr>
        <p:grpSpPr>
          <a:xfrm rot="1800000">
            <a:off x="5875254" y="1663880"/>
            <a:ext cx="639631" cy="336045"/>
            <a:chOff x="5009213" y="4726700"/>
            <a:chExt cx="538826" cy="283085"/>
          </a:xfrm>
          <a:solidFill>
            <a:schemeClr val="accent2"/>
          </a:solidFill>
        </p:grpSpPr>
        <p:sp>
          <p:nvSpPr>
            <p:cNvPr id="35" name="자유형: 도형 34"/>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7" name="그룹 36"/>
          <p:cNvGrpSpPr>
            <a:grpSpLocks noChangeAspect="1"/>
          </p:cNvGrpSpPr>
          <p:nvPr/>
        </p:nvGrpSpPr>
        <p:grpSpPr>
          <a:xfrm rot="1800000">
            <a:off x="8575272" y="1663879"/>
            <a:ext cx="639630" cy="336045"/>
            <a:chOff x="5009213" y="4726700"/>
            <a:chExt cx="538826" cy="283085"/>
          </a:xfrm>
          <a:solidFill>
            <a:schemeClr val="accent3"/>
          </a:solidFill>
        </p:grpSpPr>
        <p:sp>
          <p:nvSpPr>
            <p:cNvPr id="38" name="자유형: 도형 37"/>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그룹 39"/>
          <p:cNvGrpSpPr>
            <a:grpSpLocks noChangeAspect="1"/>
          </p:cNvGrpSpPr>
          <p:nvPr/>
        </p:nvGrpSpPr>
        <p:grpSpPr>
          <a:xfrm rot="1800000">
            <a:off x="11275289" y="1663879"/>
            <a:ext cx="639630" cy="336045"/>
            <a:chOff x="5009213" y="4726700"/>
            <a:chExt cx="538826" cy="283085"/>
          </a:xfrm>
          <a:solidFill>
            <a:schemeClr val="accent4"/>
          </a:solidFill>
        </p:grpSpPr>
        <p:sp>
          <p:nvSpPr>
            <p:cNvPr id="41" name="자유형: 도형 40"/>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graphicFrame>
        <p:nvGraphicFramePr>
          <p:cNvPr id="3" name="Table 6"/>
          <p:cNvGraphicFramePr>
            <a:graphicFrameLocks noGrp="1"/>
          </p:cNvGraphicFramePr>
          <p:nvPr/>
        </p:nvGraphicFramePr>
        <p:xfrm>
          <a:off x="9294527" y="2027543"/>
          <a:ext cx="2124000" cy="3955440"/>
        </p:xfrm>
        <a:graphic>
          <a:graphicData uri="http://schemas.openxmlformats.org/drawingml/2006/table">
            <a:tbl>
              <a:tblPr firstRow="1" bandRow="1">
                <a:tableStyleId>{5940675A-B579-460E-94D1-54222C63F5DA}</a:tableStyleId>
              </a:tblPr>
              <a:tblGrid>
                <a:gridCol w="239318"/>
                <a:gridCol w="1645364"/>
                <a:gridCol w="239318"/>
              </a:tblGrid>
              <a:tr h="367948">
                <a:tc gridSpan="3">
                  <a:txBody>
                    <a:bodyPr/>
                    <a:lstStyle/>
                    <a:p>
                      <a:pPr algn="ctr"/>
                      <a:r>
                        <a:rPr lang="en-US" altLang="ko-KR" sz="1400" b="1" dirty="0">
                          <a:solidFill>
                            <a:schemeClr val="tx1">
                              <a:lumMod val="75000"/>
                              <a:lumOff val="25000"/>
                            </a:schemeClr>
                          </a:solidFill>
                          <a:latin typeface="+mn-lt"/>
                          <a:cs typeface="Arial" panose="020B0604020202020204" pitchFamily="34" charset="0"/>
                        </a:rPr>
                        <a:t>Contents</a:t>
                      </a:r>
                      <a:endParaRPr lang="ko-KR" altLang="en-US" sz="1400" b="1" dirty="0">
                        <a:solidFill>
                          <a:schemeClr val="tx1">
                            <a:lumMod val="75000"/>
                            <a:lumOff val="25000"/>
                          </a:schemeClr>
                        </a:solidFill>
                        <a:latin typeface="+mn-lt"/>
                        <a:cs typeface="Arial" panose="020B0604020202020204"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cPr/>
                </a:tc>
                <a:tc hMerge="1">
                  <a:tcPr/>
                </a:tc>
              </a:tr>
              <a:tr h="1011856">
                <a:tc gridSpan="3">
                  <a:txBody>
                    <a:bodyPr/>
                    <a:lstStyle/>
                    <a:p>
                      <a:pPr algn="ctr" latinLnBrk="1"/>
                      <a:r>
                        <a:rPr lang="en-US" altLang="ko-KR" sz="4000" b="1" dirty="0">
                          <a:solidFill>
                            <a:schemeClr val="tx1">
                              <a:lumMod val="75000"/>
                              <a:lumOff val="25000"/>
                            </a:schemeClr>
                          </a:solidFill>
                          <a:latin typeface="+mn-lt"/>
                          <a:cs typeface="Arial" panose="020B0604020202020204" pitchFamily="34" charset="0"/>
                        </a:rPr>
                        <a:t>$30</a:t>
                      </a:r>
                      <a:endParaRPr lang="en-US" altLang="ko-KR" sz="4000" b="1" dirty="0">
                        <a:solidFill>
                          <a:schemeClr val="tx1">
                            <a:lumMod val="75000"/>
                            <a:lumOff val="25000"/>
                          </a:schemeClr>
                        </a:solidFill>
                        <a:latin typeface="+mn-lt"/>
                        <a:cs typeface="Arial" panose="020B0604020202020204"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905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948">
                <a:tc gridSpan="3">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Your Text  Here</a:t>
                      </a:r>
                      <a:endParaRPr lang="ko-KR" altLang="en-US" sz="1200" b="1" dirty="0">
                        <a:solidFill>
                          <a:schemeClr val="tx1">
                            <a:lumMod val="75000"/>
                            <a:lumOff val="25000"/>
                          </a:schemeClr>
                        </a:solidFill>
                        <a:latin typeface="+mn-lt"/>
                        <a:cs typeface="Arial" panose="020B0604020202020204"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r>
            </a:tbl>
          </a:graphicData>
        </a:graphic>
      </p:graphicFrame>
      <p:graphicFrame>
        <p:nvGraphicFramePr>
          <p:cNvPr id="4" name="Table 6"/>
          <p:cNvGraphicFramePr>
            <a:graphicFrameLocks noGrp="1"/>
          </p:cNvGraphicFramePr>
          <p:nvPr/>
        </p:nvGraphicFramePr>
        <p:xfrm>
          <a:off x="5016021" y="2027543"/>
          <a:ext cx="2124000" cy="3955440"/>
        </p:xfrm>
        <a:graphic>
          <a:graphicData uri="http://schemas.openxmlformats.org/drawingml/2006/table">
            <a:tbl>
              <a:tblPr firstRow="1" bandRow="1">
                <a:tableStyleId>{5940675A-B579-460E-94D1-54222C63F5DA}</a:tableStyleId>
              </a:tblPr>
              <a:tblGrid>
                <a:gridCol w="239318"/>
                <a:gridCol w="1645364"/>
                <a:gridCol w="239318"/>
              </a:tblGrid>
              <a:tr h="367948">
                <a:tc gridSpan="3">
                  <a:txBody>
                    <a:bodyPr/>
                    <a:lstStyle/>
                    <a:p>
                      <a:pPr algn="ctr"/>
                      <a:r>
                        <a:rPr lang="en-US" altLang="ko-KR" sz="1400" b="1" dirty="0">
                          <a:solidFill>
                            <a:schemeClr val="tx1">
                              <a:lumMod val="75000"/>
                              <a:lumOff val="25000"/>
                            </a:schemeClr>
                          </a:solidFill>
                          <a:latin typeface="+mn-lt"/>
                          <a:cs typeface="Arial" panose="020B0604020202020204" pitchFamily="34" charset="0"/>
                        </a:rPr>
                        <a:t>Contents</a:t>
                      </a:r>
                      <a:endParaRPr lang="ko-KR" altLang="en-US" sz="1400" b="1" dirty="0">
                        <a:solidFill>
                          <a:schemeClr val="tx1">
                            <a:lumMod val="75000"/>
                            <a:lumOff val="25000"/>
                          </a:schemeClr>
                        </a:solidFill>
                        <a:latin typeface="+mn-lt"/>
                        <a:cs typeface="Arial" panose="020B0604020202020204"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cPr/>
                </a:tc>
                <a:tc hMerge="1">
                  <a:tcPr/>
                </a:tc>
              </a:tr>
              <a:tr h="1011856">
                <a:tc gridSpan="3">
                  <a:txBody>
                    <a:bodyPr/>
                    <a:lstStyle/>
                    <a:p>
                      <a:pPr algn="ctr" latinLnBrk="1"/>
                      <a:r>
                        <a:rPr lang="en-US" altLang="ko-KR" sz="4000" b="1" dirty="0">
                          <a:solidFill>
                            <a:schemeClr val="tx1">
                              <a:lumMod val="75000"/>
                              <a:lumOff val="25000"/>
                            </a:schemeClr>
                          </a:solidFill>
                          <a:latin typeface="+mn-lt"/>
                          <a:cs typeface="Arial" panose="020B0604020202020204" pitchFamily="34" charset="0"/>
                        </a:rPr>
                        <a:t>$25</a:t>
                      </a:r>
                      <a:endParaRPr lang="en-US" altLang="ko-KR" sz="4000" b="1" dirty="0">
                        <a:solidFill>
                          <a:schemeClr val="tx1">
                            <a:lumMod val="75000"/>
                            <a:lumOff val="25000"/>
                          </a:schemeClr>
                        </a:solidFill>
                        <a:latin typeface="+mn-lt"/>
                        <a:cs typeface="Arial" panose="020B0604020202020204"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948">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Content Here</a:t>
                      </a:r>
                      <a:endParaRPr lang="en-US" altLang="ko-KR" sz="1200" b="1" dirty="0">
                        <a:solidFill>
                          <a:schemeClr val="tx1">
                            <a:lumMod val="75000"/>
                            <a:lumOff val="25000"/>
                          </a:schemeClr>
                        </a:solidFill>
                        <a:latin typeface="+mn-lt"/>
                        <a:cs typeface="Arial" panose="020B0604020202020204" pitchFamily="34" charset="0"/>
                      </a:endParaRPr>
                    </a:p>
                  </a:txBody>
                  <a:tcPr marL="75112" marR="75112" marT="37556" marB="37556" anchor="ctr">
                    <a:lnL w="12700" cmpd="sng">
                      <a:noFill/>
                    </a:lnL>
                    <a:lnR w="12700" cmpd="sng">
                      <a:noFill/>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anose="020B0604020202020204"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948">
                <a:tc gridSpan="3">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200" b="1" dirty="0">
                          <a:solidFill>
                            <a:schemeClr val="tx1">
                              <a:lumMod val="75000"/>
                              <a:lumOff val="25000"/>
                            </a:schemeClr>
                          </a:solidFill>
                          <a:latin typeface="+mn-lt"/>
                          <a:cs typeface="Arial" panose="020B0604020202020204" pitchFamily="34" charset="0"/>
                        </a:rPr>
                        <a:t>Your Text  Here</a:t>
                      </a:r>
                      <a:endParaRPr lang="ko-KR" altLang="en-US" sz="1200" b="1" dirty="0">
                        <a:solidFill>
                          <a:schemeClr val="tx1">
                            <a:lumMod val="75000"/>
                            <a:lumOff val="25000"/>
                          </a:schemeClr>
                        </a:solidFill>
                        <a:latin typeface="+mn-lt"/>
                        <a:cs typeface="Arial" panose="020B0604020202020204"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r>
            </a:tbl>
          </a:graphicData>
        </a:graphic>
      </p:graphicFrame>
      <p:graphicFrame>
        <p:nvGraphicFramePr>
          <p:cNvPr id="5" name="Table 9"/>
          <p:cNvGraphicFramePr>
            <a:graphicFrameLocks noGrp="1"/>
          </p:cNvGraphicFramePr>
          <p:nvPr/>
        </p:nvGraphicFramePr>
        <p:xfrm>
          <a:off x="6939274" y="1845261"/>
          <a:ext cx="2556000" cy="4320004"/>
        </p:xfrm>
        <a:graphic>
          <a:graphicData uri="http://schemas.openxmlformats.org/drawingml/2006/table">
            <a:tbl>
              <a:tblPr firstRow="1" bandRow="1">
                <a:tableStyleId>{5940675A-B579-460E-94D1-54222C63F5DA}</a:tableStyleId>
              </a:tblPr>
              <a:tblGrid>
                <a:gridCol w="287991"/>
                <a:gridCol w="1980018"/>
                <a:gridCol w="287991"/>
              </a:tblGrid>
              <a:tr h="401861">
                <a:tc gridSpan="3">
                  <a:txBody>
                    <a:bodyPr/>
                    <a:lstStyle/>
                    <a:p>
                      <a:pPr algn="ctr"/>
                      <a:r>
                        <a:rPr lang="en-US" altLang="ko-KR" sz="1600" b="1" dirty="0">
                          <a:solidFill>
                            <a:schemeClr val="bg1"/>
                          </a:solidFill>
                          <a:latin typeface="+mn-lt"/>
                          <a:cs typeface="Arial" panose="020B0604020202020204" pitchFamily="34" charset="0"/>
                        </a:rPr>
                        <a:t>Contents</a:t>
                      </a:r>
                      <a:endParaRPr lang="ko-KR" altLang="en-US" sz="1600" b="1" dirty="0">
                        <a:solidFill>
                          <a:schemeClr val="bg1"/>
                        </a:solidFill>
                        <a:latin typeface="+mn-lt"/>
                        <a:cs typeface="Arial" panose="020B0604020202020204"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cPr/>
                </a:tc>
                <a:tc hMerge="1">
                  <a:tcPr/>
                </a:tc>
              </a:tr>
              <a:tr h="1105116">
                <a:tc gridSpan="3">
                  <a:txBody>
                    <a:bodyPr/>
                    <a:lstStyle/>
                    <a:p>
                      <a:pPr algn="ctr" latinLnBrk="1"/>
                      <a:r>
                        <a:rPr lang="en-US" altLang="ko-KR" sz="4500" b="1" dirty="0">
                          <a:solidFill>
                            <a:schemeClr val="bg1"/>
                          </a:solidFill>
                          <a:latin typeface="+mn-lt"/>
                          <a:cs typeface="Arial" panose="020B0604020202020204" pitchFamily="34" charset="0"/>
                        </a:rPr>
                        <a:t>$50</a:t>
                      </a:r>
                      <a:endParaRPr lang="en-US" altLang="ko-KR" sz="4500" b="1" dirty="0">
                        <a:solidFill>
                          <a:schemeClr val="bg1"/>
                        </a:solidFill>
                        <a:latin typeface="+mn-lt"/>
                        <a:cs typeface="Arial" panose="020B0604020202020204"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cPr/>
                </a:tc>
                <a:tc hMerge="1">
                  <a:tcPr/>
                </a:tc>
              </a:tr>
              <a:tr h="401861">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Content Here</a:t>
                      </a:r>
                      <a:endParaRPr lang="en-US" altLang="ko-KR" sz="1300" b="1" dirty="0">
                        <a:solidFill>
                          <a:schemeClr val="bg1"/>
                        </a:solidFill>
                        <a:latin typeface="+mn-lt"/>
                        <a:cs typeface="Arial" panose="020B0604020202020204" pitchFamily="34" charset="0"/>
                      </a:endParaRPr>
                    </a:p>
                  </a:txBody>
                  <a:tcPr marL="83779" marR="83779" marT="41889" marB="41889"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r>
              <a:tr h="401861">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Content Here</a:t>
                      </a:r>
                      <a:endParaRPr lang="en-US" altLang="ko-KR" sz="1300" b="1" dirty="0">
                        <a:solidFill>
                          <a:schemeClr val="bg1"/>
                        </a:solidFill>
                        <a:latin typeface="+mn-lt"/>
                        <a:cs typeface="Arial" panose="020B0604020202020204" pitchFamily="34" charset="0"/>
                      </a:endParaRP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r>
              <a:tr h="401861">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Content Here</a:t>
                      </a:r>
                      <a:endParaRPr lang="en-US" altLang="ko-KR" sz="1300" b="1" dirty="0">
                        <a:solidFill>
                          <a:schemeClr val="bg1"/>
                        </a:solidFill>
                        <a:latin typeface="+mn-lt"/>
                        <a:cs typeface="Arial" panose="020B0604020202020204" pitchFamily="34" charset="0"/>
                      </a:endParaRP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r>
              <a:tr h="401861">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Content Here</a:t>
                      </a:r>
                      <a:endParaRPr lang="en-US" altLang="ko-KR" sz="1300" b="1" dirty="0">
                        <a:solidFill>
                          <a:schemeClr val="bg1"/>
                        </a:solidFill>
                        <a:latin typeface="+mn-lt"/>
                        <a:cs typeface="Arial" panose="020B0604020202020204" pitchFamily="34" charset="0"/>
                      </a:endParaRP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401861">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Content Here</a:t>
                      </a:r>
                      <a:endParaRPr lang="en-US" altLang="ko-KR" sz="1300" b="1" dirty="0">
                        <a:solidFill>
                          <a:schemeClr val="bg1"/>
                        </a:solidFill>
                        <a:latin typeface="+mn-lt"/>
                        <a:cs typeface="Arial" panose="020B0604020202020204" pitchFamily="34" charset="0"/>
                      </a:endParaRP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401861">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Content Here</a:t>
                      </a:r>
                      <a:endParaRPr lang="en-US" altLang="ko-KR" sz="1300" b="1" dirty="0">
                        <a:solidFill>
                          <a:schemeClr val="bg1"/>
                        </a:solidFill>
                        <a:latin typeface="+mn-lt"/>
                        <a:cs typeface="Arial" panose="020B0604020202020204" pitchFamily="34" charset="0"/>
                      </a:endParaRPr>
                    </a:p>
                  </a:txBody>
                  <a:tcPr marL="83779" marR="83779" marT="41889" marB="41889" anchor="ctr">
                    <a:lnL w="12700" cmpd="sng">
                      <a:noFill/>
                    </a:lnL>
                    <a:lnR w="12700" cmpd="sng">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anose="020B0604020202020204"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401861">
                <a:tc gridSpan="3">
                  <a:txBody>
                    <a:bodyPr/>
                    <a:lstStyle/>
                    <a:p>
                      <a:pPr marL="0" marR="0" indent="0" algn="ctr" defTabSz="914400" rtl="0" eaLnBrk="1" fontAlgn="auto" latinLnBrk="1" hangingPunct="1">
                        <a:lnSpc>
                          <a:spcPct val="100000"/>
                        </a:lnSpc>
                        <a:spcBef>
                          <a:spcPts val="0"/>
                        </a:spcBef>
                        <a:spcAft>
                          <a:spcPts val="0"/>
                        </a:spcAft>
                        <a:buClrTx/>
                        <a:buSzTx/>
                        <a:buFontTx/>
                        <a:buNone/>
                        <a:defRPr/>
                      </a:pPr>
                      <a:r>
                        <a:rPr lang="en-US" altLang="ko-KR" sz="1300" b="1" dirty="0">
                          <a:solidFill>
                            <a:schemeClr val="bg1"/>
                          </a:solidFill>
                          <a:latin typeface="+mn-lt"/>
                          <a:cs typeface="Arial" panose="020B0604020202020204" pitchFamily="34" charset="0"/>
                        </a:rPr>
                        <a:t>Your Text  Here</a:t>
                      </a:r>
                      <a:endParaRPr lang="ko-KR" altLang="en-US" sz="1300" b="1" dirty="0">
                        <a:solidFill>
                          <a:schemeClr val="bg1"/>
                        </a:solidFill>
                        <a:latin typeface="+mn-lt"/>
                        <a:cs typeface="Arial" panose="020B0604020202020204"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cPr/>
                </a:tc>
                <a:tc hMerge="1">
                  <a:tcPr/>
                </a:tc>
              </a:tr>
            </a:tbl>
          </a:graphicData>
        </a:graphic>
      </p:graphicFrame>
      <p:grpSp>
        <p:nvGrpSpPr>
          <p:cNvPr id="6" name="Group 9"/>
          <p:cNvGrpSpPr/>
          <p:nvPr/>
        </p:nvGrpSpPr>
        <p:grpSpPr>
          <a:xfrm>
            <a:off x="1594111" y="2066270"/>
            <a:ext cx="2968836" cy="3877985"/>
            <a:chOff x="5375474" y="2822446"/>
            <a:chExt cx="3312368" cy="3877985"/>
          </a:xfrm>
        </p:grpSpPr>
        <p:sp>
          <p:nvSpPr>
            <p:cNvPr id="7" name="TextBox 6"/>
            <p:cNvSpPr txBox="1"/>
            <p:nvPr/>
          </p:nvSpPr>
          <p:spPr>
            <a:xfrm>
              <a:off x="5375474" y="3099445"/>
              <a:ext cx="3312368"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Get a modern PowerPoint  Presentation that is beautifully designed.</a:t>
              </a:r>
              <a:endParaRPr lang="en-US" altLang="ko-KR" sz="1200" dirty="0">
                <a:solidFill>
                  <a:schemeClr val="tx1">
                    <a:lumMod val="75000"/>
                    <a:lumOff val="25000"/>
                  </a:schemeClr>
                </a:solidFill>
                <a:cs typeface="Arial" panose="020B0604020202020204" pitchFamily="34" charset="0"/>
              </a:endParaRPr>
            </a:p>
          </p:txBody>
        </p:sp>
        <p:sp>
          <p:nvSpPr>
            <p:cNvPr id="8" name="TextBox 7"/>
            <p:cNvSpPr txBox="1"/>
            <p:nvPr/>
          </p:nvSpPr>
          <p:spPr>
            <a:xfrm>
              <a:off x="5375474" y="2822446"/>
              <a:ext cx="331236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p:cNvSpPr txBox="1"/>
          <p:nvPr/>
        </p:nvSpPr>
        <p:spPr>
          <a:xfrm>
            <a:off x="3967573" y="795571"/>
            <a:ext cx="4256855"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dirty="0">
                <a:solidFill>
                  <a:schemeClr val="bg1"/>
                </a:solidFill>
              </a:rPr>
              <a:t>Simple Portfolio Designed</a:t>
            </a:r>
            <a:endParaRPr lang="ko-KR" altLang="en-US" dirty="0">
              <a:solidFill>
                <a:schemeClr val="bg1"/>
              </a:solidFill>
            </a:endParaRPr>
          </a:p>
        </p:txBody>
      </p:sp>
      <p:sp>
        <p:nvSpPr>
          <p:cNvPr id="7" name="TextBox 6"/>
          <p:cNvSpPr txBox="1"/>
          <p:nvPr/>
        </p:nvSpPr>
        <p:spPr>
          <a:xfrm>
            <a:off x="4709161" y="2823998"/>
            <a:ext cx="2773680" cy="2677656"/>
          </a:xfrm>
          <a:prstGeom prst="rect">
            <a:avLst/>
          </a:prstGeom>
          <a:solidFill>
            <a:schemeClr val="tx1">
              <a:alpha val="20000"/>
            </a:schemeClr>
          </a:solidFill>
        </p:spPr>
        <p:txBody>
          <a:bodyPr wrap="square" rtlCol="0">
            <a:spAutoFit/>
          </a:bodyPr>
          <a:lstStyle/>
          <a:p>
            <a:pPr algn="ctr"/>
            <a:r>
              <a:rPr lang="en-US" altLang="ko-KR" sz="1200" dirty="0">
                <a:solidFill>
                  <a:schemeClr val="bg1"/>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endParaRPr lang="en-US" altLang="ko-KR" sz="1200" dirty="0">
              <a:solidFill>
                <a:schemeClr val="bg1"/>
              </a:solidFill>
              <a:cs typeface="Arial" panose="020B0604020202020204" pitchFamily="34" charset="0"/>
            </a:endParaRPr>
          </a:p>
        </p:txBody>
      </p:sp>
      <p:sp>
        <p:nvSpPr>
          <p:cNvPr id="2" name="Picture Placeholder 1"/>
          <p:cNvSpPr>
            <a:spLocks noGrp="1"/>
          </p:cNvSpPr>
          <p:nvPr>
            <p:ph type="pic" idx="14"/>
          </p:nvPr>
        </p:nvSpPr>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sp>
        <p:nvSpPr>
          <p:cNvPr id="40" name="Block Arc 14"/>
          <p:cNvSpPr/>
          <p:nvPr/>
        </p:nvSpPr>
        <p:spPr>
          <a:xfrm>
            <a:off x="4424834" y="2429802"/>
            <a:ext cx="3667855" cy="3667855"/>
          </a:xfrm>
          <a:prstGeom prst="blockArc">
            <a:avLst>
              <a:gd name="adj1" fmla="val 5159962"/>
              <a:gd name="adj2" fmla="val 1720847"/>
              <a:gd name="adj3" fmla="val 2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2" name="Oval 16"/>
          <p:cNvSpPr/>
          <p:nvPr/>
        </p:nvSpPr>
        <p:spPr>
          <a:xfrm>
            <a:off x="7483935" y="4891342"/>
            <a:ext cx="699516" cy="699516"/>
          </a:xfrm>
          <a:prstGeom prst="ellipse">
            <a:avLst/>
          </a:prstGeom>
          <a:solidFill>
            <a:schemeClr val="accent5"/>
          </a:solidFill>
          <a:ln w="53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Oval 50"/>
          <p:cNvSpPr/>
          <p:nvPr/>
        </p:nvSpPr>
        <p:spPr>
          <a:xfrm>
            <a:off x="5946089" y="2164546"/>
            <a:ext cx="699516" cy="699516"/>
          </a:xfrm>
          <a:prstGeom prst="ellipse">
            <a:avLst/>
          </a:prstGeom>
          <a:solidFill>
            <a:schemeClr val="accent3"/>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51"/>
          <p:cNvSpPr/>
          <p:nvPr/>
        </p:nvSpPr>
        <p:spPr>
          <a:xfrm>
            <a:off x="4339301" y="3135324"/>
            <a:ext cx="699516" cy="699516"/>
          </a:xfrm>
          <a:prstGeom prst="ellipse">
            <a:avLst/>
          </a:prstGeom>
          <a:solidFill>
            <a:schemeClr val="accent2"/>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52"/>
          <p:cNvSpPr/>
          <p:nvPr/>
        </p:nvSpPr>
        <p:spPr>
          <a:xfrm>
            <a:off x="4429024" y="4891342"/>
            <a:ext cx="699516" cy="699516"/>
          </a:xfrm>
          <a:prstGeom prst="ellipse">
            <a:avLst/>
          </a:prstGeom>
          <a:solidFill>
            <a:schemeClr val="accent1"/>
          </a:solid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53"/>
          <p:cNvSpPr/>
          <p:nvPr/>
        </p:nvSpPr>
        <p:spPr>
          <a:xfrm>
            <a:off x="7470197" y="3035201"/>
            <a:ext cx="699516" cy="699516"/>
          </a:xfrm>
          <a:prstGeom prst="ellipse">
            <a:avLst/>
          </a:prstGeom>
          <a:solidFill>
            <a:schemeClr val="accent4"/>
          </a:solidFill>
          <a:ln w="539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6" name="Group 64"/>
          <p:cNvGrpSpPr/>
          <p:nvPr/>
        </p:nvGrpSpPr>
        <p:grpSpPr>
          <a:xfrm>
            <a:off x="7746848" y="1964513"/>
            <a:ext cx="2969298" cy="899548"/>
            <a:chOff x="1130190" y="4149080"/>
            <a:chExt cx="1523461" cy="899548"/>
          </a:xfrm>
        </p:grpSpPr>
        <p:sp>
          <p:nvSpPr>
            <p:cNvPr id="57" name="TextBox 56"/>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3"/>
                  </a:solidFill>
                  <a:cs typeface="Arial" panose="020B0604020202020204" pitchFamily="34" charset="0"/>
                </a:rPr>
                <a:t>Your Text Here</a:t>
              </a:r>
              <a:endParaRPr lang="ko-KR" altLang="en-US" sz="1400" b="1" dirty="0">
                <a:solidFill>
                  <a:schemeClr val="accent3"/>
                </a:solidFill>
                <a:cs typeface="Arial" panose="020B0604020202020204" pitchFamily="34" charset="0"/>
              </a:endParaRPr>
            </a:p>
          </p:txBody>
        </p:sp>
        <p:sp>
          <p:nvSpPr>
            <p:cNvPr id="58" name="TextBox 57"/>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anose="020B0604020202020204" pitchFamily="34" charset="0"/>
              </a:endParaRPr>
            </a:p>
          </p:txBody>
        </p:sp>
      </p:grpSp>
      <p:grpSp>
        <p:nvGrpSpPr>
          <p:cNvPr id="59" name="Group 67"/>
          <p:cNvGrpSpPr/>
          <p:nvPr/>
        </p:nvGrpSpPr>
        <p:grpSpPr>
          <a:xfrm>
            <a:off x="8508194" y="3377143"/>
            <a:ext cx="2969298" cy="899548"/>
            <a:chOff x="1130190" y="4149080"/>
            <a:chExt cx="1523461" cy="899548"/>
          </a:xfrm>
        </p:grpSpPr>
        <p:sp>
          <p:nvSpPr>
            <p:cNvPr id="60" name="TextBox 59"/>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4"/>
                  </a:solidFill>
                  <a:cs typeface="Arial" panose="020B0604020202020204" pitchFamily="34" charset="0"/>
                </a:rPr>
                <a:t>Your Text Here</a:t>
              </a:r>
              <a:endParaRPr lang="ko-KR" altLang="en-US" sz="1400" b="1" dirty="0">
                <a:solidFill>
                  <a:schemeClr val="accent4"/>
                </a:solidFill>
                <a:cs typeface="Arial" panose="020B0604020202020204" pitchFamily="34" charset="0"/>
              </a:endParaRPr>
            </a:p>
          </p:txBody>
        </p:sp>
        <p:sp>
          <p:nvSpPr>
            <p:cNvPr id="61" name="TextBox 60"/>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anose="020B0604020202020204" pitchFamily="34" charset="0"/>
              </a:endParaRPr>
            </a:p>
          </p:txBody>
        </p:sp>
      </p:grpSp>
      <p:grpSp>
        <p:nvGrpSpPr>
          <p:cNvPr id="62" name="Group 70"/>
          <p:cNvGrpSpPr/>
          <p:nvPr/>
        </p:nvGrpSpPr>
        <p:grpSpPr>
          <a:xfrm>
            <a:off x="8508194" y="4789773"/>
            <a:ext cx="2969298" cy="899548"/>
            <a:chOff x="1130190" y="4149080"/>
            <a:chExt cx="1523461" cy="899548"/>
          </a:xfrm>
        </p:grpSpPr>
        <p:sp>
          <p:nvSpPr>
            <p:cNvPr id="63" name="TextBox 62"/>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5"/>
                  </a:solidFill>
                  <a:cs typeface="Arial" panose="020B0604020202020204" pitchFamily="34" charset="0"/>
                </a:rPr>
                <a:t>Your Text Here</a:t>
              </a:r>
              <a:endParaRPr lang="ko-KR" altLang="en-US" sz="1400" b="1" dirty="0">
                <a:solidFill>
                  <a:schemeClr val="accent5"/>
                </a:solidFill>
                <a:cs typeface="Arial" panose="020B0604020202020204" pitchFamily="34" charset="0"/>
              </a:endParaRPr>
            </a:p>
          </p:txBody>
        </p:sp>
        <p:sp>
          <p:nvSpPr>
            <p:cNvPr id="64" name="TextBox 63"/>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anose="020B0604020202020204" pitchFamily="34" charset="0"/>
              </a:endParaRPr>
            </a:p>
          </p:txBody>
        </p:sp>
      </p:grpSp>
      <p:grpSp>
        <p:nvGrpSpPr>
          <p:cNvPr id="65" name="Group 73"/>
          <p:cNvGrpSpPr/>
          <p:nvPr/>
        </p:nvGrpSpPr>
        <p:grpSpPr>
          <a:xfrm>
            <a:off x="997713" y="3377143"/>
            <a:ext cx="2977822" cy="899548"/>
            <a:chOff x="1130190" y="4149080"/>
            <a:chExt cx="1523461" cy="899548"/>
          </a:xfrm>
        </p:grpSpPr>
        <p:sp>
          <p:nvSpPr>
            <p:cNvPr id="66" name="TextBox 65"/>
            <p:cNvSpPr txBox="1"/>
            <p:nvPr/>
          </p:nvSpPr>
          <p:spPr>
            <a:xfrm>
              <a:off x="1130190" y="4149080"/>
              <a:ext cx="1523461" cy="307777"/>
            </a:xfrm>
            <a:prstGeom prst="rect">
              <a:avLst/>
            </a:prstGeom>
            <a:noFill/>
          </p:spPr>
          <p:txBody>
            <a:bodyPr wrap="square" rtlCol="0">
              <a:spAutoFit/>
            </a:bodyPr>
            <a:lstStyle/>
            <a:p>
              <a:pPr algn="r"/>
              <a:r>
                <a:rPr lang="en-US" altLang="ko-KR" sz="1400" b="1" dirty="0">
                  <a:solidFill>
                    <a:schemeClr val="accent2"/>
                  </a:solidFill>
                  <a:cs typeface="Arial" panose="020B0604020202020204" pitchFamily="34" charset="0"/>
                </a:rPr>
                <a:t>Your Text Here</a:t>
              </a:r>
              <a:endParaRPr lang="ko-KR" altLang="en-US" sz="1400" b="1" dirty="0">
                <a:solidFill>
                  <a:schemeClr val="accent2"/>
                </a:solidFill>
                <a:cs typeface="Arial" panose="020B0604020202020204" pitchFamily="34" charset="0"/>
              </a:endParaRPr>
            </a:p>
          </p:txBody>
        </p:sp>
        <p:sp>
          <p:nvSpPr>
            <p:cNvPr id="67" name="TextBox 66"/>
            <p:cNvSpPr txBox="1"/>
            <p:nvPr/>
          </p:nvSpPr>
          <p:spPr>
            <a:xfrm>
              <a:off x="1130190" y="4402297"/>
              <a:ext cx="152346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anose="020B0604020202020204" pitchFamily="34" charset="0"/>
              </a:endParaRPr>
            </a:p>
          </p:txBody>
        </p:sp>
      </p:grpSp>
      <p:grpSp>
        <p:nvGrpSpPr>
          <p:cNvPr id="68" name="Group 76"/>
          <p:cNvGrpSpPr/>
          <p:nvPr/>
        </p:nvGrpSpPr>
        <p:grpSpPr>
          <a:xfrm>
            <a:off x="997713" y="4621929"/>
            <a:ext cx="2977822" cy="899548"/>
            <a:chOff x="1130190" y="4149080"/>
            <a:chExt cx="1523461" cy="899548"/>
          </a:xfrm>
        </p:grpSpPr>
        <p:sp>
          <p:nvSpPr>
            <p:cNvPr id="69" name="TextBox 68"/>
            <p:cNvSpPr txBox="1"/>
            <p:nvPr/>
          </p:nvSpPr>
          <p:spPr>
            <a:xfrm>
              <a:off x="1130190" y="4149080"/>
              <a:ext cx="1523461" cy="307777"/>
            </a:xfrm>
            <a:prstGeom prst="rect">
              <a:avLst/>
            </a:prstGeom>
            <a:noFill/>
          </p:spPr>
          <p:txBody>
            <a:bodyPr wrap="square" rtlCol="0">
              <a:spAutoFit/>
            </a:bodyPr>
            <a:lstStyle/>
            <a:p>
              <a:pPr algn="r"/>
              <a:r>
                <a:rPr lang="en-US" altLang="ko-KR" sz="1400" b="1" dirty="0">
                  <a:solidFill>
                    <a:schemeClr val="accent1"/>
                  </a:solidFill>
                  <a:cs typeface="Arial" panose="020B0604020202020204" pitchFamily="34" charset="0"/>
                </a:rPr>
                <a:t>Your Text Here</a:t>
              </a:r>
              <a:endParaRPr lang="ko-KR" altLang="en-US" sz="1400" b="1" dirty="0">
                <a:solidFill>
                  <a:schemeClr val="accent1"/>
                </a:solidFill>
                <a:cs typeface="Arial" panose="020B0604020202020204" pitchFamily="34" charset="0"/>
              </a:endParaRPr>
            </a:p>
          </p:txBody>
        </p:sp>
        <p:sp>
          <p:nvSpPr>
            <p:cNvPr id="70" name="TextBox 69"/>
            <p:cNvSpPr txBox="1"/>
            <p:nvPr/>
          </p:nvSpPr>
          <p:spPr>
            <a:xfrm>
              <a:off x="1130190" y="4402297"/>
              <a:ext cx="152346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anose="020B0604020202020204" pitchFamily="34" charset="0"/>
              </a:endParaRPr>
            </a:p>
          </p:txBody>
        </p:sp>
      </p:grpSp>
      <p:sp>
        <p:nvSpPr>
          <p:cNvPr id="71" name="Parallelogram 15"/>
          <p:cNvSpPr/>
          <p:nvPr/>
        </p:nvSpPr>
        <p:spPr>
          <a:xfrm flipH="1">
            <a:off x="4598446" y="5067204"/>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2" name="Rounded Rectangle 32"/>
          <p:cNvSpPr/>
          <p:nvPr/>
        </p:nvSpPr>
        <p:spPr>
          <a:xfrm>
            <a:off x="4524103" y="333529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3" name="Rectangle 9"/>
          <p:cNvSpPr/>
          <p:nvPr/>
        </p:nvSpPr>
        <p:spPr>
          <a:xfrm>
            <a:off x="7666059" y="50429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4" name="Chord 15"/>
          <p:cNvSpPr/>
          <p:nvPr/>
        </p:nvSpPr>
        <p:spPr>
          <a:xfrm>
            <a:off x="6196994" y="2292304"/>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5" name="Rectangle 16"/>
          <p:cNvSpPr/>
          <p:nvPr/>
        </p:nvSpPr>
        <p:spPr>
          <a:xfrm>
            <a:off x="7615777" y="3258932"/>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Freeform 18"/>
          <p:cNvSpPr/>
          <p:nvPr/>
        </p:nvSpPr>
        <p:spPr bwMode="auto">
          <a:xfrm flipH="1">
            <a:off x="5438849" y="4047826"/>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1" fmla="*/ 4738 w 10000"/>
              <a:gd name="connsiteY0-2" fmla="*/ 0 h 10714"/>
              <a:gd name="connsiteX1-3" fmla="*/ 4721 w 10000"/>
              <a:gd name="connsiteY1-4" fmla="*/ 48 h 10714"/>
              <a:gd name="connsiteX2-5" fmla="*/ 4713 w 10000"/>
              <a:gd name="connsiteY2-6" fmla="*/ 80 h 10714"/>
              <a:gd name="connsiteX3-7" fmla="*/ 4704 w 10000"/>
              <a:gd name="connsiteY3-8" fmla="*/ 101 h 10714"/>
              <a:gd name="connsiteX4-9" fmla="*/ 4704 w 10000"/>
              <a:gd name="connsiteY4-10" fmla="*/ 113 h 10714"/>
              <a:gd name="connsiteX5-11" fmla="*/ 4713 w 10000"/>
              <a:gd name="connsiteY5-12" fmla="*/ 119 h 10714"/>
              <a:gd name="connsiteX6-13" fmla="*/ 4713 w 10000"/>
              <a:gd name="connsiteY6-14" fmla="*/ 125 h 10714"/>
              <a:gd name="connsiteX7-15" fmla="*/ 4721 w 10000"/>
              <a:gd name="connsiteY7-16" fmla="*/ 125 h 10714"/>
              <a:gd name="connsiteX8-17" fmla="*/ 4721 w 10000"/>
              <a:gd name="connsiteY8-18" fmla="*/ 125 h 10714"/>
              <a:gd name="connsiteX9-19" fmla="*/ 4721 w 10000"/>
              <a:gd name="connsiteY9-20" fmla="*/ 134 h 10714"/>
              <a:gd name="connsiteX10-21" fmla="*/ 4713 w 10000"/>
              <a:gd name="connsiteY10-22" fmla="*/ 152 h 10714"/>
              <a:gd name="connsiteX11-23" fmla="*/ 4704 w 10000"/>
              <a:gd name="connsiteY11-24" fmla="*/ 179 h 10714"/>
              <a:gd name="connsiteX12-25" fmla="*/ 4692 w 10000"/>
              <a:gd name="connsiteY12-26" fmla="*/ 221 h 10714"/>
              <a:gd name="connsiteX13-27" fmla="*/ 4667 w 10000"/>
              <a:gd name="connsiteY13-28" fmla="*/ 280 h 10714"/>
              <a:gd name="connsiteX14-29" fmla="*/ 4629 w 10000"/>
              <a:gd name="connsiteY14-30" fmla="*/ 364 h 10714"/>
              <a:gd name="connsiteX15-31" fmla="*/ 4592 w 10000"/>
              <a:gd name="connsiteY15-32" fmla="*/ 465 h 10714"/>
              <a:gd name="connsiteX16-33" fmla="*/ 4533 w 10000"/>
              <a:gd name="connsiteY16-34" fmla="*/ 596 h 10714"/>
              <a:gd name="connsiteX17-35" fmla="*/ 4463 w 10000"/>
              <a:gd name="connsiteY17-36" fmla="*/ 754 h 10714"/>
              <a:gd name="connsiteX18-37" fmla="*/ 4379 w 10000"/>
              <a:gd name="connsiteY18-38" fmla="*/ 1001 h 10714"/>
              <a:gd name="connsiteX19-39" fmla="*/ 4321 w 10000"/>
              <a:gd name="connsiteY19-40" fmla="*/ 1266 h 10714"/>
              <a:gd name="connsiteX20-41" fmla="*/ 4275 w 10000"/>
              <a:gd name="connsiteY20-42" fmla="*/ 1538 h 10714"/>
              <a:gd name="connsiteX21-43" fmla="*/ 4213 w 10000"/>
              <a:gd name="connsiteY21-44" fmla="*/ 1827 h 10714"/>
              <a:gd name="connsiteX22-45" fmla="*/ 4204 w 10000"/>
              <a:gd name="connsiteY22-46" fmla="*/ 1889 h 10714"/>
              <a:gd name="connsiteX23-47" fmla="*/ 4192 w 10000"/>
              <a:gd name="connsiteY23-48" fmla="*/ 1982 h 10714"/>
              <a:gd name="connsiteX24-49" fmla="*/ 4183 w 10000"/>
              <a:gd name="connsiteY24-50" fmla="*/ 2080 h 10714"/>
              <a:gd name="connsiteX25-51" fmla="*/ 4175 w 10000"/>
              <a:gd name="connsiteY25-52" fmla="*/ 2187 h 10714"/>
              <a:gd name="connsiteX26-53" fmla="*/ 4175 w 10000"/>
              <a:gd name="connsiteY26-54" fmla="*/ 2297 h 10714"/>
              <a:gd name="connsiteX27-55" fmla="*/ 4192 w 10000"/>
              <a:gd name="connsiteY27-56" fmla="*/ 2396 h 10714"/>
              <a:gd name="connsiteX28-57" fmla="*/ 4213 w 10000"/>
              <a:gd name="connsiteY28-58" fmla="*/ 2482 h 10714"/>
              <a:gd name="connsiteX29-59" fmla="*/ 4250 w 10000"/>
              <a:gd name="connsiteY29-60" fmla="*/ 2542 h 10714"/>
              <a:gd name="connsiteX30-61" fmla="*/ 4450 w 10000"/>
              <a:gd name="connsiteY30-62" fmla="*/ 2530 h 10714"/>
              <a:gd name="connsiteX31-63" fmla="*/ 4646 w 10000"/>
              <a:gd name="connsiteY31-64" fmla="*/ 2482 h 10714"/>
              <a:gd name="connsiteX32-65" fmla="*/ 4833 w 10000"/>
              <a:gd name="connsiteY32-66" fmla="*/ 2405 h 10714"/>
              <a:gd name="connsiteX33-67" fmla="*/ 5025 w 10000"/>
              <a:gd name="connsiteY33-68" fmla="*/ 2297 h 10714"/>
              <a:gd name="connsiteX34-69" fmla="*/ 5200 w 10000"/>
              <a:gd name="connsiteY34-70" fmla="*/ 2172 h 10714"/>
              <a:gd name="connsiteX35-71" fmla="*/ 5371 w 10000"/>
              <a:gd name="connsiteY35-72" fmla="*/ 2020 h 10714"/>
              <a:gd name="connsiteX36-73" fmla="*/ 5533 w 10000"/>
              <a:gd name="connsiteY36-74" fmla="*/ 1859 h 10714"/>
              <a:gd name="connsiteX37-75" fmla="*/ 5683 w 10000"/>
              <a:gd name="connsiteY37-76" fmla="*/ 1690 h 10714"/>
              <a:gd name="connsiteX38-77" fmla="*/ 5829 w 10000"/>
              <a:gd name="connsiteY38-78" fmla="*/ 1511 h 10714"/>
              <a:gd name="connsiteX39-79" fmla="*/ 5954 w 10000"/>
              <a:gd name="connsiteY39-80" fmla="*/ 1326 h 10714"/>
              <a:gd name="connsiteX40-81" fmla="*/ 6071 w 10000"/>
              <a:gd name="connsiteY40-82" fmla="*/ 1147 h 10714"/>
              <a:gd name="connsiteX41-83" fmla="*/ 6167 w 10000"/>
              <a:gd name="connsiteY41-84" fmla="*/ 974 h 10714"/>
              <a:gd name="connsiteX42-85" fmla="*/ 6213 w 10000"/>
              <a:gd name="connsiteY42-86" fmla="*/ 974 h 10714"/>
              <a:gd name="connsiteX43-87" fmla="*/ 6213 w 10000"/>
              <a:gd name="connsiteY43-88" fmla="*/ 992 h 10714"/>
              <a:gd name="connsiteX44-89" fmla="*/ 6138 w 10000"/>
              <a:gd name="connsiteY44-90" fmla="*/ 1165 h 10714"/>
              <a:gd name="connsiteX45-91" fmla="*/ 6054 w 10000"/>
              <a:gd name="connsiteY45-92" fmla="*/ 1344 h 10714"/>
              <a:gd name="connsiteX46-93" fmla="*/ 5963 w 10000"/>
              <a:gd name="connsiteY46-94" fmla="*/ 1517 h 10714"/>
              <a:gd name="connsiteX47-95" fmla="*/ 5871 w 10000"/>
              <a:gd name="connsiteY47-96" fmla="*/ 1684 h 10714"/>
              <a:gd name="connsiteX48-97" fmla="*/ 5775 w 10000"/>
              <a:gd name="connsiteY48-98" fmla="*/ 1847 h 10714"/>
              <a:gd name="connsiteX49-99" fmla="*/ 5667 w 10000"/>
              <a:gd name="connsiteY49-100" fmla="*/ 1999 h 10714"/>
              <a:gd name="connsiteX50-101" fmla="*/ 5554 w 10000"/>
              <a:gd name="connsiteY50-102" fmla="*/ 2145 h 10714"/>
              <a:gd name="connsiteX51-103" fmla="*/ 5417 w 10000"/>
              <a:gd name="connsiteY51-104" fmla="*/ 2279 h 10714"/>
              <a:gd name="connsiteX52-105" fmla="*/ 5275 w 10000"/>
              <a:gd name="connsiteY52-106" fmla="*/ 2411 h 10714"/>
              <a:gd name="connsiteX53-107" fmla="*/ 5108 w 10000"/>
              <a:gd name="connsiteY53-108" fmla="*/ 2518 h 10714"/>
              <a:gd name="connsiteX54-109" fmla="*/ 4917 w 10000"/>
              <a:gd name="connsiteY54-110" fmla="*/ 2616 h 10714"/>
              <a:gd name="connsiteX55-111" fmla="*/ 4704 w 10000"/>
              <a:gd name="connsiteY55-112" fmla="*/ 2703 h 10714"/>
              <a:gd name="connsiteX56-113" fmla="*/ 4479 w 10000"/>
              <a:gd name="connsiteY56-114" fmla="*/ 2768 h 10714"/>
              <a:gd name="connsiteX57-115" fmla="*/ 4213 w 10000"/>
              <a:gd name="connsiteY57-116" fmla="*/ 2813 h 10714"/>
              <a:gd name="connsiteX58-117" fmla="*/ 4221 w 10000"/>
              <a:gd name="connsiteY58-118" fmla="*/ 3126 h 10714"/>
              <a:gd name="connsiteX59-119" fmla="*/ 4258 w 10000"/>
              <a:gd name="connsiteY59-120" fmla="*/ 3424 h 10714"/>
              <a:gd name="connsiteX60-121" fmla="*/ 4321 w 10000"/>
              <a:gd name="connsiteY60-122" fmla="*/ 3707 h 10714"/>
              <a:gd name="connsiteX61-123" fmla="*/ 4404 w 10000"/>
              <a:gd name="connsiteY61-124" fmla="*/ 3975 h 10714"/>
              <a:gd name="connsiteX62-125" fmla="*/ 4508 w 10000"/>
              <a:gd name="connsiteY62-126" fmla="*/ 4231 h 10714"/>
              <a:gd name="connsiteX63-127" fmla="*/ 4621 w 10000"/>
              <a:gd name="connsiteY63-128" fmla="*/ 4476 h 10714"/>
              <a:gd name="connsiteX64-129" fmla="*/ 4750 w 10000"/>
              <a:gd name="connsiteY64-130" fmla="*/ 4708 h 10714"/>
              <a:gd name="connsiteX65-131" fmla="*/ 4879 w 10000"/>
              <a:gd name="connsiteY65-132" fmla="*/ 4934 h 10714"/>
              <a:gd name="connsiteX66-133" fmla="*/ 4917 w 10000"/>
              <a:gd name="connsiteY66-134" fmla="*/ 4988 h 10714"/>
              <a:gd name="connsiteX67-135" fmla="*/ 4950 w 10000"/>
              <a:gd name="connsiteY67-136" fmla="*/ 5054 h 10714"/>
              <a:gd name="connsiteX68-137" fmla="*/ 4996 w 10000"/>
              <a:gd name="connsiteY68-138" fmla="*/ 5125 h 10714"/>
              <a:gd name="connsiteX69-139" fmla="*/ 5038 w 10000"/>
              <a:gd name="connsiteY69-140" fmla="*/ 5200 h 10714"/>
              <a:gd name="connsiteX70-141" fmla="*/ 5092 w 10000"/>
              <a:gd name="connsiteY70-142" fmla="*/ 5271 h 10714"/>
              <a:gd name="connsiteX71-143" fmla="*/ 5154 w 10000"/>
              <a:gd name="connsiteY71-144" fmla="*/ 5331 h 10714"/>
              <a:gd name="connsiteX72-145" fmla="*/ 5229 w 10000"/>
              <a:gd name="connsiteY72-146" fmla="*/ 5384 h 10714"/>
              <a:gd name="connsiteX73-147" fmla="*/ 5313 w 10000"/>
              <a:gd name="connsiteY73-148" fmla="*/ 5423 h 10714"/>
              <a:gd name="connsiteX74-149" fmla="*/ 5413 w 10000"/>
              <a:gd name="connsiteY74-150" fmla="*/ 5438 h 10714"/>
              <a:gd name="connsiteX75-151" fmla="*/ 5517 w 10000"/>
              <a:gd name="connsiteY75-152" fmla="*/ 5435 h 10714"/>
              <a:gd name="connsiteX76-153" fmla="*/ 5704 w 10000"/>
              <a:gd name="connsiteY76-154" fmla="*/ 5390 h 10714"/>
              <a:gd name="connsiteX77-155" fmla="*/ 5871 w 10000"/>
              <a:gd name="connsiteY77-156" fmla="*/ 5316 h 10714"/>
              <a:gd name="connsiteX78-157" fmla="*/ 6033 w 10000"/>
              <a:gd name="connsiteY78-158" fmla="*/ 5223 h 10714"/>
              <a:gd name="connsiteX79-159" fmla="*/ 6167 w 10000"/>
              <a:gd name="connsiteY79-160" fmla="*/ 5113 h 10714"/>
              <a:gd name="connsiteX80-161" fmla="*/ 6296 w 10000"/>
              <a:gd name="connsiteY80-162" fmla="*/ 4994 h 10714"/>
              <a:gd name="connsiteX81-163" fmla="*/ 6417 w 10000"/>
              <a:gd name="connsiteY81-164" fmla="*/ 4869 h 10714"/>
              <a:gd name="connsiteX82-165" fmla="*/ 6525 w 10000"/>
              <a:gd name="connsiteY82-166" fmla="*/ 4750 h 10714"/>
              <a:gd name="connsiteX83-167" fmla="*/ 6617 w 10000"/>
              <a:gd name="connsiteY83-168" fmla="*/ 4636 h 10714"/>
              <a:gd name="connsiteX84-169" fmla="*/ 6821 w 10000"/>
              <a:gd name="connsiteY84-170" fmla="*/ 4377 h 10714"/>
              <a:gd name="connsiteX85-171" fmla="*/ 7017 w 10000"/>
              <a:gd name="connsiteY85-172" fmla="*/ 4085 h 10714"/>
              <a:gd name="connsiteX86-173" fmla="*/ 7213 w 10000"/>
              <a:gd name="connsiteY86-174" fmla="*/ 3766 h 10714"/>
              <a:gd name="connsiteX87-175" fmla="*/ 7396 w 10000"/>
              <a:gd name="connsiteY87-176" fmla="*/ 3418 h 10714"/>
              <a:gd name="connsiteX88-177" fmla="*/ 7563 w 10000"/>
              <a:gd name="connsiteY88-178" fmla="*/ 3051 h 10714"/>
              <a:gd name="connsiteX89-179" fmla="*/ 7713 w 10000"/>
              <a:gd name="connsiteY89-180" fmla="*/ 2661 h 10714"/>
              <a:gd name="connsiteX90-181" fmla="*/ 7850 w 10000"/>
              <a:gd name="connsiteY90-182" fmla="*/ 2253 h 10714"/>
              <a:gd name="connsiteX91-183" fmla="*/ 7950 w 10000"/>
              <a:gd name="connsiteY91-184" fmla="*/ 1830 h 10714"/>
              <a:gd name="connsiteX92-185" fmla="*/ 8025 w 10000"/>
              <a:gd name="connsiteY92-186" fmla="*/ 1397 h 10714"/>
              <a:gd name="connsiteX93-187" fmla="*/ 8071 w 10000"/>
              <a:gd name="connsiteY93-188" fmla="*/ 954 h 10714"/>
              <a:gd name="connsiteX94-189" fmla="*/ 8108 w 10000"/>
              <a:gd name="connsiteY94-190" fmla="*/ 974 h 10714"/>
              <a:gd name="connsiteX95-191" fmla="*/ 8138 w 10000"/>
              <a:gd name="connsiteY95-192" fmla="*/ 1025 h 10714"/>
              <a:gd name="connsiteX96-193" fmla="*/ 8163 w 10000"/>
              <a:gd name="connsiteY96-194" fmla="*/ 1100 h 10714"/>
              <a:gd name="connsiteX97-195" fmla="*/ 8175 w 10000"/>
              <a:gd name="connsiteY97-196" fmla="*/ 1198 h 10714"/>
              <a:gd name="connsiteX98-197" fmla="*/ 8183 w 10000"/>
              <a:gd name="connsiteY98-198" fmla="*/ 1311 h 10714"/>
              <a:gd name="connsiteX99-199" fmla="*/ 8183 w 10000"/>
              <a:gd name="connsiteY99-200" fmla="*/ 1442 h 10714"/>
              <a:gd name="connsiteX100-201" fmla="*/ 8183 w 10000"/>
              <a:gd name="connsiteY100-202" fmla="*/ 1582 h 10714"/>
              <a:gd name="connsiteX101-203" fmla="*/ 8175 w 10000"/>
              <a:gd name="connsiteY101-204" fmla="*/ 1734 h 10714"/>
              <a:gd name="connsiteX102-205" fmla="*/ 8163 w 10000"/>
              <a:gd name="connsiteY102-206" fmla="*/ 1889 h 10714"/>
              <a:gd name="connsiteX103-207" fmla="*/ 8146 w 10000"/>
              <a:gd name="connsiteY103-208" fmla="*/ 2047 h 10714"/>
              <a:gd name="connsiteX104-209" fmla="*/ 8121 w 10000"/>
              <a:gd name="connsiteY104-210" fmla="*/ 2205 h 10714"/>
              <a:gd name="connsiteX105-211" fmla="*/ 8108 w 10000"/>
              <a:gd name="connsiteY105-212" fmla="*/ 2357 h 10714"/>
              <a:gd name="connsiteX106-213" fmla="*/ 8083 w 10000"/>
              <a:gd name="connsiteY106-214" fmla="*/ 2497 h 10714"/>
              <a:gd name="connsiteX107-215" fmla="*/ 8063 w 10000"/>
              <a:gd name="connsiteY107-216" fmla="*/ 2628 h 10714"/>
              <a:gd name="connsiteX108-217" fmla="*/ 8038 w 10000"/>
              <a:gd name="connsiteY108-218" fmla="*/ 2741 h 10714"/>
              <a:gd name="connsiteX109-219" fmla="*/ 8017 w 10000"/>
              <a:gd name="connsiteY109-220" fmla="*/ 2834 h 10714"/>
              <a:gd name="connsiteX110-221" fmla="*/ 8000 w 10000"/>
              <a:gd name="connsiteY110-222" fmla="*/ 2908 h 10714"/>
              <a:gd name="connsiteX111-223" fmla="*/ 7700 w 10000"/>
              <a:gd name="connsiteY111-224" fmla="*/ 3754 h 10714"/>
              <a:gd name="connsiteX112-225" fmla="*/ 7942 w 10000"/>
              <a:gd name="connsiteY112-226" fmla="*/ 3737 h 10714"/>
              <a:gd name="connsiteX113-227" fmla="*/ 8167 w 10000"/>
              <a:gd name="connsiteY113-228" fmla="*/ 3695 h 10714"/>
              <a:gd name="connsiteX114-229" fmla="*/ 8379 w 10000"/>
              <a:gd name="connsiteY114-230" fmla="*/ 3635 h 10714"/>
              <a:gd name="connsiteX115-231" fmla="*/ 8583 w 10000"/>
              <a:gd name="connsiteY115-232" fmla="*/ 3558 h 10714"/>
              <a:gd name="connsiteX116-233" fmla="*/ 8767 w 10000"/>
              <a:gd name="connsiteY116-234" fmla="*/ 3471 h 10714"/>
              <a:gd name="connsiteX117-235" fmla="*/ 8933 w 10000"/>
              <a:gd name="connsiteY117-236" fmla="*/ 3376 h 10714"/>
              <a:gd name="connsiteX118-237" fmla="*/ 9092 w 10000"/>
              <a:gd name="connsiteY118-238" fmla="*/ 3278 h 10714"/>
              <a:gd name="connsiteX119-239" fmla="*/ 9238 w 10000"/>
              <a:gd name="connsiteY119-240" fmla="*/ 3185 h 10714"/>
              <a:gd name="connsiteX120-241" fmla="*/ 9250 w 10000"/>
              <a:gd name="connsiteY120-242" fmla="*/ 3230 h 10714"/>
              <a:gd name="connsiteX121-243" fmla="*/ 9117 w 10000"/>
              <a:gd name="connsiteY121-244" fmla="*/ 3376 h 10714"/>
              <a:gd name="connsiteX122-245" fmla="*/ 8954 w 10000"/>
              <a:gd name="connsiteY122-246" fmla="*/ 3516 h 10714"/>
              <a:gd name="connsiteX123-247" fmla="*/ 8758 w 10000"/>
              <a:gd name="connsiteY123-248" fmla="*/ 3641 h 10714"/>
              <a:gd name="connsiteX124-249" fmla="*/ 8538 w 10000"/>
              <a:gd name="connsiteY124-250" fmla="*/ 3754 h 10714"/>
              <a:gd name="connsiteX125-251" fmla="*/ 8304 w 10000"/>
              <a:gd name="connsiteY125-252" fmla="*/ 3856 h 10714"/>
              <a:gd name="connsiteX126-253" fmla="*/ 8054 w 10000"/>
              <a:gd name="connsiteY126-254" fmla="*/ 3945 h 10714"/>
              <a:gd name="connsiteX127-255" fmla="*/ 7796 w 10000"/>
              <a:gd name="connsiteY127-256" fmla="*/ 4014 h 10714"/>
              <a:gd name="connsiteX128-257" fmla="*/ 7533 w 10000"/>
              <a:gd name="connsiteY128-258" fmla="*/ 4064 h 10714"/>
              <a:gd name="connsiteX129-259" fmla="*/ 7479 w 10000"/>
              <a:gd name="connsiteY129-260" fmla="*/ 4184 h 10714"/>
              <a:gd name="connsiteX130-261" fmla="*/ 7404 w 10000"/>
              <a:gd name="connsiteY130-262" fmla="*/ 4324 h 10714"/>
              <a:gd name="connsiteX131-263" fmla="*/ 7321 w 10000"/>
              <a:gd name="connsiteY131-264" fmla="*/ 4470 h 10714"/>
              <a:gd name="connsiteX132-265" fmla="*/ 7213 w 10000"/>
              <a:gd name="connsiteY132-266" fmla="*/ 4628 h 10714"/>
              <a:gd name="connsiteX133-267" fmla="*/ 7100 w 10000"/>
              <a:gd name="connsiteY133-268" fmla="*/ 4794 h 10714"/>
              <a:gd name="connsiteX134-269" fmla="*/ 6979 w 10000"/>
              <a:gd name="connsiteY134-270" fmla="*/ 4958 h 10714"/>
              <a:gd name="connsiteX135-271" fmla="*/ 6850 w 10000"/>
              <a:gd name="connsiteY135-272" fmla="*/ 5113 h 10714"/>
              <a:gd name="connsiteX136-273" fmla="*/ 6721 w 10000"/>
              <a:gd name="connsiteY136-274" fmla="*/ 5265 h 10714"/>
              <a:gd name="connsiteX137-275" fmla="*/ 6600 w 10000"/>
              <a:gd name="connsiteY137-276" fmla="*/ 5405 h 10714"/>
              <a:gd name="connsiteX138-277" fmla="*/ 6471 w 10000"/>
              <a:gd name="connsiteY138-278" fmla="*/ 5530 h 10714"/>
              <a:gd name="connsiteX139-279" fmla="*/ 6358 w 10000"/>
              <a:gd name="connsiteY139-280" fmla="*/ 5641 h 10714"/>
              <a:gd name="connsiteX140-281" fmla="*/ 6250 w 10000"/>
              <a:gd name="connsiteY140-282" fmla="*/ 5721 h 10714"/>
              <a:gd name="connsiteX141-283" fmla="*/ 6267 w 10000"/>
              <a:gd name="connsiteY141-284" fmla="*/ 5781 h 10714"/>
              <a:gd name="connsiteX142-285" fmla="*/ 6296 w 10000"/>
              <a:gd name="connsiteY142-286" fmla="*/ 5793 h 10714"/>
              <a:gd name="connsiteX143-287" fmla="*/ 6479 w 10000"/>
              <a:gd name="connsiteY143-288" fmla="*/ 5754 h 10714"/>
              <a:gd name="connsiteX144-289" fmla="*/ 6663 w 10000"/>
              <a:gd name="connsiteY144-290" fmla="*/ 5736 h 10714"/>
              <a:gd name="connsiteX145-291" fmla="*/ 6858 w 10000"/>
              <a:gd name="connsiteY145-292" fmla="*/ 5736 h 10714"/>
              <a:gd name="connsiteX146-293" fmla="*/ 7046 w 10000"/>
              <a:gd name="connsiteY146-294" fmla="*/ 5742 h 10714"/>
              <a:gd name="connsiteX147-295" fmla="*/ 7246 w 10000"/>
              <a:gd name="connsiteY147-296" fmla="*/ 5748 h 10714"/>
              <a:gd name="connsiteX148-297" fmla="*/ 7425 w 10000"/>
              <a:gd name="connsiteY148-298" fmla="*/ 5748 h 10714"/>
              <a:gd name="connsiteX149-299" fmla="*/ 7600 w 10000"/>
              <a:gd name="connsiteY149-300" fmla="*/ 5733 h 10714"/>
              <a:gd name="connsiteX150-301" fmla="*/ 7950 w 10000"/>
              <a:gd name="connsiteY150-302" fmla="*/ 5673 h 10714"/>
              <a:gd name="connsiteX151-303" fmla="*/ 8275 w 10000"/>
              <a:gd name="connsiteY151-304" fmla="*/ 5596 h 10714"/>
              <a:gd name="connsiteX152-305" fmla="*/ 8579 w 10000"/>
              <a:gd name="connsiteY152-306" fmla="*/ 5504 h 10714"/>
              <a:gd name="connsiteX153-307" fmla="*/ 8858 w 10000"/>
              <a:gd name="connsiteY153-308" fmla="*/ 5390 h 10714"/>
              <a:gd name="connsiteX154-309" fmla="*/ 9117 w 10000"/>
              <a:gd name="connsiteY154-310" fmla="*/ 5265 h 10714"/>
              <a:gd name="connsiteX155-311" fmla="*/ 9350 w 10000"/>
              <a:gd name="connsiteY155-312" fmla="*/ 5119 h 10714"/>
              <a:gd name="connsiteX156-313" fmla="*/ 9563 w 10000"/>
              <a:gd name="connsiteY156-314" fmla="*/ 4967 h 10714"/>
              <a:gd name="connsiteX157-315" fmla="*/ 9758 w 10000"/>
              <a:gd name="connsiteY157-316" fmla="*/ 4794 h 10714"/>
              <a:gd name="connsiteX158-317" fmla="*/ 9933 w 10000"/>
              <a:gd name="connsiteY158-318" fmla="*/ 4610 h 10714"/>
              <a:gd name="connsiteX159-319" fmla="*/ 10000 w 10000"/>
              <a:gd name="connsiteY159-320" fmla="*/ 4648 h 10714"/>
              <a:gd name="connsiteX160-321" fmla="*/ 10000 w 10000"/>
              <a:gd name="connsiteY160-322" fmla="*/ 4660 h 10714"/>
              <a:gd name="connsiteX161-323" fmla="*/ 9904 w 10000"/>
              <a:gd name="connsiteY161-324" fmla="*/ 4827 h 10714"/>
              <a:gd name="connsiteX162-325" fmla="*/ 9767 w 10000"/>
              <a:gd name="connsiteY162-326" fmla="*/ 5000 h 10714"/>
              <a:gd name="connsiteX163-327" fmla="*/ 9600 w 10000"/>
              <a:gd name="connsiteY163-328" fmla="*/ 5173 h 10714"/>
              <a:gd name="connsiteX164-329" fmla="*/ 9404 w 10000"/>
              <a:gd name="connsiteY164-330" fmla="*/ 5343 h 10714"/>
              <a:gd name="connsiteX165-331" fmla="*/ 9183 w 10000"/>
              <a:gd name="connsiteY165-332" fmla="*/ 5504 h 10714"/>
              <a:gd name="connsiteX166-333" fmla="*/ 8950 w 10000"/>
              <a:gd name="connsiteY166-334" fmla="*/ 5662 h 10714"/>
              <a:gd name="connsiteX167-335" fmla="*/ 8704 w 10000"/>
              <a:gd name="connsiteY167-336" fmla="*/ 5802 h 10714"/>
              <a:gd name="connsiteX168-337" fmla="*/ 8463 w 10000"/>
              <a:gd name="connsiteY168-338" fmla="*/ 5927 h 10714"/>
              <a:gd name="connsiteX169-339" fmla="*/ 8229 w 10000"/>
              <a:gd name="connsiteY169-340" fmla="*/ 6025 h 10714"/>
              <a:gd name="connsiteX170-341" fmla="*/ 8000 w 10000"/>
              <a:gd name="connsiteY170-342" fmla="*/ 6105 h 10714"/>
              <a:gd name="connsiteX171-343" fmla="*/ 7879 w 10000"/>
              <a:gd name="connsiteY171-344" fmla="*/ 6132 h 10714"/>
              <a:gd name="connsiteX172-345" fmla="*/ 7729 w 10000"/>
              <a:gd name="connsiteY172-346" fmla="*/ 6153 h 10714"/>
              <a:gd name="connsiteX173-347" fmla="*/ 7563 w 10000"/>
              <a:gd name="connsiteY173-348" fmla="*/ 6177 h 10714"/>
              <a:gd name="connsiteX174-349" fmla="*/ 7388 w 10000"/>
              <a:gd name="connsiteY174-350" fmla="*/ 6198 h 10714"/>
              <a:gd name="connsiteX175-351" fmla="*/ 7204 w 10000"/>
              <a:gd name="connsiteY175-352" fmla="*/ 6219 h 10714"/>
              <a:gd name="connsiteX176-353" fmla="*/ 7017 w 10000"/>
              <a:gd name="connsiteY176-354" fmla="*/ 6240 h 10714"/>
              <a:gd name="connsiteX177-355" fmla="*/ 6842 w 10000"/>
              <a:gd name="connsiteY177-356" fmla="*/ 6263 h 10714"/>
              <a:gd name="connsiteX178-357" fmla="*/ 6675 w 10000"/>
              <a:gd name="connsiteY178-358" fmla="*/ 6290 h 10714"/>
              <a:gd name="connsiteX179-359" fmla="*/ 6517 w 10000"/>
              <a:gd name="connsiteY179-360" fmla="*/ 6329 h 10714"/>
              <a:gd name="connsiteX180-361" fmla="*/ 6388 w 10000"/>
              <a:gd name="connsiteY180-362" fmla="*/ 6365 h 10714"/>
              <a:gd name="connsiteX181-363" fmla="*/ 6288 w 10000"/>
              <a:gd name="connsiteY181-364" fmla="*/ 6415 h 10714"/>
              <a:gd name="connsiteX182-365" fmla="*/ 6213 w 10000"/>
              <a:gd name="connsiteY182-366" fmla="*/ 6475 h 10714"/>
              <a:gd name="connsiteX183-367" fmla="*/ 6092 w 10000"/>
              <a:gd name="connsiteY183-368" fmla="*/ 6648 h 10714"/>
              <a:gd name="connsiteX184-369" fmla="*/ 6008 w 10000"/>
              <a:gd name="connsiteY184-370" fmla="*/ 6836 h 10714"/>
              <a:gd name="connsiteX185-371" fmla="*/ 5942 w 10000"/>
              <a:gd name="connsiteY185-372" fmla="*/ 7032 h 10714"/>
              <a:gd name="connsiteX186-373" fmla="*/ 5904 w 10000"/>
              <a:gd name="connsiteY186-374" fmla="*/ 7232 h 10714"/>
              <a:gd name="connsiteX187-375" fmla="*/ 5888 w 10000"/>
              <a:gd name="connsiteY187-376" fmla="*/ 7443 h 10714"/>
              <a:gd name="connsiteX188-377" fmla="*/ 5879 w 10000"/>
              <a:gd name="connsiteY188-378" fmla="*/ 7655 h 10714"/>
              <a:gd name="connsiteX189-379" fmla="*/ 5888 w 10000"/>
              <a:gd name="connsiteY189-380" fmla="*/ 7867 h 10714"/>
              <a:gd name="connsiteX190-381" fmla="*/ 5904 w 10000"/>
              <a:gd name="connsiteY190-382" fmla="*/ 8084 h 10714"/>
              <a:gd name="connsiteX191-383" fmla="*/ 5925 w 10000"/>
              <a:gd name="connsiteY191-384" fmla="*/ 8299 h 10714"/>
              <a:gd name="connsiteX192-385" fmla="*/ 5950 w 10000"/>
              <a:gd name="connsiteY192-386" fmla="*/ 8510 h 10714"/>
              <a:gd name="connsiteX193-387" fmla="*/ 5954 w 10000"/>
              <a:gd name="connsiteY193-388" fmla="*/ 8820 h 10714"/>
              <a:gd name="connsiteX194-389" fmla="*/ 5933 w 10000"/>
              <a:gd name="connsiteY194-390" fmla="*/ 9130 h 10714"/>
              <a:gd name="connsiteX195-391" fmla="*/ 5896 w 10000"/>
              <a:gd name="connsiteY195-392" fmla="*/ 9428 h 10714"/>
              <a:gd name="connsiteX196-393" fmla="*/ 5850 w 10000"/>
              <a:gd name="connsiteY196-394" fmla="*/ 9720 h 10714"/>
              <a:gd name="connsiteX197-395" fmla="*/ 5756 w 10000"/>
              <a:gd name="connsiteY197-396" fmla="*/ 10714 h 10714"/>
              <a:gd name="connsiteX198-397" fmla="*/ 4463 w 10000"/>
              <a:gd name="connsiteY198-398" fmla="*/ 10000 h 10714"/>
              <a:gd name="connsiteX199-399" fmla="*/ 3043 w 10000"/>
              <a:gd name="connsiteY199-400" fmla="*/ 9881 h 10714"/>
              <a:gd name="connsiteX200-401" fmla="*/ 4546 w 10000"/>
              <a:gd name="connsiteY200-402" fmla="*/ 9848 h 10714"/>
              <a:gd name="connsiteX201-403" fmla="*/ 4629 w 10000"/>
              <a:gd name="connsiteY201-404" fmla="*/ 9687 h 10714"/>
              <a:gd name="connsiteX202-405" fmla="*/ 4700 w 10000"/>
              <a:gd name="connsiteY202-406" fmla="*/ 9508 h 10714"/>
              <a:gd name="connsiteX203-407" fmla="*/ 4767 w 10000"/>
              <a:gd name="connsiteY203-408" fmla="*/ 9309 h 10714"/>
              <a:gd name="connsiteX204-409" fmla="*/ 4829 w 10000"/>
              <a:gd name="connsiteY204-410" fmla="*/ 9097 h 10714"/>
              <a:gd name="connsiteX205-411" fmla="*/ 4879 w 10000"/>
              <a:gd name="connsiteY205-412" fmla="*/ 8868 h 10714"/>
              <a:gd name="connsiteX206-413" fmla="*/ 4917 w 10000"/>
              <a:gd name="connsiteY206-414" fmla="*/ 8635 h 10714"/>
              <a:gd name="connsiteX207-415" fmla="*/ 4954 w 10000"/>
              <a:gd name="connsiteY207-416" fmla="*/ 8391 h 10714"/>
              <a:gd name="connsiteX208-417" fmla="*/ 4979 w 10000"/>
              <a:gd name="connsiteY208-418" fmla="*/ 8144 h 10714"/>
              <a:gd name="connsiteX209-419" fmla="*/ 5000 w 10000"/>
              <a:gd name="connsiteY209-420" fmla="*/ 7887 h 10714"/>
              <a:gd name="connsiteX210-421" fmla="*/ 5000 w 10000"/>
              <a:gd name="connsiteY210-422" fmla="*/ 7634 h 10714"/>
              <a:gd name="connsiteX211-423" fmla="*/ 5000 w 10000"/>
              <a:gd name="connsiteY211-424" fmla="*/ 7384 h 10714"/>
              <a:gd name="connsiteX212-425" fmla="*/ 4979 w 10000"/>
              <a:gd name="connsiteY212-426" fmla="*/ 7133 h 10714"/>
              <a:gd name="connsiteX213-427" fmla="*/ 4950 w 10000"/>
              <a:gd name="connsiteY213-428" fmla="*/ 6892 h 10714"/>
              <a:gd name="connsiteX214-429" fmla="*/ 4913 w 10000"/>
              <a:gd name="connsiteY214-430" fmla="*/ 6657 h 10714"/>
              <a:gd name="connsiteX215-431" fmla="*/ 4858 w 10000"/>
              <a:gd name="connsiteY215-432" fmla="*/ 6430 h 10714"/>
              <a:gd name="connsiteX216-433" fmla="*/ 4783 w 10000"/>
              <a:gd name="connsiteY216-434" fmla="*/ 6219 h 10714"/>
              <a:gd name="connsiteX217-435" fmla="*/ 4700 w 10000"/>
              <a:gd name="connsiteY217-436" fmla="*/ 6019 h 10714"/>
              <a:gd name="connsiteX218-437" fmla="*/ 4600 w 10000"/>
              <a:gd name="connsiteY218-438" fmla="*/ 5840 h 10714"/>
              <a:gd name="connsiteX219-439" fmla="*/ 4488 w 10000"/>
              <a:gd name="connsiteY219-440" fmla="*/ 5682 h 10714"/>
              <a:gd name="connsiteX220-441" fmla="*/ 4358 w 10000"/>
              <a:gd name="connsiteY220-442" fmla="*/ 5542 h 10714"/>
              <a:gd name="connsiteX221-443" fmla="*/ 4213 w 10000"/>
              <a:gd name="connsiteY221-444" fmla="*/ 5429 h 10714"/>
              <a:gd name="connsiteX222-445" fmla="*/ 4046 w 10000"/>
              <a:gd name="connsiteY222-446" fmla="*/ 5343 h 10714"/>
              <a:gd name="connsiteX223-447" fmla="*/ 3904 w 10000"/>
              <a:gd name="connsiteY223-448" fmla="*/ 5292 h 10714"/>
              <a:gd name="connsiteX224-449" fmla="*/ 3746 w 10000"/>
              <a:gd name="connsiteY224-450" fmla="*/ 5271 h 10714"/>
              <a:gd name="connsiteX225-451" fmla="*/ 3583 w 10000"/>
              <a:gd name="connsiteY225-452" fmla="*/ 5271 h 10714"/>
              <a:gd name="connsiteX226-453" fmla="*/ 3413 w 10000"/>
              <a:gd name="connsiteY226-454" fmla="*/ 5286 h 10714"/>
              <a:gd name="connsiteX227-455" fmla="*/ 3246 w 10000"/>
              <a:gd name="connsiteY227-456" fmla="*/ 5310 h 10714"/>
              <a:gd name="connsiteX228-457" fmla="*/ 3079 w 10000"/>
              <a:gd name="connsiteY228-458" fmla="*/ 5343 h 10714"/>
              <a:gd name="connsiteX229-459" fmla="*/ 2913 w 10000"/>
              <a:gd name="connsiteY229-460" fmla="*/ 5369 h 10714"/>
              <a:gd name="connsiteX230-461" fmla="*/ 2750 w 10000"/>
              <a:gd name="connsiteY230-462" fmla="*/ 5396 h 10714"/>
              <a:gd name="connsiteX231-463" fmla="*/ 2600 w 10000"/>
              <a:gd name="connsiteY231-464" fmla="*/ 5411 h 10714"/>
              <a:gd name="connsiteX232-465" fmla="*/ 2258 w 10000"/>
              <a:gd name="connsiteY232-466" fmla="*/ 5423 h 10714"/>
              <a:gd name="connsiteX233-467" fmla="*/ 1925 w 10000"/>
              <a:gd name="connsiteY233-468" fmla="*/ 5411 h 10714"/>
              <a:gd name="connsiteX234-469" fmla="*/ 1617 w 10000"/>
              <a:gd name="connsiteY234-470" fmla="*/ 5384 h 10714"/>
              <a:gd name="connsiteX235-471" fmla="*/ 1321 w 10000"/>
              <a:gd name="connsiteY235-472" fmla="*/ 5346 h 10714"/>
              <a:gd name="connsiteX236-473" fmla="*/ 1033 w 10000"/>
              <a:gd name="connsiteY236-474" fmla="*/ 5298 h 10714"/>
              <a:gd name="connsiteX237-475" fmla="*/ 758 w 10000"/>
              <a:gd name="connsiteY237-476" fmla="*/ 5250 h 10714"/>
              <a:gd name="connsiteX238-477" fmla="*/ 500 w 10000"/>
              <a:gd name="connsiteY238-478" fmla="*/ 5197 h 10714"/>
              <a:gd name="connsiteX239-479" fmla="*/ 517 w 10000"/>
              <a:gd name="connsiteY239-480" fmla="*/ 5137 h 10714"/>
              <a:gd name="connsiteX240-481" fmla="*/ 871 w 10000"/>
              <a:gd name="connsiteY240-482" fmla="*/ 5173 h 10714"/>
              <a:gd name="connsiteX241-483" fmla="*/ 1221 w 10000"/>
              <a:gd name="connsiteY241-484" fmla="*/ 5197 h 10714"/>
              <a:gd name="connsiteX242-485" fmla="*/ 1563 w 10000"/>
              <a:gd name="connsiteY242-486" fmla="*/ 5206 h 10714"/>
              <a:gd name="connsiteX243-487" fmla="*/ 1896 w 10000"/>
              <a:gd name="connsiteY243-488" fmla="*/ 5197 h 10714"/>
              <a:gd name="connsiteX244-489" fmla="*/ 2221 w 10000"/>
              <a:gd name="connsiteY244-490" fmla="*/ 5164 h 10714"/>
              <a:gd name="connsiteX245-491" fmla="*/ 2538 w 10000"/>
              <a:gd name="connsiteY245-492" fmla="*/ 5113 h 10714"/>
              <a:gd name="connsiteX246-493" fmla="*/ 2842 w 10000"/>
              <a:gd name="connsiteY246-494" fmla="*/ 5045 h 10714"/>
              <a:gd name="connsiteX247-495" fmla="*/ 3129 w 10000"/>
              <a:gd name="connsiteY247-496" fmla="*/ 4946 h 10714"/>
              <a:gd name="connsiteX248-497" fmla="*/ 3500 w 10000"/>
              <a:gd name="connsiteY248-498" fmla="*/ 4815 h 10714"/>
              <a:gd name="connsiteX249-499" fmla="*/ 2821 w 10000"/>
              <a:gd name="connsiteY249-500" fmla="*/ 4389 h 10714"/>
              <a:gd name="connsiteX250-501" fmla="*/ 2213 w 10000"/>
              <a:gd name="connsiteY250-502" fmla="*/ 3912 h 10714"/>
              <a:gd name="connsiteX251-503" fmla="*/ 1879 w 10000"/>
              <a:gd name="connsiteY251-504" fmla="*/ 3939 h 10714"/>
              <a:gd name="connsiteX252-505" fmla="*/ 1554 w 10000"/>
              <a:gd name="connsiteY252-506" fmla="*/ 3939 h 10714"/>
              <a:gd name="connsiteX253-507" fmla="*/ 1258 w 10000"/>
              <a:gd name="connsiteY253-508" fmla="*/ 3912 h 10714"/>
              <a:gd name="connsiteX254-509" fmla="*/ 979 w 10000"/>
              <a:gd name="connsiteY254-510" fmla="*/ 3856 h 10714"/>
              <a:gd name="connsiteX255-511" fmla="*/ 721 w 10000"/>
              <a:gd name="connsiteY255-512" fmla="*/ 3775 h 10714"/>
              <a:gd name="connsiteX256-513" fmla="*/ 496 w 10000"/>
              <a:gd name="connsiteY256-514" fmla="*/ 3674 h 10714"/>
              <a:gd name="connsiteX257-515" fmla="*/ 296 w 10000"/>
              <a:gd name="connsiteY257-516" fmla="*/ 3549 h 10714"/>
              <a:gd name="connsiteX258-517" fmla="*/ 129 w 10000"/>
              <a:gd name="connsiteY258-518" fmla="*/ 3403 h 10714"/>
              <a:gd name="connsiteX259-519" fmla="*/ 0 w 10000"/>
              <a:gd name="connsiteY259-520" fmla="*/ 3245 h 10714"/>
              <a:gd name="connsiteX260-521" fmla="*/ 17 w 10000"/>
              <a:gd name="connsiteY260-522" fmla="*/ 3218 h 10714"/>
              <a:gd name="connsiteX261-523" fmla="*/ 71 w 10000"/>
              <a:gd name="connsiteY261-524" fmla="*/ 3245 h 10714"/>
              <a:gd name="connsiteX262-525" fmla="*/ 138 w 10000"/>
              <a:gd name="connsiteY262-526" fmla="*/ 3349 h 10714"/>
              <a:gd name="connsiteX263-527" fmla="*/ 246 w 10000"/>
              <a:gd name="connsiteY263-528" fmla="*/ 3439 h 10714"/>
              <a:gd name="connsiteX264-529" fmla="*/ 379 w 10000"/>
              <a:gd name="connsiteY264-530" fmla="*/ 3528 h 10714"/>
              <a:gd name="connsiteX265-531" fmla="*/ 538 w 10000"/>
              <a:gd name="connsiteY265-532" fmla="*/ 3597 h 10714"/>
              <a:gd name="connsiteX266-533" fmla="*/ 721 w 10000"/>
              <a:gd name="connsiteY266-534" fmla="*/ 3656 h 10714"/>
              <a:gd name="connsiteX267-535" fmla="*/ 913 w 10000"/>
              <a:gd name="connsiteY267-536" fmla="*/ 3701 h 10714"/>
              <a:gd name="connsiteX268-537" fmla="*/ 1117 w 10000"/>
              <a:gd name="connsiteY268-538" fmla="*/ 3728 h 10714"/>
              <a:gd name="connsiteX269-539" fmla="*/ 1329 w 10000"/>
              <a:gd name="connsiteY269-540" fmla="*/ 3737 h 10714"/>
              <a:gd name="connsiteX270-541" fmla="*/ 1533 w 10000"/>
              <a:gd name="connsiteY270-542" fmla="*/ 3734 h 10714"/>
              <a:gd name="connsiteX271-543" fmla="*/ 1646 w 10000"/>
              <a:gd name="connsiteY271-544" fmla="*/ 3722 h 10714"/>
              <a:gd name="connsiteX272-545" fmla="*/ 1746 w 10000"/>
              <a:gd name="connsiteY272-546" fmla="*/ 3722 h 10714"/>
              <a:gd name="connsiteX273-547" fmla="*/ 1833 w 10000"/>
              <a:gd name="connsiteY273-548" fmla="*/ 3710 h 10714"/>
              <a:gd name="connsiteX274-549" fmla="*/ 1917 w 10000"/>
              <a:gd name="connsiteY274-550" fmla="*/ 3695 h 10714"/>
              <a:gd name="connsiteX275-551" fmla="*/ 1988 w 10000"/>
              <a:gd name="connsiteY275-552" fmla="*/ 3662 h 10714"/>
              <a:gd name="connsiteX276-553" fmla="*/ 1788 w 10000"/>
              <a:gd name="connsiteY276-554" fmla="*/ 3391 h 10714"/>
              <a:gd name="connsiteX277-555" fmla="*/ 1617 w 10000"/>
              <a:gd name="connsiteY277-556" fmla="*/ 3126 h 10714"/>
              <a:gd name="connsiteX278-557" fmla="*/ 1454 w 10000"/>
              <a:gd name="connsiteY278-558" fmla="*/ 2849 h 10714"/>
              <a:gd name="connsiteX279-559" fmla="*/ 1313 w 10000"/>
              <a:gd name="connsiteY279-560" fmla="*/ 2563 h 10714"/>
              <a:gd name="connsiteX280-561" fmla="*/ 1175 w 10000"/>
              <a:gd name="connsiteY280-562" fmla="*/ 2253 h 10714"/>
              <a:gd name="connsiteX281-563" fmla="*/ 1046 w 10000"/>
              <a:gd name="connsiteY281-564" fmla="*/ 1919 h 10714"/>
              <a:gd name="connsiteX282-565" fmla="*/ 1033 w 10000"/>
              <a:gd name="connsiteY282-566" fmla="*/ 1859 h 10714"/>
              <a:gd name="connsiteX283-567" fmla="*/ 1000 w 10000"/>
              <a:gd name="connsiteY283-568" fmla="*/ 1776 h 10714"/>
              <a:gd name="connsiteX284-569" fmla="*/ 979 w 10000"/>
              <a:gd name="connsiteY284-570" fmla="*/ 1684 h 10714"/>
              <a:gd name="connsiteX285-571" fmla="*/ 950 w 10000"/>
              <a:gd name="connsiteY285-572" fmla="*/ 1591 h 10714"/>
              <a:gd name="connsiteX286-573" fmla="*/ 925 w 10000"/>
              <a:gd name="connsiteY286-574" fmla="*/ 1490 h 10714"/>
              <a:gd name="connsiteX287-575" fmla="*/ 917 w 10000"/>
              <a:gd name="connsiteY287-576" fmla="*/ 1397 h 10714"/>
              <a:gd name="connsiteX288-577" fmla="*/ 917 w 10000"/>
              <a:gd name="connsiteY288-578" fmla="*/ 1311 h 10714"/>
              <a:gd name="connsiteX289-579" fmla="*/ 933 w 10000"/>
              <a:gd name="connsiteY289-580" fmla="*/ 1234 h 10714"/>
              <a:gd name="connsiteX290-581" fmla="*/ 963 w 10000"/>
              <a:gd name="connsiteY290-582" fmla="*/ 1180 h 10714"/>
              <a:gd name="connsiteX291-583" fmla="*/ 1000 w 10000"/>
              <a:gd name="connsiteY291-584" fmla="*/ 1192 h 10714"/>
              <a:gd name="connsiteX292-585" fmla="*/ 1033 w 10000"/>
              <a:gd name="connsiteY292-586" fmla="*/ 1496 h 10714"/>
              <a:gd name="connsiteX293-587" fmla="*/ 1108 w 10000"/>
              <a:gd name="connsiteY293-588" fmla="*/ 1800 h 10714"/>
              <a:gd name="connsiteX294-589" fmla="*/ 1221 w 10000"/>
              <a:gd name="connsiteY294-590" fmla="*/ 2098 h 10714"/>
              <a:gd name="connsiteX295-591" fmla="*/ 1358 w 10000"/>
              <a:gd name="connsiteY295-592" fmla="*/ 2372 h 10714"/>
              <a:gd name="connsiteX296-593" fmla="*/ 1508 w 10000"/>
              <a:gd name="connsiteY296-594" fmla="*/ 2628 h 10714"/>
              <a:gd name="connsiteX297-595" fmla="*/ 1646 w 10000"/>
              <a:gd name="connsiteY297-596" fmla="*/ 2795 h 10714"/>
              <a:gd name="connsiteX298-597" fmla="*/ 1629 w 10000"/>
              <a:gd name="connsiteY298-598" fmla="*/ 2801 h 10714"/>
              <a:gd name="connsiteX299-599" fmla="*/ 1629 w 10000"/>
              <a:gd name="connsiteY299-600" fmla="*/ 2807 h 10714"/>
              <a:gd name="connsiteX300-601" fmla="*/ 1638 w 10000"/>
              <a:gd name="connsiteY300-602" fmla="*/ 2813 h 10714"/>
              <a:gd name="connsiteX301-603" fmla="*/ 1646 w 10000"/>
              <a:gd name="connsiteY301-604" fmla="*/ 2816 h 10714"/>
              <a:gd name="connsiteX302-605" fmla="*/ 1663 w 10000"/>
              <a:gd name="connsiteY302-606" fmla="*/ 2822 h 10714"/>
              <a:gd name="connsiteX303-607" fmla="*/ 1667 w 10000"/>
              <a:gd name="connsiteY303-608" fmla="*/ 2834 h 10714"/>
              <a:gd name="connsiteX304-609" fmla="*/ 1675 w 10000"/>
              <a:gd name="connsiteY304-610" fmla="*/ 2840 h 10714"/>
              <a:gd name="connsiteX305-611" fmla="*/ 1683 w 10000"/>
              <a:gd name="connsiteY305-612" fmla="*/ 2849 h 10714"/>
              <a:gd name="connsiteX306-613" fmla="*/ 1683 w 10000"/>
              <a:gd name="connsiteY306-614" fmla="*/ 2843 h 10714"/>
              <a:gd name="connsiteX307-615" fmla="*/ 1675 w 10000"/>
              <a:gd name="connsiteY307-616" fmla="*/ 2840 h 10714"/>
              <a:gd name="connsiteX308-617" fmla="*/ 1675 w 10000"/>
              <a:gd name="connsiteY308-618" fmla="*/ 2840 h 10714"/>
              <a:gd name="connsiteX309-619" fmla="*/ 1646 w 10000"/>
              <a:gd name="connsiteY309-620" fmla="*/ 2795 h 10714"/>
              <a:gd name="connsiteX310-621" fmla="*/ 1746 w 10000"/>
              <a:gd name="connsiteY310-622" fmla="*/ 2741 h 10714"/>
              <a:gd name="connsiteX311-623" fmla="*/ 1842 w 10000"/>
              <a:gd name="connsiteY311-624" fmla="*/ 2649 h 10714"/>
              <a:gd name="connsiteX312-625" fmla="*/ 1933 w 10000"/>
              <a:gd name="connsiteY312-626" fmla="*/ 2542 h 10714"/>
              <a:gd name="connsiteX313-627" fmla="*/ 2017 w 10000"/>
              <a:gd name="connsiteY313-628" fmla="*/ 2411 h 10714"/>
              <a:gd name="connsiteX314-629" fmla="*/ 2092 w 10000"/>
              <a:gd name="connsiteY314-630" fmla="*/ 2265 h 10714"/>
              <a:gd name="connsiteX315-631" fmla="*/ 2163 w 10000"/>
              <a:gd name="connsiteY315-632" fmla="*/ 2113 h 10714"/>
              <a:gd name="connsiteX316-633" fmla="*/ 2221 w 10000"/>
              <a:gd name="connsiteY316-634" fmla="*/ 1955 h 10714"/>
              <a:gd name="connsiteX317-635" fmla="*/ 2275 w 10000"/>
              <a:gd name="connsiteY317-636" fmla="*/ 1803 h 10714"/>
              <a:gd name="connsiteX318-637" fmla="*/ 2321 w 10000"/>
              <a:gd name="connsiteY318-638" fmla="*/ 1657 h 10714"/>
              <a:gd name="connsiteX319-639" fmla="*/ 2329 w 10000"/>
              <a:gd name="connsiteY319-640" fmla="*/ 1853 h 10714"/>
              <a:gd name="connsiteX320-641" fmla="*/ 2321 w 10000"/>
              <a:gd name="connsiteY320-642" fmla="*/ 2032 h 10714"/>
              <a:gd name="connsiteX321-643" fmla="*/ 2283 w 10000"/>
              <a:gd name="connsiteY321-644" fmla="*/ 2199 h 10714"/>
              <a:gd name="connsiteX322-645" fmla="*/ 2229 w 10000"/>
              <a:gd name="connsiteY322-646" fmla="*/ 2366 h 10714"/>
              <a:gd name="connsiteX323-647" fmla="*/ 2154 w 10000"/>
              <a:gd name="connsiteY323-648" fmla="*/ 2524 h 10714"/>
              <a:gd name="connsiteX324-649" fmla="*/ 2046 w 10000"/>
              <a:gd name="connsiteY324-650" fmla="*/ 2682 h 10714"/>
              <a:gd name="connsiteX325-651" fmla="*/ 1796 w 10000"/>
              <a:gd name="connsiteY325-652" fmla="*/ 3027 h 10714"/>
              <a:gd name="connsiteX326-653" fmla="*/ 2054 w 10000"/>
              <a:gd name="connsiteY326-654" fmla="*/ 3305 h 10714"/>
              <a:gd name="connsiteX327-655" fmla="*/ 2333 w 10000"/>
              <a:gd name="connsiteY327-656" fmla="*/ 3564 h 10714"/>
              <a:gd name="connsiteX328-657" fmla="*/ 2638 w 10000"/>
              <a:gd name="connsiteY328-658" fmla="*/ 3808 h 10714"/>
              <a:gd name="connsiteX329-659" fmla="*/ 2963 w 10000"/>
              <a:gd name="connsiteY329-660" fmla="*/ 4032 h 10714"/>
              <a:gd name="connsiteX330-661" fmla="*/ 4129 w 10000"/>
              <a:gd name="connsiteY330-662" fmla="*/ 4610 h 10714"/>
              <a:gd name="connsiteX331-663" fmla="*/ 4167 w 10000"/>
              <a:gd name="connsiteY331-664" fmla="*/ 4589 h 10714"/>
              <a:gd name="connsiteX332-665" fmla="*/ 4071 w 10000"/>
              <a:gd name="connsiteY332-666" fmla="*/ 4333 h 10714"/>
              <a:gd name="connsiteX333-667" fmla="*/ 3996 w 10000"/>
              <a:gd name="connsiteY333-668" fmla="*/ 4058 h 10714"/>
              <a:gd name="connsiteX334-669" fmla="*/ 3933 w 10000"/>
              <a:gd name="connsiteY334-670" fmla="*/ 3760 h 10714"/>
              <a:gd name="connsiteX335-671" fmla="*/ 3904 w 10000"/>
              <a:gd name="connsiteY335-672" fmla="*/ 3456 h 10714"/>
              <a:gd name="connsiteX336-673" fmla="*/ 3879 w 10000"/>
              <a:gd name="connsiteY336-674" fmla="*/ 3138 h 10714"/>
              <a:gd name="connsiteX337-675" fmla="*/ 3879 w 10000"/>
              <a:gd name="connsiteY337-676" fmla="*/ 2813 h 10714"/>
              <a:gd name="connsiteX338-677" fmla="*/ 3896 w 10000"/>
              <a:gd name="connsiteY338-678" fmla="*/ 2485 h 10714"/>
              <a:gd name="connsiteX339-679" fmla="*/ 3933 w 10000"/>
              <a:gd name="connsiteY339-680" fmla="*/ 2160 h 10714"/>
              <a:gd name="connsiteX340-681" fmla="*/ 3988 w 10000"/>
              <a:gd name="connsiteY340-682" fmla="*/ 1836 h 10714"/>
              <a:gd name="connsiteX341-683" fmla="*/ 4046 w 10000"/>
              <a:gd name="connsiteY341-684" fmla="*/ 1523 h 10714"/>
              <a:gd name="connsiteX342-685" fmla="*/ 4129 w 10000"/>
              <a:gd name="connsiteY342-686" fmla="*/ 1219 h 10714"/>
              <a:gd name="connsiteX343-687" fmla="*/ 4229 w 10000"/>
              <a:gd name="connsiteY343-688" fmla="*/ 933 h 10714"/>
              <a:gd name="connsiteX344-689" fmla="*/ 4333 w 10000"/>
              <a:gd name="connsiteY344-690" fmla="*/ 662 h 10714"/>
              <a:gd name="connsiteX345-691" fmla="*/ 4454 w 10000"/>
              <a:gd name="connsiteY345-692" fmla="*/ 417 h 10714"/>
              <a:gd name="connsiteX346-693" fmla="*/ 4583 w 10000"/>
              <a:gd name="connsiteY346-694" fmla="*/ 194 h 10714"/>
              <a:gd name="connsiteX347-695" fmla="*/ 4738 w 10000"/>
              <a:gd name="connsiteY347-696" fmla="*/ 0 h 10714"/>
              <a:gd name="connsiteX0-697" fmla="*/ 4738 w 10000"/>
              <a:gd name="connsiteY0-698" fmla="*/ 0 h 10768"/>
              <a:gd name="connsiteX1-699" fmla="*/ 4721 w 10000"/>
              <a:gd name="connsiteY1-700" fmla="*/ 48 h 10768"/>
              <a:gd name="connsiteX2-701" fmla="*/ 4713 w 10000"/>
              <a:gd name="connsiteY2-702" fmla="*/ 80 h 10768"/>
              <a:gd name="connsiteX3-703" fmla="*/ 4704 w 10000"/>
              <a:gd name="connsiteY3-704" fmla="*/ 101 h 10768"/>
              <a:gd name="connsiteX4-705" fmla="*/ 4704 w 10000"/>
              <a:gd name="connsiteY4-706" fmla="*/ 113 h 10768"/>
              <a:gd name="connsiteX5-707" fmla="*/ 4713 w 10000"/>
              <a:gd name="connsiteY5-708" fmla="*/ 119 h 10768"/>
              <a:gd name="connsiteX6-709" fmla="*/ 4713 w 10000"/>
              <a:gd name="connsiteY6-710" fmla="*/ 125 h 10768"/>
              <a:gd name="connsiteX7-711" fmla="*/ 4721 w 10000"/>
              <a:gd name="connsiteY7-712" fmla="*/ 125 h 10768"/>
              <a:gd name="connsiteX8-713" fmla="*/ 4721 w 10000"/>
              <a:gd name="connsiteY8-714" fmla="*/ 125 h 10768"/>
              <a:gd name="connsiteX9-715" fmla="*/ 4721 w 10000"/>
              <a:gd name="connsiteY9-716" fmla="*/ 134 h 10768"/>
              <a:gd name="connsiteX10-717" fmla="*/ 4713 w 10000"/>
              <a:gd name="connsiteY10-718" fmla="*/ 152 h 10768"/>
              <a:gd name="connsiteX11-719" fmla="*/ 4704 w 10000"/>
              <a:gd name="connsiteY11-720" fmla="*/ 179 h 10768"/>
              <a:gd name="connsiteX12-721" fmla="*/ 4692 w 10000"/>
              <a:gd name="connsiteY12-722" fmla="*/ 221 h 10768"/>
              <a:gd name="connsiteX13-723" fmla="*/ 4667 w 10000"/>
              <a:gd name="connsiteY13-724" fmla="*/ 280 h 10768"/>
              <a:gd name="connsiteX14-725" fmla="*/ 4629 w 10000"/>
              <a:gd name="connsiteY14-726" fmla="*/ 364 h 10768"/>
              <a:gd name="connsiteX15-727" fmla="*/ 4592 w 10000"/>
              <a:gd name="connsiteY15-728" fmla="*/ 465 h 10768"/>
              <a:gd name="connsiteX16-729" fmla="*/ 4533 w 10000"/>
              <a:gd name="connsiteY16-730" fmla="*/ 596 h 10768"/>
              <a:gd name="connsiteX17-731" fmla="*/ 4463 w 10000"/>
              <a:gd name="connsiteY17-732" fmla="*/ 754 h 10768"/>
              <a:gd name="connsiteX18-733" fmla="*/ 4379 w 10000"/>
              <a:gd name="connsiteY18-734" fmla="*/ 1001 h 10768"/>
              <a:gd name="connsiteX19-735" fmla="*/ 4321 w 10000"/>
              <a:gd name="connsiteY19-736" fmla="*/ 1266 h 10768"/>
              <a:gd name="connsiteX20-737" fmla="*/ 4275 w 10000"/>
              <a:gd name="connsiteY20-738" fmla="*/ 1538 h 10768"/>
              <a:gd name="connsiteX21-739" fmla="*/ 4213 w 10000"/>
              <a:gd name="connsiteY21-740" fmla="*/ 1827 h 10768"/>
              <a:gd name="connsiteX22-741" fmla="*/ 4204 w 10000"/>
              <a:gd name="connsiteY22-742" fmla="*/ 1889 h 10768"/>
              <a:gd name="connsiteX23-743" fmla="*/ 4192 w 10000"/>
              <a:gd name="connsiteY23-744" fmla="*/ 1982 h 10768"/>
              <a:gd name="connsiteX24-745" fmla="*/ 4183 w 10000"/>
              <a:gd name="connsiteY24-746" fmla="*/ 2080 h 10768"/>
              <a:gd name="connsiteX25-747" fmla="*/ 4175 w 10000"/>
              <a:gd name="connsiteY25-748" fmla="*/ 2187 h 10768"/>
              <a:gd name="connsiteX26-749" fmla="*/ 4175 w 10000"/>
              <a:gd name="connsiteY26-750" fmla="*/ 2297 h 10768"/>
              <a:gd name="connsiteX27-751" fmla="*/ 4192 w 10000"/>
              <a:gd name="connsiteY27-752" fmla="*/ 2396 h 10768"/>
              <a:gd name="connsiteX28-753" fmla="*/ 4213 w 10000"/>
              <a:gd name="connsiteY28-754" fmla="*/ 2482 h 10768"/>
              <a:gd name="connsiteX29-755" fmla="*/ 4250 w 10000"/>
              <a:gd name="connsiteY29-756" fmla="*/ 2542 h 10768"/>
              <a:gd name="connsiteX30-757" fmla="*/ 4450 w 10000"/>
              <a:gd name="connsiteY30-758" fmla="*/ 2530 h 10768"/>
              <a:gd name="connsiteX31-759" fmla="*/ 4646 w 10000"/>
              <a:gd name="connsiteY31-760" fmla="*/ 2482 h 10768"/>
              <a:gd name="connsiteX32-761" fmla="*/ 4833 w 10000"/>
              <a:gd name="connsiteY32-762" fmla="*/ 2405 h 10768"/>
              <a:gd name="connsiteX33-763" fmla="*/ 5025 w 10000"/>
              <a:gd name="connsiteY33-764" fmla="*/ 2297 h 10768"/>
              <a:gd name="connsiteX34-765" fmla="*/ 5200 w 10000"/>
              <a:gd name="connsiteY34-766" fmla="*/ 2172 h 10768"/>
              <a:gd name="connsiteX35-767" fmla="*/ 5371 w 10000"/>
              <a:gd name="connsiteY35-768" fmla="*/ 2020 h 10768"/>
              <a:gd name="connsiteX36-769" fmla="*/ 5533 w 10000"/>
              <a:gd name="connsiteY36-770" fmla="*/ 1859 h 10768"/>
              <a:gd name="connsiteX37-771" fmla="*/ 5683 w 10000"/>
              <a:gd name="connsiteY37-772" fmla="*/ 1690 h 10768"/>
              <a:gd name="connsiteX38-773" fmla="*/ 5829 w 10000"/>
              <a:gd name="connsiteY38-774" fmla="*/ 1511 h 10768"/>
              <a:gd name="connsiteX39-775" fmla="*/ 5954 w 10000"/>
              <a:gd name="connsiteY39-776" fmla="*/ 1326 h 10768"/>
              <a:gd name="connsiteX40-777" fmla="*/ 6071 w 10000"/>
              <a:gd name="connsiteY40-778" fmla="*/ 1147 h 10768"/>
              <a:gd name="connsiteX41-779" fmla="*/ 6167 w 10000"/>
              <a:gd name="connsiteY41-780" fmla="*/ 974 h 10768"/>
              <a:gd name="connsiteX42-781" fmla="*/ 6213 w 10000"/>
              <a:gd name="connsiteY42-782" fmla="*/ 974 h 10768"/>
              <a:gd name="connsiteX43-783" fmla="*/ 6213 w 10000"/>
              <a:gd name="connsiteY43-784" fmla="*/ 992 h 10768"/>
              <a:gd name="connsiteX44-785" fmla="*/ 6138 w 10000"/>
              <a:gd name="connsiteY44-786" fmla="*/ 1165 h 10768"/>
              <a:gd name="connsiteX45-787" fmla="*/ 6054 w 10000"/>
              <a:gd name="connsiteY45-788" fmla="*/ 1344 h 10768"/>
              <a:gd name="connsiteX46-789" fmla="*/ 5963 w 10000"/>
              <a:gd name="connsiteY46-790" fmla="*/ 1517 h 10768"/>
              <a:gd name="connsiteX47-791" fmla="*/ 5871 w 10000"/>
              <a:gd name="connsiteY47-792" fmla="*/ 1684 h 10768"/>
              <a:gd name="connsiteX48-793" fmla="*/ 5775 w 10000"/>
              <a:gd name="connsiteY48-794" fmla="*/ 1847 h 10768"/>
              <a:gd name="connsiteX49-795" fmla="*/ 5667 w 10000"/>
              <a:gd name="connsiteY49-796" fmla="*/ 1999 h 10768"/>
              <a:gd name="connsiteX50-797" fmla="*/ 5554 w 10000"/>
              <a:gd name="connsiteY50-798" fmla="*/ 2145 h 10768"/>
              <a:gd name="connsiteX51-799" fmla="*/ 5417 w 10000"/>
              <a:gd name="connsiteY51-800" fmla="*/ 2279 h 10768"/>
              <a:gd name="connsiteX52-801" fmla="*/ 5275 w 10000"/>
              <a:gd name="connsiteY52-802" fmla="*/ 2411 h 10768"/>
              <a:gd name="connsiteX53-803" fmla="*/ 5108 w 10000"/>
              <a:gd name="connsiteY53-804" fmla="*/ 2518 h 10768"/>
              <a:gd name="connsiteX54-805" fmla="*/ 4917 w 10000"/>
              <a:gd name="connsiteY54-806" fmla="*/ 2616 h 10768"/>
              <a:gd name="connsiteX55-807" fmla="*/ 4704 w 10000"/>
              <a:gd name="connsiteY55-808" fmla="*/ 2703 h 10768"/>
              <a:gd name="connsiteX56-809" fmla="*/ 4479 w 10000"/>
              <a:gd name="connsiteY56-810" fmla="*/ 2768 h 10768"/>
              <a:gd name="connsiteX57-811" fmla="*/ 4213 w 10000"/>
              <a:gd name="connsiteY57-812" fmla="*/ 2813 h 10768"/>
              <a:gd name="connsiteX58-813" fmla="*/ 4221 w 10000"/>
              <a:gd name="connsiteY58-814" fmla="*/ 3126 h 10768"/>
              <a:gd name="connsiteX59-815" fmla="*/ 4258 w 10000"/>
              <a:gd name="connsiteY59-816" fmla="*/ 3424 h 10768"/>
              <a:gd name="connsiteX60-817" fmla="*/ 4321 w 10000"/>
              <a:gd name="connsiteY60-818" fmla="*/ 3707 h 10768"/>
              <a:gd name="connsiteX61-819" fmla="*/ 4404 w 10000"/>
              <a:gd name="connsiteY61-820" fmla="*/ 3975 h 10768"/>
              <a:gd name="connsiteX62-821" fmla="*/ 4508 w 10000"/>
              <a:gd name="connsiteY62-822" fmla="*/ 4231 h 10768"/>
              <a:gd name="connsiteX63-823" fmla="*/ 4621 w 10000"/>
              <a:gd name="connsiteY63-824" fmla="*/ 4476 h 10768"/>
              <a:gd name="connsiteX64-825" fmla="*/ 4750 w 10000"/>
              <a:gd name="connsiteY64-826" fmla="*/ 4708 h 10768"/>
              <a:gd name="connsiteX65-827" fmla="*/ 4879 w 10000"/>
              <a:gd name="connsiteY65-828" fmla="*/ 4934 h 10768"/>
              <a:gd name="connsiteX66-829" fmla="*/ 4917 w 10000"/>
              <a:gd name="connsiteY66-830" fmla="*/ 4988 h 10768"/>
              <a:gd name="connsiteX67-831" fmla="*/ 4950 w 10000"/>
              <a:gd name="connsiteY67-832" fmla="*/ 5054 h 10768"/>
              <a:gd name="connsiteX68-833" fmla="*/ 4996 w 10000"/>
              <a:gd name="connsiteY68-834" fmla="*/ 5125 h 10768"/>
              <a:gd name="connsiteX69-835" fmla="*/ 5038 w 10000"/>
              <a:gd name="connsiteY69-836" fmla="*/ 5200 h 10768"/>
              <a:gd name="connsiteX70-837" fmla="*/ 5092 w 10000"/>
              <a:gd name="connsiteY70-838" fmla="*/ 5271 h 10768"/>
              <a:gd name="connsiteX71-839" fmla="*/ 5154 w 10000"/>
              <a:gd name="connsiteY71-840" fmla="*/ 5331 h 10768"/>
              <a:gd name="connsiteX72-841" fmla="*/ 5229 w 10000"/>
              <a:gd name="connsiteY72-842" fmla="*/ 5384 h 10768"/>
              <a:gd name="connsiteX73-843" fmla="*/ 5313 w 10000"/>
              <a:gd name="connsiteY73-844" fmla="*/ 5423 h 10768"/>
              <a:gd name="connsiteX74-845" fmla="*/ 5413 w 10000"/>
              <a:gd name="connsiteY74-846" fmla="*/ 5438 h 10768"/>
              <a:gd name="connsiteX75-847" fmla="*/ 5517 w 10000"/>
              <a:gd name="connsiteY75-848" fmla="*/ 5435 h 10768"/>
              <a:gd name="connsiteX76-849" fmla="*/ 5704 w 10000"/>
              <a:gd name="connsiteY76-850" fmla="*/ 5390 h 10768"/>
              <a:gd name="connsiteX77-851" fmla="*/ 5871 w 10000"/>
              <a:gd name="connsiteY77-852" fmla="*/ 5316 h 10768"/>
              <a:gd name="connsiteX78-853" fmla="*/ 6033 w 10000"/>
              <a:gd name="connsiteY78-854" fmla="*/ 5223 h 10768"/>
              <a:gd name="connsiteX79-855" fmla="*/ 6167 w 10000"/>
              <a:gd name="connsiteY79-856" fmla="*/ 5113 h 10768"/>
              <a:gd name="connsiteX80-857" fmla="*/ 6296 w 10000"/>
              <a:gd name="connsiteY80-858" fmla="*/ 4994 h 10768"/>
              <a:gd name="connsiteX81-859" fmla="*/ 6417 w 10000"/>
              <a:gd name="connsiteY81-860" fmla="*/ 4869 h 10768"/>
              <a:gd name="connsiteX82-861" fmla="*/ 6525 w 10000"/>
              <a:gd name="connsiteY82-862" fmla="*/ 4750 h 10768"/>
              <a:gd name="connsiteX83-863" fmla="*/ 6617 w 10000"/>
              <a:gd name="connsiteY83-864" fmla="*/ 4636 h 10768"/>
              <a:gd name="connsiteX84-865" fmla="*/ 6821 w 10000"/>
              <a:gd name="connsiteY84-866" fmla="*/ 4377 h 10768"/>
              <a:gd name="connsiteX85-867" fmla="*/ 7017 w 10000"/>
              <a:gd name="connsiteY85-868" fmla="*/ 4085 h 10768"/>
              <a:gd name="connsiteX86-869" fmla="*/ 7213 w 10000"/>
              <a:gd name="connsiteY86-870" fmla="*/ 3766 h 10768"/>
              <a:gd name="connsiteX87-871" fmla="*/ 7396 w 10000"/>
              <a:gd name="connsiteY87-872" fmla="*/ 3418 h 10768"/>
              <a:gd name="connsiteX88-873" fmla="*/ 7563 w 10000"/>
              <a:gd name="connsiteY88-874" fmla="*/ 3051 h 10768"/>
              <a:gd name="connsiteX89-875" fmla="*/ 7713 w 10000"/>
              <a:gd name="connsiteY89-876" fmla="*/ 2661 h 10768"/>
              <a:gd name="connsiteX90-877" fmla="*/ 7850 w 10000"/>
              <a:gd name="connsiteY90-878" fmla="*/ 2253 h 10768"/>
              <a:gd name="connsiteX91-879" fmla="*/ 7950 w 10000"/>
              <a:gd name="connsiteY91-880" fmla="*/ 1830 h 10768"/>
              <a:gd name="connsiteX92-881" fmla="*/ 8025 w 10000"/>
              <a:gd name="connsiteY92-882" fmla="*/ 1397 h 10768"/>
              <a:gd name="connsiteX93-883" fmla="*/ 8071 w 10000"/>
              <a:gd name="connsiteY93-884" fmla="*/ 954 h 10768"/>
              <a:gd name="connsiteX94-885" fmla="*/ 8108 w 10000"/>
              <a:gd name="connsiteY94-886" fmla="*/ 974 h 10768"/>
              <a:gd name="connsiteX95-887" fmla="*/ 8138 w 10000"/>
              <a:gd name="connsiteY95-888" fmla="*/ 1025 h 10768"/>
              <a:gd name="connsiteX96-889" fmla="*/ 8163 w 10000"/>
              <a:gd name="connsiteY96-890" fmla="*/ 1100 h 10768"/>
              <a:gd name="connsiteX97-891" fmla="*/ 8175 w 10000"/>
              <a:gd name="connsiteY97-892" fmla="*/ 1198 h 10768"/>
              <a:gd name="connsiteX98-893" fmla="*/ 8183 w 10000"/>
              <a:gd name="connsiteY98-894" fmla="*/ 1311 h 10768"/>
              <a:gd name="connsiteX99-895" fmla="*/ 8183 w 10000"/>
              <a:gd name="connsiteY99-896" fmla="*/ 1442 h 10768"/>
              <a:gd name="connsiteX100-897" fmla="*/ 8183 w 10000"/>
              <a:gd name="connsiteY100-898" fmla="*/ 1582 h 10768"/>
              <a:gd name="connsiteX101-899" fmla="*/ 8175 w 10000"/>
              <a:gd name="connsiteY101-900" fmla="*/ 1734 h 10768"/>
              <a:gd name="connsiteX102-901" fmla="*/ 8163 w 10000"/>
              <a:gd name="connsiteY102-902" fmla="*/ 1889 h 10768"/>
              <a:gd name="connsiteX103-903" fmla="*/ 8146 w 10000"/>
              <a:gd name="connsiteY103-904" fmla="*/ 2047 h 10768"/>
              <a:gd name="connsiteX104-905" fmla="*/ 8121 w 10000"/>
              <a:gd name="connsiteY104-906" fmla="*/ 2205 h 10768"/>
              <a:gd name="connsiteX105-907" fmla="*/ 8108 w 10000"/>
              <a:gd name="connsiteY105-908" fmla="*/ 2357 h 10768"/>
              <a:gd name="connsiteX106-909" fmla="*/ 8083 w 10000"/>
              <a:gd name="connsiteY106-910" fmla="*/ 2497 h 10768"/>
              <a:gd name="connsiteX107-911" fmla="*/ 8063 w 10000"/>
              <a:gd name="connsiteY107-912" fmla="*/ 2628 h 10768"/>
              <a:gd name="connsiteX108-913" fmla="*/ 8038 w 10000"/>
              <a:gd name="connsiteY108-914" fmla="*/ 2741 h 10768"/>
              <a:gd name="connsiteX109-915" fmla="*/ 8017 w 10000"/>
              <a:gd name="connsiteY109-916" fmla="*/ 2834 h 10768"/>
              <a:gd name="connsiteX110-917" fmla="*/ 8000 w 10000"/>
              <a:gd name="connsiteY110-918" fmla="*/ 2908 h 10768"/>
              <a:gd name="connsiteX111-919" fmla="*/ 7700 w 10000"/>
              <a:gd name="connsiteY111-920" fmla="*/ 3754 h 10768"/>
              <a:gd name="connsiteX112-921" fmla="*/ 7942 w 10000"/>
              <a:gd name="connsiteY112-922" fmla="*/ 3737 h 10768"/>
              <a:gd name="connsiteX113-923" fmla="*/ 8167 w 10000"/>
              <a:gd name="connsiteY113-924" fmla="*/ 3695 h 10768"/>
              <a:gd name="connsiteX114-925" fmla="*/ 8379 w 10000"/>
              <a:gd name="connsiteY114-926" fmla="*/ 3635 h 10768"/>
              <a:gd name="connsiteX115-927" fmla="*/ 8583 w 10000"/>
              <a:gd name="connsiteY115-928" fmla="*/ 3558 h 10768"/>
              <a:gd name="connsiteX116-929" fmla="*/ 8767 w 10000"/>
              <a:gd name="connsiteY116-930" fmla="*/ 3471 h 10768"/>
              <a:gd name="connsiteX117-931" fmla="*/ 8933 w 10000"/>
              <a:gd name="connsiteY117-932" fmla="*/ 3376 h 10768"/>
              <a:gd name="connsiteX118-933" fmla="*/ 9092 w 10000"/>
              <a:gd name="connsiteY118-934" fmla="*/ 3278 h 10768"/>
              <a:gd name="connsiteX119-935" fmla="*/ 9238 w 10000"/>
              <a:gd name="connsiteY119-936" fmla="*/ 3185 h 10768"/>
              <a:gd name="connsiteX120-937" fmla="*/ 9250 w 10000"/>
              <a:gd name="connsiteY120-938" fmla="*/ 3230 h 10768"/>
              <a:gd name="connsiteX121-939" fmla="*/ 9117 w 10000"/>
              <a:gd name="connsiteY121-940" fmla="*/ 3376 h 10768"/>
              <a:gd name="connsiteX122-941" fmla="*/ 8954 w 10000"/>
              <a:gd name="connsiteY122-942" fmla="*/ 3516 h 10768"/>
              <a:gd name="connsiteX123-943" fmla="*/ 8758 w 10000"/>
              <a:gd name="connsiteY123-944" fmla="*/ 3641 h 10768"/>
              <a:gd name="connsiteX124-945" fmla="*/ 8538 w 10000"/>
              <a:gd name="connsiteY124-946" fmla="*/ 3754 h 10768"/>
              <a:gd name="connsiteX125-947" fmla="*/ 8304 w 10000"/>
              <a:gd name="connsiteY125-948" fmla="*/ 3856 h 10768"/>
              <a:gd name="connsiteX126-949" fmla="*/ 8054 w 10000"/>
              <a:gd name="connsiteY126-950" fmla="*/ 3945 h 10768"/>
              <a:gd name="connsiteX127-951" fmla="*/ 7796 w 10000"/>
              <a:gd name="connsiteY127-952" fmla="*/ 4014 h 10768"/>
              <a:gd name="connsiteX128-953" fmla="*/ 7533 w 10000"/>
              <a:gd name="connsiteY128-954" fmla="*/ 4064 h 10768"/>
              <a:gd name="connsiteX129-955" fmla="*/ 7479 w 10000"/>
              <a:gd name="connsiteY129-956" fmla="*/ 4184 h 10768"/>
              <a:gd name="connsiteX130-957" fmla="*/ 7404 w 10000"/>
              <a:gd name="connsiteY130-958" fmla="*/ 4324 h 10768"/>
              <a:gd name="connsiteX131-959" fmla="*/ 7321 w 10000"/>
              <a:gd name="connsiteY131-960" fmla="*/ 4470 h 10768"/>
              <a:gd name="connsiteX132-961" fmla="*/ 7213 w 10000"/>
              <a:gd name="connsiteY132-962" fmla="*/ 4628 h 10768"/>
              <a:gd name="connsiteX133-963" fmla="*/ 7100 w 10000"/>
              <a:gd name="connsiteY133-964" fmla="*/ 4794 h 10768"/>
              <a:gd name="connsiteX134-965" fmla="*/ 6979 w 10000"/>
              <a:gd name="connsiteY134-966" fmla="*/ 4958 h 10768"/>
              <a:gd name="connsiteX135-967" fmla="*/ 6850 w 10000"/>
              <a:gd name="connsiteY135-968" fmla="*/ 5113 h 10768"/>
              <a:gd name="connsiteX136-969" fmla="*/ 6721 w 10000"/>
              <a:gd name="connsiteY136-970" fmla="*/ 5265 h 10768"/>
              <a:gd name="connsiteX137-971" fmla="*/ 6600 w 10000"/>
              <a:gd name="connsiteY137-972" fmla="*/ 5405 h 10768"/>
              <a:gd name="connsiteX138-973" fmla="*/ 6471 w 10000"/>
              <a:gd name="connsiteY138-974" fmla="*/ 5530 h 10768"/>
              <a:gd name="connsiteX139-975" fmla="*/ 6358 w 10000"/>
              <a:gd name="connsiteY139-976" fmla="*/ 5641 h 10768"/>
              <a:gd name="connsiteX140-977" fmla="*/ 6250 w 10000"/>
              <a:gd name="connsiteY140-978" fmla="*/ 5721 h 10768"/>
              <a:gd name="connsiteX141-979" fmla="*/ 6267 w 10000"/>
              <a:gd name="connsiteY141-980" fmla="*/ 5781 h 10768"/>
              <a:gd name="connsiteX142-981" fmla="*/ 6296 w 10000"/>
              <a:gd name="connsiteY142-982" fmla="*/ 5793 h 10768"/>
              <a:gd name="connsiteX143-983" fmla="*/ 6479 w 10000"/>
              <a:gd name="connsiteY143-984" fmla="*/ 5754 h 10768"/>
              <a:gd name="connsiteX144-985" fmla="*/ 6663 w 10000"/>
              <a:gd name="connsiteY144-986" fmla="*/ 5736 h 10768"/>
              <a:gd name="connsiteX145-987" fmla="*/ 6858 w 10000"/>
              <a:gd name="connsiteY145-988" fmla="*/ 5736 h 10768"/>
              <a:gd name="connsiteX146-989" fmla="*/ 7046 w 10000"/>
              <a:gd name="connsiteY146-990" fmla="*/ 5742 h 10768"/>
              <a:gd name="connsiteX147-991" fmla="*/ 7246 w 10000"/>
              <a:gd name="connsiteY147-992" fmla="*/ 5748 h 10768"/>
              <a:gd name="connsiteX148-993" fmla="*/ 7425 w 10000"/>
              <a:gd name="connsiteY148-994" fmla="*/ 5748 h 10768"/>
              <a:gd name="connsiteX149-995" fmla="*/ 7600 w 10000"/>
              <a:gd name="connsiteY149-996" fmla="*/ 5733 h 10768"/>
              <a:gd name="connsiteX150-997" fmla="*/ 7950 w 10000"/>
              <a:gd name="connsiteY150-998" fmla="*/ 5673 h 10768"/>
              <a:gd name="connsiteX151-999" fmla="*/ 8275 w 10000"/>
              <a:gd name="connsiteY151-1000" fmla="*/ 5596 h 10768"/>
              <a:gd name="connsiteX152-1001" fmla="*/ 8579 w 10000"/>
              <a:gd name="connsiteY152-1002" fmla="*/ 5504 h 10768"/>
              <a:gd name="connsiteX153-1003" fmla="*/ 8858 w 10000"/>
              <a:gd name="connsiteY153-1004" fmla="*/ 5390 h 10768"/>
              <a:gd name="connsiteX154-1005" fmla="*/ 9117 w 10000"/>
              <a:gd name="connsiteY154-1006" fmla="*/ 5265 h 10768"/>
              <a:gd name="connsiteX155-1007" fmla="*/ 9350 w 10000"/>
              <a:gd name="connsiteY155-1008" fmla="*/ 5119 h 10768"/>
              <a:gd name="connsiteX156-1009" fmla="*/ 9563 w 10000"/>
              <a:gd name="connsiteY156-1010" fmla="*/ 4967 h 10768"/>
              <a:gd name="connsiteX157-1011" fmla="*/ 9758 w 10000"/>
              <a:gd name="connsiteY157-1012" fmla="*/ 4794 h 10768"/>
              <a:gd name="connsiteX158-1013" fmla="*/ 9933 w 10000"/>
              <a:gd name="connsiteY158-1014" fmla="*/ 4610 h 10768"/>
              <a:gd name="connsiteX159-1015" fmla="*/ 10000 w 10000"/>
              <a:gd name="connsiteY159-1016" fmla="*/ 4648 h 10768"/>
              <a:gd name="connsiteX160-1017" fmla="*/ 10000 w 10000"/>
              <a:gd name="connsiteY160-1018" fmla="*/ 4660 h 10768"/>
              <a:gd name="connsiteX161-1019" fmla="*/ 9904 w 10000"/>
              <a:gd name="connsiteY161-1020" fmla="*/ 4827 h 10768"/>
              <a:gd name="connsiteX162-1021" fmla="*/ 9767 w 10000"/>
              <a:gd name="connsiteY162-1022" fmla="*/ 5000 h 10768"/>
              <a:gd name="connsiteX163-1023" fmla="*/ 9600 w 10000"/>
              <a:gd name="connsiteY163-1024" fmla="*/ 5173 h 10768"/>
              <a:gd name="connsiteX164-1025" fmla="*/ 9404 w 10000"/>
              <a:gd name="connsiteY164-1026" fmla="*/ 5343 h 10768"/>
              <a:gd name="connsiteX165-1027" fmla="*/ 9183 w 10000"/>
              <a:gd name="connsiteY165-1028" fmla="*/ 5504 h 10768"/>
              <a:gd name="connsiteX166-1029" fmla="*/ 8950 w 10000"/>
              <a:gd name="connsiteY166-1030" fmla="*/ 5662 h 10768"/>
              <a:gd name="connsiteX167-1031" fmla="*/ 8704 w 10000"/>
              <a:gd name="connsiteY167-1032" fmla="*/ 5802 h 10768"/>
              <a:gd name="connsiteX168-1033" fmla="*/ 8463 w 10000"/>
              <a:gd name="connsiteY168-1034" fmla="*/ 5927 h 10768"/>
              <a:gd name="connsiteX169-1035" fmla="*/ 8229 w 10000"/>
              <a:gd name="connsiteY169-1036" fmla="*/ 6025 h 10768"/>
              <a:gd name="connsiteX170-1037" fmla="*/ 8000 w 10000"/>
              <a:gd name="connsiteY170-1038" fmla="*/ 6105 h 10768"/>
              <a:gd name="connsiteX171-1039" fmla="*/ 7879 w 10000"/>
              <a:gd name="connsiteY171-1040" fmla="*/ 6132 h 10768"/>
              <a:gd name="connsiteX172-1041" fmla="*/ 7729 w 10000"/>
              <a:gd name="connsiteY172-1042" fmla="*/ 6153 h 10768"/>
              <a:gd name="connsiteX173-1043" fmla="*/ 7563 w 10000"/>
              <a:gd name="connsiteY173-1044" fmla="*/ 6177 h 10768"/>
              <a:gd name="connsiteX174-1045" fmla="*/ 7388 w 10000"/>
              <a:gd name="connsiteY174-1046" fmla="*/ 6198 h 10768"/>
              <a:gd name="connsiteX175-1047" fmla="*/ 7204 w 10000"/>
              <a:gd name="connsiteY175-1048" fmla="*/ 6219 h 10768"/>
              <a:gd name="connsiteX176-1049" fmla="*/ 7017 w 10000"/>
              <a:gd name="connsiteY176-1050" fmla="*/ 6240 h 10768"/>
              <a:gd name="connsiteX177-1051" fmla="*/ 6842 w 10000"/>
              <a:gd name="connsiteY177-1052" fmla="*/ 6263 h 10768"/>
              <a:gd name="connsiteX178-1053" fmla="*/ 6675 w 10000"/>
              <a:gd name="connsiteY178-1054" fmla="*/ 6290 h 10768"/>
              <a:gd name="connsiteX179-1055" fmla="*/ 6517 w 10000"/>
              <a:gd name="connsiteY179-1056" fmla="*/ 6329 h 10768"/>
              <a:gd name="connsiteX180-1057" fmla="*/ 6388 w 10000"/>
              <a:gd name="connsiteY180-1058" fmla="*/ 6365 h 10768"/>
              <a:gd name="connsiteX181-1059" fmla="*/ 6288 w 10000"/>
              <a:gd name="connsiteY181-1060" fmla="*/ 6415 h 10768"/>
              <a:gd name="connsiteX182-1061" fmla="*/ 6213 w 10000"/>
              <a:gd name="connsiteY182-1062" fmla="*/ 6475 h 10768"/>
              <a:gd name="connsiteX183-1063" fmla="*/ 6092 w 10000"/>
              <a:gd name="connsiteY183-1064" fmla="*/ 6648 h 10768"/>
              <a:gd name="connsiteX184-1065" fmla="*/ 6008 w 10000"/>
              <a:gd name="connsiteY184-1066" fmla="*/ 6836 h 10768"/>
              <a:gd name="connsiteX185-1067" fmla="*/ 5942 w 10000"/>
              <a:gd name="connsiteY185-1068" fmla="*/ 7032 h 10768"/>
              <a:gd name="connsiteX186-1069" fmla="*/ 5904 w 10000"/>
              <a:gd name="connsiteY186-1070" fmla="*/ 7232 h 10768"/>
              <a:gd name="connsiteX187-1071" fmla="*/ 5888 w 10000"/>
              <a:gd name="connsiteY187-1072" fmla="*/ 7443 h 10768"/>
              <a:gd name="connsiteX188-1073" fmla="*/ 5879 w 10000"/>
              <a:gd name="connsiteY188-1074" fmla="*/ 7655 h 10768"/>
              <a:gd name="connsiteX189-1075" fmla="*/ 5888 w 10000"/>
              <a:gd name="connsiteY189-1076" fmla="*/ 7867 h 10768"/>
              <a:gd name="connsiteX190-1077" fmla="*/ 5904 w 10000"/>
              <a:gd name="connsiteY190-1078" fmla="*/ 8084 h 10768"/>
              <a:gd name="connsiteX191-1079" fmla="*/ 5925 w 10000"/>
              <a:gd name="connsiteY191-1080" fmla="*/ 8299 h 10768"/>
              <a:gd name="connsiteX192-1081" fmla="*/ 5950 w 10000"/>
              <a:gd name="connsiteY192-1082" fmla="*/ 8510 h 10768"/>
              <a:gd name="connsiteX193-1083" fmla="*/ 5954 w 10000"/>
              <a:gd name="connsiteY193-1084" fmla="*/ 8820 h 10768"/>
              <a:gd name="connsiteX194-1085" fmla="*/ 5933 w 10000"/>
              <a:gd name="connsiteY194-1086" fmla="*/ 9130 h 10768"/>
              <a:gd name="connsiteX195-1087" fmla="*/ 5896 w 10000"/>
              <a:gd name="connsiteY195-1088" fmla="*/ 9428 h 10768"/>
              <a:gd name="connsiteX196-1089" fmla="*/ 5850 w 10000"/>
              <a:gd name="connsiteY196-1090" fmla="*/ 9720 h 10768"/>
              <a:gd name="connsiteX197-1091" fmla="*/ 5756 w 10000"/>
              <a:gd name="connsiteY197-1092" fmla="*/ 10714 h 10768"/>
              <a:gd name="connsiteX198-1093" fmla="*/ 3964 w 10000"/>
              <a:gd name="connsiteY198-1094" fmla="*/ 10768 h 10768"/>
              <a:gd name="connsiteX199-1095" fmla="*/ 3043 w 10000"/>
              <a:gd name="connsiteY199-1096" fmla="*/ 9881 h 10768"/>
              <a:gd name="connsiteX200-1097" fmla="*/ 4546 w 10000"/>
              <a:gd name="connsiteY200-1098" fmla="*/ 9848 h 10768"/>
              <a:gd name="connsiteX201-1099" fmla="*/ 4629 w 10000"/>
              <a:gd name="connsiteY201-1100" fmla="*/ 9687 h 10768"/>
              <a:gd name="connsiteX202-1101" fmla="*/ 4700 w 10000"/>
              <a:gd name="connsiteY202-1102" fmla="*/ 9508 h 10768"/>
              <a:gd name="connsiteX203-1103" fmla="*/ 4767 w 10000"/>
              <a:gd name="connsiteY203-1104" fmla="*/ 9309 h 10768"/>
              <a:gd name="connsiteX204-1105" fmla="*/ 4829 w 10000"/>
              <a:gd name="connsiteY204-1106" fmla="*/ 9097 h 10768"/>
              <a:gd name="connsiteX205-1107" fmla="*/ 4879 w 10000"/>
              <a:gd name="connsiteY205-1108" fmla="*/ 8868 h 10768"/>
              <a:gd name="connsiteX206-1109" fmla="*/ 4917 w 10000"/>
              <a:gd name="connsiteY206-1110" fmla="*/ 8635 h 10768"/>
              <a:gd name="connsiteX207-1111" fmla="*/ 4954 w 10000"/>
              <a:gd name="connsiteY207-1112" fmla="*/ 8391 h 10768"/>
              <a:gd name="connsiteX208-1113" fmla="*/ 4979 w 10000"/>
              <a:gd name="connsiteY208-1114" fmla="*/ 8144 h 10768"/>
              <a:gd name="connsiteX209-1115" fmla="*/ 5000 w 10000"/>
              <a:gd name="connsiteY209-1116" fmla="*/ 7887 h 10768"/>
              <a:gd name="connsiteX210-1117" fmla="*/ 5000 w 10000"/>
              <a:gd name="connsiteY210-1118" fmla="*/ 7634 h 10768"/>
              <a:gd name="connsiteX211-1119" fmla="*/ 5000 w 10000"/>
              <a:gd name="connsiteY211-1120" fmla="*/ 7384 h 10768"/>
              <a:gd name="connsiteX212-1121" fmla="*/ 4979 w 10000"/>
              <a:gd name="connsiteY212-1122" fmla="*/ 7133 h 10768"/>
              <a:gd name="connsiteX213-1123" fmla="*/ 4950 w 10000"/>
              <a:gd name="connsiteY213-1124" fmla="*/ 6892 h 10768"/>
              <a:gd name="connsiteX214-1125" fmla="*/ 4913 w 10000"/>
              <a:gd name="connsiteY214-1126" fmla="*/ 6657 h 10768"/>
              <a:gd name="connsiteX215-1127" fmla="*/ 4858 w 10000"/>
              <a:gd name="connsiteY215-1128" fmla="*/ 6430 h 10768"/>
              <a:gd name="connsiteX216-1129" fmla="*/ 4783 w 10000"/>
              <a:gd name="connsiteY216-1130" fmla="*/ 6219 h 10768"/>
              <a:gd name="connsiteX217-1131" fmla="*/ 4700 w 10000"/>
              <a:gd name="connsiteY217-1132" fmla="*/ 6019 h 10768"/>
              <a:gd name="connsiteX218-1133" fmla="*/ 4600 w 10000"/>
              <a:gd name="connsiteY218-1134" fmla="*/ 5840 h 10768"/>
              <a:gd name="connsiteX219-1135" fmla="*/ 4488 w 10000"/>
              <a:gd name="connsiteY219-1136" fmla="*/ 5682 h 10768"/>
              <a:gd name="connsiteX220-1137" fmla="*/ 4358 w 10000"/>
              <a:gd name="connsiteY220-1138" fmla="*/ 5542 h 10768"/>
              <a:gd name="connsiteX221-1139" fmla="*/ 4213 w 10000"/>
              <a:gd name="connsiteY221-1140" fmla="*/ 5429 h 10768"/>
              <a:gd name="connsiteX222-1141" fmla="*/ 4046 w 10000"/>
              <a:gd name="connsiteY222-1142" fmla="*/ 5343 h 10768"/>
              <a:gd name="connsiteX223-1143" fmla="*/ 3904 w 10000"/>
              <a:gd name="connsiteY223-1144" fmla="*/ 5292 h 10768"/>
              <a:gd name="connsiteX224-1145" fmla="*/ 3746 w 10000"/>
              <a:gd name="connsiteY224-1146" fmla="*/ 5271 h 10768"/>
              <a:gd name="connsiteX225-1147" fmla="*/ 3583 w 10000"/>
              <a:gd name="connsiteY225-1148" fmla="*/ 5271 h 10768"/>
              <a:gd name="connsiteX226-1149" fmla="*/ 3413 w 10000"/>
              <a:gd name="connsiteY226-1150" fmla="*/ 5286 h 10768"/>
              <a:gd name="connsiteX227-1151" fmla="*/ 3246 w 10000"/>
              <a:gd name="connsiteY227-1152" fmla="*/ 5310 h 10768"/>
              <a:gd name="connsiteX228-1153" fmla="*/ 3079 w 10000"/>
              <a:gd name="connsiteY228-1154" fmla="*/ 5343 h 10768"/>
              <a:gd name="connsiteX229-1155" fmla="*/ 2913 w 10000"/>
              <a:gd name="connsiteY229-1156" fmla="*/ 5369 h 10768"/>
              <a:gd name="connsiteX230-1157" fmla="*/ 2750 w 10000"/>
              <a:gd name="connsiteY230-1158" fmla="*/ 5396 h 10768"/>
              <a:gd name="connsiteX231-1159" fmla="*/ 2600 w 10000"/>
              <a:gd name="connsiteY231-1160" fmla="*/ 5411 h 10768"/>
              <a:gd name="connsiteX232-1161" fmla="*/ 2258 w 10000"/>
              <a:gd name="connsiteY232-1162" fmla="*/ 5423 h 10768"/>
              <a:gd name="connsiteX233-1163" fmla="*/ 1925 w 10000"/>
              <a:gd name="connsiteY233-1164" fmla="*/ 5411 h 10768"/>
              <a:gd name="connsiteX234-1165" fmla="*/ 1617 w 10000"/>
              <a:gd name="connsiteY234-1166" fmla="*/ 5384 h 10768"/>
              <a:gd name="connsiteX235-1167" fmla="*/ 1321 w 10000"/>
              <a:gd name="connsiteY235-1168" fmla="*/ 5346 h 10768"/>
              <a:gd name="connsiteX236-1169" fmla="*/ 1033 w 10000"/>
              <a:gd name="connsiteY236-1170" fmla="*/ 5298 h 10768"/>
              <a:gd name="connsiteX237-1171" fmla="*/ 758 w 10000"/>
              <a:gd name="connsiteY237-1172" fmla="*/ 5250 h 10768"/>
              <a:gd name="connsiteX238-1173" fmla="*/ 500 w 10000"/>
              <a:gd name="connsiteY238-1174" fmla="*/ 5197 h 10768"/>
              <a:gd name="connsiteX239-1175" fmla="*/ 517 w 10000"/>
              <a:gd name="connsiteY239-1176" fmla="*/ 5137 h 10768"/>
              <a:gd name="connsiteX240-1177" fmla="*/ 871 w 10000"/>
              <a:gd name="connsiteY240-1178" fmla="*/ 5173 h 10768"/>
              <a:gd name="connsiteX241-1179" fmla="*/ 1221 w 10000"/>
              <a:gd name="connsiteY241-1180" fmla="*/ 5197 h 10768"/>
              <a:gd name="connsiteX242-1181" fmla="*/ 1563 w 10000"/>
              <a:gd name="connsiteY242-1182" fmla="*/ 5206 h 10768"/>
              <a:gd name="connsiteX243-1183" fmla="*/ 1896 w 10000"/>
              <a:gd name="connsiteY243-1184" fmla="*/ 5197 h 10768"/>
              <a:gd name="connsiteX244-1185" fmla="*/ 2221 w 10000"/>
              <a:gd name="connsiteY244-1186" fmla="*/ 5164 h 10768"/>
              <a:gd name="connsiteX245-1187" fmla="*/ 2538 w 10000"/>
              <a:gd name="connsiteY245-1188" fmla="*/ 5113 h 10768"/>
              <a:gd name="connsiteX246-1189" fmla="*/ 2842 w 10000"/>
              <a:gd name="connsiteY246-1190" fmla="*/ 5045 h 10768"/>
              <a:gd name="connsiteX247-1191" fmla="*/ 3129 w 10000"/>
              <a:gd name="connsiteY247-1192" fmla="*/ 4946 h 10768"/>
              <a:gd name="connsiteX248-1193" fmla="*/ 3500 w 10000"/>
              <a:gd name="connsiteY248-1194" fmla="*/ 4815 h 10768"/>
              <a:gd name="connsiteX249-1195" fmla="*/ 2821 w 10000"/>
              <a:gd name="connsiteY249-1196" fmla="*/ 4389 h 10768"/>
              <a:gd name="connsiteX250-1197" fmla="*/ 2213 w 10000"/>
              <a:gd name="connsiteY250-1198" fmla="*/ 3912 h 10768"/>
              <a:gd name="connsiteX251-1199" fmla="*/ 1879 w 10000"/>
              <a:gd name="connsiteY251-1200" fmla="*/ 3939 h 10768"/>
              <a:gd name="connsiteX252-1201" fmla="*/ 1554 w 10000"/>
              <a:gd name="connsiteY252-1202" fmla="*/ 3939 h 10768"/>
              <a:gd name="connsiteX253-1203" fmla="*/ 1258 w 10000"/>
              <a:gd name="connsiteY253-1204" fmla="*/ 3912 h 10768"/>
              <a:gd name="connsiteX254-1205" fmla="*/ 979 w 10000"/>
              <a:gd name="connsiteY254-1206" fmla="*/ 3856 h 10768"/>
              <a:gd name="connsiteX255-1207" fmla="*/ 721 w 10000"/>
              <a:gd name="connsiteY255-1208" fmla="*/ 3775 h 10768"/>
              <a:gd name="connsiteX256-1209" fmla="*/ 496 w 10000"/>
              <a:gd name="connsiteY256-1210" fmla="*/ 3674 h 10768"/>
              <a:gd name="connsiteX257-1211" fmla="*/ 296 w 10000"/>
              <a:gd name="connsiteY257-1212" fmla="*/ 3549 h 10768"/>
              <a:gd name="connsiteX258-1213" fmla="*/ 129 w 10000"/>
              <a:gd name="connsiteY258-1214" fmla="*/ 3403 h 10768"/>
              <a:gd name="connsiteX259-1215" fmla="*/ 0 w 10000"/>
              <a:gd name="connsiteY259-1216" fmla="*/ 3245 h 10768"/>
              <a:gd name="connsiteX260-1217" fmla="*/ 17 w 10000"/>
              <a:gd name="connsiteY260-1218" fmla="*/ 3218 h 10768"/>
              <a:gd name="connsiteX261-1219" fmla="*/ 71 w 10000"/>
              <a:gd name="connsiteY261-1220" fmla="*/ 3245 h 10768"/>
              <a:gd name="connsiteX262-1221" fmla="*/ 138 w 10000"/>
              <a:gd name="connsiteY262-1222" fmla="*/ 3349 h 10768"/>
              <a:gd name="connsiteX263-1223" fmla="*/ 246 w 10000"/>
              <a:gd name="connsiteY263-1224" fmla="*/ 3439 h 10768"/>
              <a:gd name="connsiteX264-1225" fmla="*/ 379 w 10000"/>
              <a:gd name="connsiteY264-1226" fmla="*/ 3528 h 10768"/>
              <a:gd name="connsiteX265-1227" fmla="*/ 538 w 10000"/>
              <a:gd name="connsiteY265-1228" fmla="*/ 3597 h 10768"/>
              <a:gd name="connsiteX266-1229" fmla="*/ 721 w 10000"/>
              <a:gd name="connsiteY266-1230" fmla="*/ 3656 h 10768"/>
              <a:gd name="connsiteX267-1231" fmla="*/ 913 w 10000"/>
              <a:gd name="connsiteY267-1232" fmla="*/ 3701 h 10768"/>
              <a:gd name="connsiteX268-1233" fmla="*/ 1117 w 10000"/>
              <a:gd name="connsiteY268-1234" fmla="*/ 3728 h 10768"/>
              <a:gd name="connsiteX269-1235" fmla="*/ 1329 w 10000"/>
              <a:gd name="connsiteY269-1236" fmla="*/ 3737 h 10768"/>
              <a:gd name="connsiteX270-1237" fmla="*/ 1533 w 10000"/>
              <a:gd name="connsiteY270-1238" fmla="*/ 3734 h 10768"/>
              <a:gd name="connsiteX271-1239" fmla="*/ 1646 w 10000"/>
              <a:gd name="connsiteY271-1240" fmla="*/ 3722 h 10768"/>
              <a:gd name="connsiteX272-1241" fmla="*/ 1746 w 10000"/>
              <a:gd name="connsiteY272-1242" fmla="*/ 3722 h 10768"/>
              <a:gd name="connsiteX273-1243" fmla="*/ 1833 w 10000"/>
              <a:gd name="connsiteY273-1244" fmla="*/ 3710 h 10768"/>
              <a:gd name="connsiteX274-1245" fmla="*/ 1917 w 10000"/>
              <a:gd name="connsiteY274-1246" fmla="*/ 3695 h 10768"/>
              <a:gd name="connsiteX275-1247" fmla="*/ 1988 w 10000"/>
              <a:gd name="connsiteY275-1248" fmla="*/ 3662 h 10768"/>
              <a:gd name="connsiteX276-1249" fmla="*/ 1788 w 10000"/>
              <a:gd name="connsiteY276-1250" fmla="*/ 3391 h 10768"/>
              <a:gd name="connsiteX277-1251" fmla="*/ 1617 w 10000"/>
              <a:gd name="connsiteY277-1252" fmla="*/ 3126 h 10768"/>
              <a:gd name="connsiteX278-1253" fmla="*/ 1454 w 10000"/>
              <a:gd name="connsiteY278-1254" fmla="*/ 2849 h 10768"/>
              <a:gd name="connsiteX279-1255" fmla="*/ 1313 w 10000"/>
              <a:gd name="connsiteY279-1256" fmla="*/ 2563 h 10768"/>
              <a:gd name="connsiteX280-1257" fmla="*/ 1175 w 10000"/>
              <a:gd name="connsiteY280-1258" fmla="*/ 2253 h 10768"/>
              <a:gd name="connsiteX281-1259" fmla="*/ 1046 w 10000"/>
              <a:gd name="connsiteY281-1260" fmla="*/ 1919 h 10768"/>
              <a:gd name="connsiteX282-1261" fmla="*/ 1033 w 10000"/>
              <a:gd name="connsiteY282-1262" fmla="*/ 1859 h 10768"/>
              <a:gd name="connsiteX283-1263" fmla="*/ 1000 w 10000"/>
              <a:gd name="connsiteY283-1264" fmla="*/ 1776 h 10768"/>
              <a:gd name="connsiteX284-1265" fmla="*/ 979 w 10000"/>
              <a:gd name="connsiteY284-1266" fmla="*/ 1684 h 10768"/>
              <a:gd name="connsiteX285-1267" fmla="*/ 950 w 10000"/>
              <a:gd name="connsiteY285-1268" fmla="*/ 1591 h 10768"/>
              <a:gd name="connsiteX286-1269" fmla="*/ 925 w 10000"/>
              <a:gd name="connsiteY286-1270" fmla="*/ 1490 h 10768"/>
              <a:gd name="connsiteX287-1271" fmla="*/ 917 w 10000"/>
              <a:gd name="connsiteY287-1272" fmla="*/ 1397 h 10768"/>
              <a:gd name="connsiteX288-1273" fmla="*/ 917 w 10000"/>
              <a:gd name="connsiteY288-1274" fmla="*/ 1311 h 10768"/>
              <a:gd name="connsiteX289-1275" fmla="*/ 933 w 10000"/>
              <a:gd name="connsiteY289-1276" fmla="*/ 1234 h 10768"/>
              <a:gd name="connsiteX290-1277" fmla="*/ 963 w 10000"/>
              <a:gd name="connsiteY290-1278" fmla="*/ 1180 h 10768"/>
              <a:gd name="connsiteX291-1279" fmla="*/ 1000 w 10000"/>
              <a:gd name="connsiteY291-1280" fmla="*/ 1192 h 10768"/>
              <a:gd name="connsiteX292-1281" fmla="*/ 1033 w 10000"/>
              <a:gd name="connsiteY292-1282" fmla="*/ 1496 h 10768"/>
              <a:gd name="connsiteX293-1283" fmla="*/ 1108 w 10000"/>
              <a:gd name="connsiteY293-1284" fmla="*/ 1800 h 10768"/>
              <a:gd name="connsiteX294-1285" fmla="*/ 1221 w 10000"/>
              <a:gd name="connsiteY294-1286" fmla="*/ 2098 h 10768"/>
              <a:gd name="connsiteX295-1287" fmla="*/ 1358 w 10000"/>
              <a:gd name="connsiteY295-1288" fmla="*/ 2372 h 10768"/>
              <a:gd name="connsiteX296-1289" fmla="*/ 1508 w 10000"/>
              <a:gd name="connsiteY296-1290" fmla="*/ 2628 h 10768"/>
              <a:gd name="connsiteX297-1291" fmla="*/ 1646 w 10000"/>
              <a:gd name="connsiteY297-1292" fmla="*/ 2795 h 10768"/>
              <a:gd name="connsiteX298-1293" fmla="*/ 1629 w 10000"/>
              <a:gd name="connsiteY298-1294" fmla="*/ 2801 h 10768"/>
              <a:gd name="connsiteX299-1295" fmla="*/ 1629 w 10000"/>
              <a:gd name="connsiteY299-1296" fmla="*/ 2807 h 10768"/>
              <a:gd name="connsiteX300-1297" fmla="*/ 1638 w 10000"/>
              <a:gd name="connsiteY300-1298" fmla="*/ 2813 h 10768"/>
              <a:gd name="connsiteX301-1299" fmla="*/ 1646 w 10000"/>
              <a:gd name="connsiteY301-1300" fmla="*/ 2816 h 10768"/>
              <a:gd name="connsiteX302-1301" fmla="*/ 1663 w 10000"/>
              <a:gd name="connsiteY302-1302" fmla="*/ 2822 h 10768"/>
              <a:gd name="connsiteX303-1303" fmla="*/ 1667 w 10000"/>
              <a:gd name="connsiteY303-1304" fmla="*/ 2834 h 10768"/>
              <a:gd name="connsiteX304-1305" fmla="*/ 1675 w 10000"/>
              <a:gd name="connsiteY304-1306" fmla="*/ 2840 h 10768"/>
              <a:gd name="connsiteX305-1307" fmla="*/ 1683 w 10000"/>
              <a:gd name="connsiteY305-1308" fmla="*/ 2849 h 10768"/>
              <a:gd name="connsiteX306-1309" fmla="*/ 1683 w 10000"/>
              <a:gd name="connsiteY306-1310" fmla="*/ 2843 h 10768"/>
              <a:gd name="connsiteX307-1311" fmla="*/ 1675 w 10000"/>
              <a:gd name="connsiteY307-1312" fmla="*/ 2840 h 10768"/>
              <a:gd name="connsiteX308-1313" fmla="*/ 1675 w 10000"/>
              <a:gd name="connsiteY308-1314" fmla="*/ 2840 h 10768"/>
              <a:gd name="connsiteX309-1315" fmla="*/ 1646 w 10000"/>
              <a:gd name="connsiteY309-1316" fmla="*/ 2795 h 10768"/>
              <a:gd name="connsiteX310-1317" fmla="*/ 1746 w 10000"/>
              <a:gd name="connsiteY310-1318" fmla="*/ 2741 h 10768"/>
              <a:gd name="connsiteX311-1319" fmla="*/ 1842 w 10000"/>
              <a:gd name="connsiteY311-1320" fmla="*/ 2649 h 10768"/>
              <a:gd name="connsiteX312-1321" fmla="*/ 1933 w 10000"/>
              <a:gd name="connsiteY312-1322" fmla="*/ 2542 h 10768"/>
              <a:gd name="connsiteX313-1323" fmla="*/ 2017 w 10000"/>
              <a:gd name="connsiteY313-1324" fmla="*/ 2411 h 10768"/>
              <a:gd name="connsiteX314-1325" fmla="*/ 2092 w 10000"/>
              <a:gd name="connsiteY314-1326" fmla="*/ 2265 h 10768"/>
              <a:gd name="connsiteX315-1327" fmla="*/ 2163 w 10000"/>
              <a:gd name="connsiteY315-1328" fmla="*/ 2113 h 10768"/>
              <a:gd name="connsiteX316-1329" fmla="*/ 2221 w 10000"/>
              <a:gd name="connsiteY316-1330" fmla="*/ 1955 h 10768"/>
              <a:gd name="connsiteX317-1331" fmla="*/ 2275 w 10000"/>
              <a:gd name="connsiteY317-1332" fmla="*/ 1803 h 10768"/>
              <a:gd name="connsiteX318-1333" fmla="*/ 2321 w 10000"/>
              <a:gd name="connsiteY318-1334" fmla="*/ 1657 h 10768"/>
              <a:gd name="connsiteX319-1335" fmla="*/ 2329 w 10000"/>
              <a:gd name="connsiteY319-1336" fmla="*/ 1853 h 10768"/>
              <a:gd name="connsiteX320-1337" fmla="*/ 2321 w 10000"/>
              <a:gd name="connsiteY320-1338" fmla="*/ 2032 h 10768"/>
              <a:gd name="connsiteX321-1339" fmla="*/ 2283 w 10000"/>
              <a:gd name="connsiteY321-1340" fmla="*/ 2199 h 10768"/>
              <a:gd name="connsiteX322-1341" fmla="*/ 2229 w 10000"/>
              <a:gd name="connsiteY322-1342" fmla="*/ 2366 h 10768"/>
              <a:gd name="connsiteX323-1343" fmla="*/ 2154 w 10000"/>
              <a:gd name="connsiteY323-1344" fmla="*/ 2524 h 10768"/>
              <a:gd name="connsiteX324-1345" fmla="*/ 2046 w 10000"/>
              <a:gd name="connsiteY324-1346" fmla="*/ 2682 h 10768"/>
              <a:gd name="connsiteX325-1347" fmla="*/ 1796 w 10000"/>
              <a:gd name="connsiteY325-1348" fmla="*/ 3027 h 10768"/>
              <a:gd name="connsiteX326-1349" fmla="*/ 2054 w 10000"/>
              <a:gd name="connsiteY326-1350" fmla="*/ 3305 h 10768"/>
              <a:gd name="connsiteX327-1351" fmla="*/ 2333 w 10000"/>
              <a:gd name="connsiteY327-1352" fmla="*/ 3564 h 10768"/>
              <a:gd name="connsiteX328-1353" fmla="*/ 2638 w 10000"/>
              <a:gd name="connsiteY328-1354" fmla="*/ 3808 h 10768"/>
              <a:gd name="connsiteX329-1355" fmla="*/ 2963 w 10000"/>
              <a:gd name="connsiteY329-1356" fmla="*/ 4032 h 10768"/>
              <a:gd name="connsiteX330-1357" fmla="*/ 4129 w 10000"/>
              <a:gd name="connsiteY330-1358" fmla="*/ 4610 h 10768"/>
              <a:gd name="connsiteX331-1359" fmla="*/ 4167 w 10000"/>
              <a:gd name="connsiteY331-1360" fmla="*/ 4589 h 10768"/>
              <a:gd name="connsiteX332-1361" fmla="*/ 4071 w 10000"/>
              <a:gd name="connsiteY332-1362" fmla="*/ 4333 h 10768"/>
              <a:gd name="connsiteX333-1363" fmla="*/ 3996 w 10000"/>
              <a:gd name="connsiteY333-1364" fmla="*/ 4058 h 10768"/>
              <a:gd name="connsiteX334-1365" fmla="*/ 3933 w 10000"/>
              <a:gd name="connsiteY334-1366" fmla="*/ 3760 h 10768"/>
              <a:gd name="connsiteX335-1367" fmla="*/ 3904 w 10000"/>
              <a:gd name="connsiteY335-1368" fmla="*/ 3456 h 10768"/>
              <a:gd name="connsiteX336-1369" fmla="*/ 3879 w 10000"/>
              <a:gd name="connsiteY336-1370" fmla="*/ 3138 h 10768"/>
              <a:gd name="connsiteX337-1371" fmla="*/ 3879 w 10000"/>
              <a:gd name="connsiteY337-1372" fmla="*/ 2813 h 10768"/>
              <a:gd name="connsiteX338-1373" fmla="*/ 3896 w 10000"/>
              <a:gd name="connsiteY338-1374" fmla="*/ 2485 h 10768"/>
              <a:gd name="connsiteX339-1375" fmla="*/ 3933 w 10000"/>
              <a:gd name="connsiteY339-1376" fmla="*/ 2160 h 10768"/>
              <a:gd name="connsiteX340-1377" fmla="*/ 3988 w 10000"/>
              <a:gd name="connsiteY340-1378" fmla="*/ 1836 h 10768"/>
              <a:gd name="connsiteX341-1379" fmla="*/ 4046 w 10000"/>
              <a:gd name="connsiteY341-1380" fmla="*/ 1523 h 10768"/>
              <a:gd name="connsiteX342-1381" fmla="*/ 4129 w 10000"/>
              <a:gd name="connsiteY342-1382" fmla="*/ 1219 h 10768"/>
              <a:gd name="connsiteX343-1383" fmla="*/ 4229 w 10000"/>
              <a:gd name="connsiteY343-1384" fmla="*/ 933 h 10768"/>
              <a:gd name="connsiteX344-1385" fmla="*/ 4333 w 10000"/>
              <a:gd name="connsiteY344-1386" fmla="*/ 662 h 10768"/>
              <a:gd name="connsiteX345-1387" fmla="*/ 4454 w 10000"/>
              <a:gd name="connsiteY345-1388" fmla="*/ 417 h 10768"/>
              <a:gd name="connsiteX346-1389" fmla="*/ 4583 w 10000"/>
              <a:gd name="connsiteY346-1390" fmla="*/ 194 h 10768"/>
              <a:gd name="connsiteX347-1391" fmla="*/ 4738 w 10000"/>
              <a:gd name="connsiteY347-1392" fmla="*/ 0 h 10768"/>
              <a:gd name="connsiteX0-1393" fmla="*/ 4738 w 10000"/>
              <a:gd name="connsiteY0-1394" fmla="*/ 0 h 10714"/>
              <a:gd name="connsiteX1-1395" fmla="*/ 4721 w 10000"/>
              <a:gd name="connsiteY1-1396" fmla="*/ 48 h 10714"/>
              <a:gd name="connsiteX2-1397" fmla="*/ 4713 w 10000"/>
              <a:gd name="connsiteY2-1398" fmla="*/ 80 h 10714"/>
              <a:gd name="connsiteX3-1399" fmla="*/ 4704 w 10000"/>
              <a:gd name="connsiteY3-1400" fmla="*/ 101 h 10714"/>
              <a:gd name="connsiteX4-1401" fmla="*/ 4704 w 10000"/>
              <a:gd name="connsiteY4-1402" fmla="*/ 113 h 10714"/>
              <a:gd name="connsiteX5-1403" fmla="*/ 4713 w 10000"/>
              <a:gd name="connsiteY5-1404" fmla="*/ 119 h 10714"/>
              <a:gd name="connsiteX6-1405" fmla="*/ 4713 w 10000"/>
              <a:gd name="connsiteY6-1406" fmla="*/ 125 h 10714"/>
              <a:gd name="connsiteX7-1407" fmla="*/ 4721 w 10000"/>
              <a:gd name="connsiteY7-1408" fmla="*/ 125 h 10714"/>
              <a:gd name="connsiteX8-1409" fmla="*/ 4721 w 10000"/>
              <a:gd name="connsiteY8-1410" fmla="*/ 125 h 10714"/>
              <a:gd name="connsiteX9-1411" fmla="*/ 4721 w 10000"/>
              <a:gd name="connsiteY9-1412" fmla="*/ 134 h 10714"/>
              <a:gd name="connsiteX10-1413" fmla="*/ 4713 w 10000"/>
              <a:gd name="connsiteY10-1414" fmla="*/ 152 h 10714"/>
              <a:gd name="connsiteX11-1415" fmla="*/ 4704 w 10000"/>
              <a:gd name="connsiteY11-1416" fmla="*/ 179 h 10714"/>
              <a:gd name="connsiteX12-1417" fmla="*/ 4692 w 10000"/>
              <a:gd name="connsiteY12-1418" fmla="*/ 221 h 10714"/>
              <a:gd name="connsiteX13-1419" fmla="*/ 4667 w 10000"/>
              <a:gd name="connsiteY13-1420" fmla="*/ 280 h 10714"/>
              <a:gd name="connsiteX14-1421" fmla="*/ 4629 w 10000"/>
              <a:gd name="connsiteY14-1422" fmla="*/ 364 h 10714"/>
              <a:gd name="connsiteX15-1423" fmla="*/ 4592 w 10000"/>
              <a:gd name="connsiteY15-1424" fmla="*/ 465 h 10714"/>
              <a:gd name="connsiteX16-1425" fmla="*/ 4533 w 10000"/>
              <a:gd name="connsiteY16-1426" fmla="*/ 596 h 10714"/>
              <a:gd name="connsiteX17-1427" fmla="*/ 4463 w 10000"/>
              <a:gd name="connsiteY17-1428" fmla="*/ 754 h 10714"/>
              <a:gd name="connsiteX18-1429" fmla="*/ 4379 w 10000"/>
              <a:gd name="connsiteY18-1430" fmla="*/ 1001 h 10714"/>
              <a:gd name="connsiteX19-1431" fmla="*/ 4321 w 10000"/>
              <a:gd name="connsiteY19-1432" fmla="*/ 1266 h 10714"/>
              <a:gd name="connsiteX20-1433" fmla="*/ 4275 w 10000"/>
              <a:gd name="connsiteY20-1434" fmla="*/ 1538 h 10714"/>
              <a:gd name="connsiteX21-1435" fmla="*/ 4213 w 10000"/>
              <a:gd name="connsiteY21-1436" fmla="*/ 1827 h 10714"/>
              <a:gd name="connsiteX22-1437" fmla="*/ 4204 w 10000"/>
              <a:gd name="connsiteY22-1438" fmla="*/ 1889 h 10714"/>
              <a:gd name="connsiteX23-1439" fmla="*/ 4192 w 10000"/>
              <a:gd name="connsiteY23-1440" fmla="*/ 1982 h 10714"/>
              <a:gd name="connsiteX24-1441" fmla="*/ 4183 w 10000"/>
              <a:gd name="connsiteY24-1442" fmla="*/ 2080 h 10714"/>
              <a:gd name="connsiteX25-1443" fmla="*/ 4175 w 10000"/>
              <a:gd name="connsiteY25-1444" fmla="*/ 2187 h 10714"/>
              <a:gd name="connsiteX26-1445" fmla="*/ 4175 w 10000"/>
              <a:gd name="connsiteY26-1446" fmla="*/ 2297 h 10714"/>
              <a:gd name="connsiteX27-1447" fmla="*/ 4192 w 10000"/>
              <a:gd name="connsiteY27-1448" fmla="*/ 2396 h 10714"/>
              <a:gd name="connsiteX28-1449" fmla="*/ 4213 w 10000"/>
              <a:gd name="connsiteY28-1450" fmla="*/ 2482 h 10714"/>
              <a:gd name="connsiteX29-1451" fmla="*/ 4250 w 10000"/>
              <a:gd name="connsiteY29-1452" fmla="*/ 2542 h 10714"/>
              <a:gd name="connsiteX30-1453" fmla="*/ 4450 w 10000"/>
              <a:gd name="connsiteY30-1454" fmla="*/ 2530 h 10714"/>
              <a:gd name="connsiteX31-1455" fmla="*/ 4646 w 10000"/>
              <a:gd name="connsiteY31-1456" fmla="*/ 2482 h 10714"/>
              <a:gd name="connsiteX32-1457" fmla="*/ 4833 w 10000"/>
              <a:gd name="connsiteY32-1458" fmla="*/ 2405 h 10714"/>
              <a:gd name="connsiteX33-1459" fmla="*/ 5025 w 10000"/>
              <a:gd name="connsiteY33-1460" fmla="*/ 2297 h 10714"/>
              <a:gd name="connsiteX34-1461" fmla="*/ 5200 w 10000"/>
              <a:gd name="connsiteY34-1462" fmla="*/ 2172 h 10714"/>
              <a:gd name="connsiteX35-1463" fmla="*/ 5371 w 10000"/>
              <a:gd name="connsiteY35-1464" fmla="*/ 2020 h 10714"/>
              <a:gd name="connsiteX36-1465" fmla="*/ 5533 w 10000"/>
              <a:gd name="connsiteY36-1466" fmla="*/ 1859 h 10714"/>
              <a:gd name="connsiteX37-1467" fmla="*/ 5683 w 10000"/>
              <a:gd name="connsiteY37-1468" fmla="*/ 1690 h 10714"/>
              <a:gd name="connsiteX38-1469" fmla="*/ 5829 w 10000"/>
              <a:gd name="connsiteY38-1470" fmla="*/ 1511 h 10714"/>
              <a:gd name="connsiteX39-1471" fmla="*/ 5954 w 10000"/>
              <a:gd name="connsiteY39-1472" fmla="*/ 1326 h 10714"/>
              <a:gd name="connsiteX40-1473" fmla="*/ 6071 w 10000"/>
              <a:gd name="connsiteY40-1474" fmla="*/ 1147 h 10714"/>
              <a:gd name="connsiteX41-1475" fmla="*/ 6167 w 10000"/>
              <a:gd name="connsiteY41-1476" fmla="*/ 974 h 10714"/>
              <a:gd name="connsiteX42-1477" fmla="*/ 6213 w 10000"/>
              <a:gd name="connsiteY42-1478" fmla="*/ 974 h 10714"/>
              <a:gd name="connsiteX43-1479" fmla="*/ 6213 w 10000"/>
              <a:gd name="connsiteY43-1480" fmla="*/ 992 h 10714"/>
              <a:gd name="connsiteX44-1481" fmla="*/ 6138 w 10000"/>
              <a:gd name="connsiteY44-1482" fmla="*/ 1165 h 10714"/>
              <a:gd name="connsiteX45-1483" fmla="*/ 6054 w 10000"/>
              <a:gd name="connsiteY45-1484" fmla="*/ 1344 h 10714"/>
              <a:gd name="connsiteX46-1485" fmla="*/ 5963 w 10000"/>
              <a:gd name="connsiteY46-1486" fmla="*/ 1517 h 10714"/>
              <a:gd name="connsiteX47-1487" fmla="*/ 5871 w 10000"/>
              <a:gd name="connsiteY47-1488" fmla="*/ 1684 h 10714"/>
              <a:gd name="connsiteX48-1489" fmla="*/ 5775 w 10000"/>
              <a:gd name="connsiteY48-1490" fmla="*/ 1847 h 10714"/>
              <a:gd name="connsiteX49-1491" fmla="*/ 5667 w 10000"/>
              <a:gd name="connsiteY49-1492" fmla="*/ 1999 h 10714"/>
              <a:gd name="connsiteX50-1493" fmla="*/ 5554 w 10000"/>
              <a:gd name="connsiteY50-1494" fmla="*/ 2145 h 10714"/>
              <a:gd name="connsiteX51-1495" fmla="*/ 5417 w 10000"/>
              <a:gd name="connsiteY51-1496" fmla="*/ 2279 h 10714"/>
              <a:gd name="connsiteX52-1497" fmla="*/ 5275 w 10000"/>
              <a:gd name="connsiteY52-1498" fmla="*/ 2411 h 10714"/>
              <a:gd name="connsiteX53-1499" fmla="*/ 5108 w 10000"/>
              <a:gd name="connsiteY53-1500" fmla="*/ 2518 h 10714"/>
              <a:gd name="connsiteX54-1501" fmla="*/ 4917 w 10000"/>
              <a:gd name="connsiteY54-1502" fmla="*/ 2616 h 10714"/>
              <a:gd name="connsiteX55-1503" fmla="*/ 4704 w 10000"/>
              <a:gd name="connsiteY55-1504" fmla="*/ 2703 h 10714"/>
              <a:gd name="connsiteX56-1505" fmla="*/ 4479 w 10000"/>
              <a:gd name="connsiteY56-1506" fmla="*/ 2768 h 10714"/>
              <a:gd name="connsiteX57-1507" fmla="*/ 4213 w 10000"/>
              <a:gd name="connsiteY57-1508" fmla="*/ 2813 h 10714"/>
              <a:gd name="connsiteX58-1509" fmla="*/ 4221 w 10000"/>
              <a:gd name="connsiteY58-1510" fmla="*/ 3126 h 10714"/>
              <a:gd name="connsiteX59-1511" fmla="*/ 4258 w 10000"/>
              <a:gd name="connsiteY59-1512" fmla="*/ 3424 h 10714"/>
              <a:gd name="connsiteX60-1513" fmla="*/ 4321 w 10000"/>
              <a:gd name="connsiteY60-1514" fmla="*/ 3707 h 10714"/>
              <a:gd name="connsiteX61-1515" fmla="*/ 4404 w 10000"/>
              <a:gd name="connsiteY61-1516" fmla="*/ 3975 h 10714"/>
              <a:gd name="connsiteX62-1517" fmla="*/ 4508 w 10000"/>
              <a:gd name="connsiteY62-1518" fmla="*/ 4231 h 10714"/>
              <a:gd name="connsiteX63-1519" fmla="*/ 4621 w 10000"/>
              <a:gd name="connsiteY63-1520" fmla="*/ 4476 h 10714"/>
              <a:gd name="connsiteX64-1521" fmla="*/ 4750 w 10000"/>
              <a:gd name="connsiteY64-1522" fmla="*/ 4708 h 10714"/>
              <a:gd name="connsiteX65-1523" fmla="*/ 4879 w 10000"/>
              <a:gd name="connsiteY65-1524" fmla="*/ 4934 h 10714"/>
              <a:gd name="connsiteX66-1525" fmla="*/ 4917 w 10000"/>
              <a:gd name="connsiteY66-1526" fmla="*/ 4988 h 10714"/>
              <a:gd name="connsiteX67-1527" fmla="*/ 4950 w 10000"/>
              <a:gd name="connsiteY67-1528" fmla="*/ 5054 h 10714"/>
              <a:gd name="connsiteX68-1529" fmla="*/ 4996 w 10000"/>
              <a:gd name="connsiteY68-1530" fmla="*/ 5125 h 10714"/>
              <a:gd name="connsiteX69-1531" fmla="*/ 5038 w 10000"/>
              <a:gd name="connsiteY69-1532" fmla="*/ 5200 h 10714"/>
              <a:gd name="connsiteX70-1533" fmla="*/ 5092 w 10000"/>
              <a:gd name="connsiteY70-1534" fmla="*/ 5271 h 10714"/>
              <a:gd name="connsiteX71-1535" fmla="*/ 5154 w 10000"/>
              <a:gd name="connsiteY71-1536" fmla="*/ 5331 h 10714"/>
              <a:gd name="connsiteX72-1537" fmla="*/ 5229 w 10000"/>
              <a:gd name="connsiteY72-1538" fmla="*/ 5384 h 10714"/>
              <a:gd name="connsiteX73-1539" fmla="*/ 5313 w 10000"/>
              <a:gd name="connsiteY73-1540" fmla="*/ 5423 h 10714"/>
              <a:gd name="connsiteX74-1541" fmla="*/ 5413 w 10000"/>
              <a:gd name="connsiteY74-1542" fmla="*/ 5438 h 10714"/>
              <a:gd name="connsiteX75-1543" fmla="*/ 5517 w 10000"/>
              <a:gd name="connsiteY75-1544" fmla="*/ 5435 h 10714"/>
              <a:gd name="connsiteX76-1545" fmla="*/ 5704 w 10000"/>
              <a:gd name="connsiteY76-1546" fmla="*/ 5390 h 10714"/>
              <a:gd name="connsiteX77-1547" fmla="*/ 5871 w 10000"/>
              <a:gd name="connsiteY77-1548" fmla="*/ 5316 h 10714"/>
              <a:gd name="connsiteX78-1549" fmla="*/ 6033 w 10000"/>
              <a:gd name="connsiteY78-1550" fmla="*/ 5223 h 10714"/>
              <a:gd name="connsiteX79-1551" fmla="*/ 6167 w 10000"/>
              <a:gd name="connsiteY79-1552" fmla="*/ 5113 h 10714"/>
              <a:gd name="connsiteX80-1553" fmla="*/ 6296 w 10000"/>
              <a:gd name="connsiteY80-1554" fmla="*/ 4994 h 10714"/>
              <a:gd name="connsiteX81-1555" fmla="*/ 6417 w 10000"/>
              <a:gd name="connsiteY81-1556" fmla="*/ 4869 h 10714"/>
              <a:gd name="connsiteX82-1557" fmla="*/ 6525 w 10000"/>
              <a:gd name="connsiteY82-1558" fmla="*/ 4750 h 10714"/>
              <a:gd name="connsiteX83-1559" fmla="*/ 6617 w 10000"/>
              <a:gd name="connsiteY83-1560" fmla="*/ 4636 h 10714"/>
              <a:gd name="connsiteX84-1561" fmla="*/ 6821 w 10000"/>
              <a:gd name="connsiteY84-1562" fmla="*/ 4377 h 10714"/>
              <a:gd name="connsiteX85-1563" fmla="*/ 7017 w 10000"/>
              <a:gd name="connsiteY85-1564" fmla="*/ 4085 h 10714"/>
              <a:gd name="connsiteX86-1565" fmla="*/ 7213 w 10000"/>
              <a:gd name="connsiteY86-1566" fmla="*/ 3766 h 10714"/>
              <a:gd name="connsiteX87-1567" fmla="*/ 7396 w 10000"/>
              <a:gd name="connsiteY87-1568" fmla="*/ 3418 h 10714"/>
              <a:gd name="connsiteX88-1569" fmla="*/ 7563 w 10000"/>
              <a:gd name="connsiteY88-1570" fmla="*/ 3051 h 10714"/>
              <a:gd name="connsiteX89-1571" fmla="*/ 7713 w 10000"/>
              <a:gd name="connsiteY89-1572" fmla="*/ 2661 h 10714"/>
              <a:gd name="connsiteX90-1573" fmla="*/ 7850 w 10000"/>
              <a:gd name="connsiteY90-1574" fmla="*/ 2253 h 10714"/>
              <a:gd name="connsiteX91-1575" fmla="*/ 7950 w 10000"/>
              <a:gd name="connsiteY91-1576" fmla="*/ 1830 h 10714"/>
              <a:gd name="connsiteX92-1577" fmla="*/ 8025 w 10000"/>
              <a:gd name="connsiteY92-1578" fmla="*/ 1397 h 10714"/>
              <a:gd name="connsiteX93-1579" fmla="*/ 8071 w 10000"/>
              <a:gd name="connsiteY93-1580" fmla="*/ 954 h 10714"/>
              <a:gd name="connsiteX94-1581" fmla="*/ 8108 w 10000"/>
              <a:gd name="connsiteY94-1582" fmla="*/ 974 h 10714"/>
              <a:gd name="connsiteX95-1583" fmla="*/ 8138 w 10000"/>
              <a:gd name="connsiteY95-1584" fmla="*/ 1025 h 10714"/>
              <a:gd name="connsiteX96-1585" fmla="*/ 8163 w 10000"/>
              <a:gd name="connsiteY96-1586" fmla="*/ 1100 h 10714"/>
              <a:gd name="connsiteX97-1587" fmla="*/ 8175 w 10000"/>
              <a:gd name="connsiteY97-1588" fmla="*/ 1198 h 10714"/>
              <a:gd name="connsiteX98-1589" fmla="*/ 8183 w 10000"/>
              <a:gd name="connsiteY98-1590" fmla="*/ 1311 h 10714"/>
              <a:gd name="connsiteX99-1591" fmla="*/ 8183 w 10000"/>
              <a:gd name="connsiteY99-1592" fmla="*/ 1442 h 10714"/>
              <a:gd name="connsiteX100-1593" fmla="*/ 8183 w 10000"/>
              <a:gd name="connsiteY100-1594" fmla="*/ 1582 h 10714"/>
              <a:gd name="connsiteX101-1595" fmla="*/ 8175 w 10000"/>
              <a:gd name="connsiteY101-1596" fmla="*/ 1734 h 10714"/>
              <a:gd name="connsiteX102-1597" fmla="*/ 8163 w 10000"/>
              <a:gd name="connsiteY102-1598" fmla="*/ 1889 h 10714"/>
              <a:gd name="connsiteX103-1599" fmla="*/ 8146 w 10000"/>
              <a:gd name="connsiteY103-1600" fmla="*/ 2047 h 10714"/>
              <a:gd name="connsiteX104-1601" fmla="*/ 8121 w 10000"/>
              <a:gd name="connsiteY104-1602" fmla="*/ 2205 h 10714"/>
              <a:gd name="connsiteX105-1603" fmla="*/ 8108 w 10000"/>
              <a:gd name="connsiteY105-1604" fmla="*/ 2357 h 10714"/>
              <a:gd name="connsiteX106-1605" fmla="*/ 8083 w 10000"/>
              <a:gd name="connsiteY106-1606" fmla="*/ 2497 h 10714"/>
              <a:gd name="connsiteX107-1607" fmla="*/ 8063 w 10000"/>
              <a:gd name="connsiteY107-1608" fmla="*/ 2628 h 10714"/>
              <a:gd name="connsiteX108-1609" fmla="*/ 8038 w 10000"/>
              <a:gd name="connsiteY108-1610" fmla="*/ 2741 h 10714"/>
              <a:gd name="connsiteX109-1611" fmla="*/ 8017 w 10000"/>
              <a:gd name="connsiteY109-1612" fmla="*/ 2834 h 10714"/>
              <a:gd name="connsiteX110-1613" fmla="*/ 8000 w 10000"/>
              <a:gd name="connsiteY110-1614" fmla="*/ 2908 h 10714"/>
              <a:gd name="connsiteX111-1615" fmla="*/ 7700 w 10000"/>
              <a:gd name="connsiteY111-1616" fmla="*/ 3754 h 10714"/>
              <a:gd name="connsiteX112-1617" fmla="*/ 7942 w 10000"/>
              <a:gd name="connsiteY112-1618" fmla="*/ 3737 h 10714"/>
              <a:gd name="connsiteX113-1619" fmla="*/ 8167 w 10000"/>
              <a:gd name="connsiteY113-1620" fmla="*/ 3695 h 10714"/>
              <a:gd name="connsiteX114-1621" fmla="*/ 8379 w 10000"/>
              <a:gd name="connsiteY114-1622" fmla="*/ 3635 h 10714"/>
              <a:gd name="connsiteX115-1623" fmla="*/ 8583 w 10000"/>
              <a:gd name="connsiteY115-1624" fmla="*/ 3558 h 10714"/>
              <a:gd name="connsiteX116-1625" fmla="*/ 8767 w 10000"/>
              <a:gd name="connsiteY116-1626" fmla="*/ 3471 h 10714"/>
              <a:gd name="connsiteX117-1627" fmla="*/ 8933 w 10000"/>
              <a:gd name="connsiteY117-1628" fmla="*/ 3376 h 10714"/>
              <a:gd name="connsiteX118-1629" fmla="*/ 9092 w 10000"/>
              <a:gd name="connsiteY118-1630" fmla="*/ 3278 h 10714"/>
              <a:gd name="connsiteX119-1631" fmla="*/ 9238 w 10000"/>
              <a:gd name="connsiteY119-1632" fmla="*/ 3185 h 10714"/>
              <a:gd name="connsiteX120-1633" fmla="*/ 9250 w 10000"/>
              <a:gd name="connsiteY120-1634" fmla="*/ 3230 h 10714"/>
              <a:gd name="connsiteX121-1635" fmla="*/ 9117 w 10000"/>
              <a:gd name="connsiteY121-1636" fmla="*/ 3376 h 10714"/>
              <a:gd name="connsiteX122-1637" fmla="*/ 8954 w 10000"/>
              <a:gd name="connsiteY122-1638" fmla="*/ 3516 h 10714"/>
              <a:gd name="connsiteX123-1639" fmla="*/ 8758 w 10000"/>
              <a:gd name="connsiteY123-1640" fmla="*/ 3641 h 10714"/>
              <a:gd name="connsiteX124-1641" fmla="*/ 8538 w 10000"/>
              <a:gd name="connsiteY124-1642" fmla="*/ 3754 h 10714"/>
              <a:gd name="connsiteX125-1643" fmla="*/ 8304 w 10000"/>
              <a:gd name="connsiteY125-1644" fmla="*/ 3856 h 10714"/>
              <a:gd name="connsiteX126-1645" fmla="*/ 8054 w 10000"/>
              <a:gd name="connsiteY126-1646" fmla="*/ 3945 h 10714"/>
              <a:gd name="connsiteX127-1647" fmla="*/ 7796 w 10000"/>
              <a:gd name="connsiteY127-1648" fmla="*/ 4014 h 10714"/>
              <a:gd name="connsiteX128-1649" fmla="*/ 7533 w 10000"/>
              <a:gd name="connsiteY128-1650" fmla="*/ 4064 h 10714"/>
              <a:gd name="connsiteX129-1651" fmla="*/ 7479 w 10000"/>
              <a:gd name="connsiteY129-1652" fmla="*/ 4184 h 10714"/>
              <a:gd name="connsiteX130-1653" fmla="*/ 7404 w 10000"/>
              <a:gd name="connsiteY130-1654" fmla="*/ 4324 h 10714"/>
              <a:gd name="connsiteX131-1655" fmla="*/ 7321 w 10000"/>
              <a:gd name="connsiteY131-1656" fmla="*/ 4470 h 10714"/>
              <a:gd name="connsiteX132-1657" fmla="*/ 7213 w 10000"/>
              <a:gd name="connsiteY132-1658" fmla="*/ 4628 h 10714"/>
              <a:gd name="connsiteX133-1659" fmla="*/ 7100 w 10000"/>
              <a:gd name="connsiteY133-1660" fmla="*/ 4794 h 10714"/>
              <a:gd name="connsiteX134-1661" fmla="*/ 6979 w 10000"/>
              <a:gd name="connsiteY134-1662" fmla="*/ 4958 h 10714"/>
              <a:gd name="connsiteX135-1663" fmla="*/ 6850 w 10000"/>
              <a:gd name="connsiteY135-1664" fmla="*/ 5113 h 10714"/>
              <a:gd name="connsiteX136-1665" fmla="*/ 6721 w 10000"/>
              <a:gd name="connsiteY136-1666" fmla="*/ 5265 h 10714"/>
              <a:gd name="connsiteX137-1667" fmla="*/ 6600 w 10000"/>
              <a:gd name="connsiteY137-1668" fmla="*/ 5405 h 10714"/>
              <a:gd name="connsiteX138-1669" fmla="*/ 6471 w 10000"/>
              <a:gd name="connsiteY138-1670" fmla="*/ 5530 h 10714"/>
              <a:gd name="connsiteX139-1671" fmla="*/ 6358 w 10000"/>
              <a:gd name="connsiteY139-1672" fmla="*/ 5641 h 10714"/>
              <a:gd name="connsiteX140-1673" fmla="*/ 6250 w 10000"/>
              <a:gd name="connsiteY140-1674" fmla="*/ 5721 h 10714"/>
              <a:gd name="connsiteX141-1675" fmla="*/ 6267 w 10000"/>
              <a:gd name="connsiteY141-1676" fmla="*/ 5781 h 10714"/>
              <a:gd name="connsiteX142-1677" fmla="*/ 6296 w 10000"/>
              <a:gd name="connsiteY142-1678" fmla="*/ 5793 h 10714"/>
              <a:gd name="connsiteX143-1679" fmla="*/ 6479 w 10000"/>
              <a:gd name="connsiteY143-1680" fmla="*/ 5754 h 10714"/>
              <a:gd name="connsiteX144-1681" fmla="*/ 6663 w 10000"/>
              <a:gd name="connsiteY144-1682" fmla="*/ 5736 h 10714"/>
              <a:gd name="connsiteX145-1683" fmla="*/ 6858 w 10000"/>
              <a:gd name="connsiteY145-1684" fmla="*/ 5736 h 10714"/>
              <a:gd name="connsiteX146-1685" fmla="*/ 7046 w 10000"/>
              <a:gd name="connsiteY146-1686" fmla="*/ 5742 h 10714"/>
              <a:gd name="connsiteX147-1687" fmla="*/ 7246 w 10000"/>
              <a:gd name="connsiteY147-1688" fmla="*/ 5748 h 10714"/>
              <a:gd name="connsiteX148-1689" fmla="*/ 7425 w 10000"/>
              <a:gd name="connsiteY148-1690" fmla="*/ 5748 h 10714"/>
              <a:gd name="connsiteX149-1691" fmla="*/ 7600 w 10000"/>
              <a:gd name="connsiteY149-1692" fmla="*/ 5733 h 10714"/>
              <a:gd name="connsiteX150-1693" fmla="*/ 7950 w 10000"/>
              <a:gd name="connsiteY150-1694" fmla="*/ 5673 h 10714"/>
              <a:gd name="connsiteX151-1695" fmla="*/ 8275 w 10000"/>
              <a:gd name="connsiteY151-1696" fmla="*/ 5596 h 10714"/>
              <a:gd name="connsiteX152-1697" fmla="*/ 8579 w 10000"/>
              <a:gd name="connsiteY152-1698" fmla="*/ 5504 h 10714"/>
              <a:gd name="connsiteX153-1699" fmla="*/ 8858 w 10000"/>
              <a:gd name="connsiteY153-1700" fmla="*/ 5390 h 10714"/>
              <a:gd name="connsiteX154-1701" fmla="*/ 9117 w 10000"/>
              <a:gd name="connsiteY154-1702" fmla="*/ 5265 h 10714"/>
              <a:gd name="connsiteX155-1703" fmla="*/ 9350 w 10000"/>
              <a:gd name="connsiteY155-1704" fmla="*/ 5119 h 10714"/>
              <a:gd name="connsiteX156-1705" fmla="*/ 9563 w 10000"/>
              <a:gd name="connsiteY156-1706" fmla="*/ 4967 h 10714"/>
              <a:gd name="connsiteX157-1707" fmla="*/ 9758 w 10000"/>
              <a:gd name="connsiteY157-1708" fmla="*/ 4794 h 10714"/>
              <a:gd name="connsiteX158-1709" fmla="*/ 9933 w 10000"/>
              <a:gd name="connsiteY158-1710" fmla="*/ 4610 h 10714"/>
              <a:gd name="connsiteX159-1711" fmla="*/ 10000 w 10000"/>
              <a:gd name="connsiteY159-1712" fmla="*/ 4648 h 10714"/>
              <a:gd name="connsiteX160-1713" fmla="*/ 10000 w 10000"/>
              <a:gd name="connsiteY160-1714" fmla="*/ 4660 h 10714"/>
              <a:gd name="connsiteX161-1715" fmla="*/ 9904 w 10000"/>
              <a:gd name="connsiteY161-1716" fmla="*/ 4827 h 10714"/>
              <a:gd name="connsiteX162-1717" fmla="*/ 9767 w 10000"/>
              <a:gd name="connsiteY162-1718" fmla="*/ 5000 h 10714"/>
              <a:gd name="connsiteX163-1719" fmla="*/ 9600 w 10000"/>
              <a:gd name="connsiteY163-1720" fmla="*/ 5173 h 10714"/>
              <a:gd name="connsiteX164-1721" fmla="*/ 9404 w 10000"/>
              <a:gd name="connsiteY164-1722" fmla="*/ 5343 h 10714"/>
              <a:gd name="connsiteX165-1723" fmla="*/ 9183 w 10000"/>
              <a:gd name="connsiteY165-1724" fmla="*/ 5504 h 10714"/>
              <a:gd name="connsiteX166-1725" fmla="*/ 8950 w 10000"/>
              <a:gd name="connsiteY166-1726" fmla="*/ 5662 h 10714"/>
              <a:gd name="connsiteX167-1727" fmla="*/ 8704 w 10000"/>
              <a:gd name="connsiteY167-1728" fmla="*/ 5802 h 10714"/>
              <a:gd name="connsiteX168-1729" fmla="*/ 8463 w 10000"/>
              <a:gd name="connsiteY168-1730" fmla="*/ 5927 h 10714"/>
              <a:gd name="connsiteX169-1731" fmla="*/ 8229 w 10000"/>
              <a:gd name="connsiteY169-1732" fmla="*/ 6025 h 10714"/>
              <a:gd name="connsiteX170-1733" fmla="*/ 8000 w 10000"/>
              <a:gd name="connsiteY170-1734" fmla="*/ 6105 h 10714"/>
              <a:gd name="connsiteX171-1735" fmla="*/ 7879 w 10000"/>
              <a:gd name="connsiteY171-1736" fmla="*/ 6132 h 10714"/>
              <a:gd name="connsiteX172-1737" fmla="*/ 7729 w 10000"/>
              <a:gd name="connsiteY172-1738" fmla="*/ 6153 h 10714"/>
              <a:gd name="connsiteX173-1739" fmla="*/ 7563 w 10000"/>
              <a:gd name="connsiteY173-1740" fmla="*/ 6177 h 10714"/>
              <a:gd name="connsiteX174-1741" fmla="*/ 7388 w 10000"/>
              <a:gd name="connsiteY174-1742" fmla="*/ 6198 h 10714"/>
              <a:gd name="connsiteX175-1743" fmla="*/ 7204 w 10000"/>
              <a:gd name="connsiteY175-1744" fmla="*/ 6219 h 10714"/>
              <a:gd name="connsiteX176-1745" fmla="*/ 7017 w 10000"/>
              <a:gd name="connsiteY176-1746" fmla="*/ 6240 h 10714"/>
              <a:gd name="connsiteX177-1747" fmla="*/ 6842 w 10000"/>
              <a:gd name="connsiteY177-1748" fmla="*/ 6263 h 10714"/>
              <a:gd name="connsiteX178-1749" fmla="*/ 6675 w 10000"/>
              <a:gd name="connsiteY178-1750" fmla="*/ 6290 h 10714"/>
              <a:gd name="connsiteX179-1751" fmla="*/ 6517 w 10000"/>
              <a:gd name="connsiteY179-1752" fmla="*/ 6329 h 10714"/>
              <a:gd name="connsiteX180-1753" fmla="*/ 6388 w 10000"/>
              <a:gd name="connsiteY180-1754" fmla="*/ 6365 h 10714"/>
              <a:gd name="connsiteX181-1755" fmla="*/ 6288 w 10000"/>
              <a:gd name="connsiteY181-1756" fmla="*/ 6415 h 10714"/>
              <a:gd name="connsiteX182-1757" fmla="*/ 6213 w 10000"/>
              <a:gd name="connsiteY182-1758" fmla="*/ 6475 h 10714"/>
              <a:gd name="connsiteX183-1759" fmla="*/ 6092 w 10000"/>
              <a:gd name="connsiteY183-1760" fmla="*/ 6648 h 10714"/>
              <a:gd name="connsiteX184-1761" fmla="*/ 6008 w 10000"/>
              <a:gd name="connsiteY184-1762" fmla="*/ 6836 h 10714"/>
              <a:gd name="connsiteX185-1763" fmla="*/ 5942 w 10000"/>
              <a:gd name="connsiteY185-1764" fmla="*/ 7032 h 10714"/>
              <a:gd name="connsiteX186-1765" fmla="*/ 5904 w 10000"/>
              <a:gd name="connsiteY186-1766" fmla="*/ 7232 h 10714"/>
              <a:gd name="connsiteX187-1767" fmla="*/ 5888 w 10000"/>
              <a:gd name="connsiteY187-1768" fmla="*/ 7443 h 10714"/>
              <a:gd name="connsiteX188-1769" fmla="*/ 5879 w 10000"/>
              <a:gd name="connsiteY188-1770" fmla="*/ 7655 h 10714"/>
              <a:gd name="connsiteX189-1771" fmla="*/ 5888 w 10000"/>
              <a:gd name="connsiteY189-1772" fmla="*/ 7867 h 10714"/>
              <a:gd name="connsiteX190-1773" fmla="*/ 5904 w 10000"/>
              <a:gd name="connsiteY190-1774" fmla="*/ 8084 h 10714"/>
              <a:gd name="connsiteX191-1775" fmla="*/ 5925 w 10000"/>
              <a:gd name="connsiteY191-1776" fmla="*/ 8299 h 10714"/>
              <a:gd name="connsiteX192-1777" fmla="*/ 5950 w 10000"/>
              <a:gd name="connsiteY192-1778" fmla="*/ 8510 h 10714"/>
              <a:gd name="connsiteX193-1779" fmla="*/ 5954 w 10000"/>
              <a:gd name="connsiteY193-1780" fmla="*/ 8820 h 10714"/>
              <a:gd name="connsiteX194-1781" fmla="*/ 5933 w 10000"/>
              <a:gd name="connsiteY194-1782" fmla="*/ 9130 h 10714"/>
              <a:gd name="connsiteX195-1783" fmla="*/ 5896 w 10000"/>
              <a:gd name="connsiteY195-1784" fmla="*/ 9428 h 10714"/>
              <a:gd name="connsiteX196-1785" fmla="*/ 5850 w 10000"/>
              <a:gd name="connsiteY196-1786" fmla="*/ 9720 h 10714"/>
              <a:gd name="connsiteX197-1787" fmla="*/ 5756 w 10000"/>
              <a:gd name="connsiteY197-1788" fmla="*/ 10714 h 10714"/>
              <a:gd name="connsiteX198-1789" fmla="*/ 4117 w 10000"/>
              <a:gd name="connsiteY198-1790" fmla="*/ 10686 h 10714"/>
              <a:gd name="connsiteX199-1791" fmla="*/ 3043 w 10000"/>
              <a:gd name="connsiteY199-1792" fmla="*/ 9881 h 10714"/>
              <a:gd name="connsiteX200-1793" fmla="*/ 4546 w 10000"/>
              <a:gd name="connsiteY200-1794" fmla="*/ 9848 h 10714"/>
              <a:gd name="connsiteX201-1795" fmla="*/ 4629 w 10000"/>
              <a:gd name="connsiteY201-1796" fmla="*/ 9687 h 10714"/>
              <a:gd name="connsiteX202-1797" fmla="*/ 4700 w 10000"/>
              <a:gd name="connsiteY202-1798" fmla="*/ 9508 h 10714"/>
              <a:gd name="connsiteX203-1799" fmla="*/ 4767 w 10000"/>
              <a:gd name="connsiteY203-1800" fmla="*/ 9309 h 10714"/>
              <a:gd name="connsiteX204-1801" fmla="*/ 4829 w 10000"/>
              <a:gd name="connsiteY204-1802" fmla="*/ 9097 h 10714"/>
              <a:gd name="connsiteX205-1803" fmla="*/ 4879 w 10000"/>
              <a:gd name="connsiteY205-1804" fmla="*/ 8868 h 10714"/>
              <a:gd name="connsiteX206-1805" fmla="*/ 4917 w 10000"/>
              <a:gd name="connsiteY206-1806" fmla="*/ 8635 h 10714"/>
              <a:gd name="connsiteX207-1807" fmla="*/ 4954 w 10000"/>
              <a:gd name="connsiteY207-1808" fmla="*/ 8391 h 10714"/>
              <a:gd name="connsiteX208-1809" fmla="*/ 4979 w 10000"/>
              <a:gd name="connsiteY208-1810" fmla="*/ 8144 h 10714"/>
              <a:gd name="connsiteX209-1811" fmla="*/ 5000 w 10000"/>
              <a:gd name="connsiteY209-1812" fmla="*/ 7887 h 10714"/>
              <a:gd name="connsiteX210-1813" fmla="*/ 5000 w 10000"/>
              <a:gd name="connsiteY210-1814" fmla="*/ 7634 h 10714"/>
              <a:gd name="connsiteX211-1815" fmla="*/ 5000 w 10000"/>
              <a:gd name="connsiteY211-1816" fmla="*/ 7384 h 10714"/>
              <a:gd name="connsiteX212-1817" fmla="*/ 4979 w 10000"/>
              <a:gd name="connsiteY212-1818" fmla="*/ 7133 h 10714"/>
              <a:gd name="connsiteX213-1819" fmla="*/ 4950 w 10000"/>
              <a:gd name="connsiteY213-1820" fmla="*/ 6892 h 10714"/>
              <a:gd name="connsiteX214-1821" fmla="*/ 4913 w 10000"/>
              <a:gd name="connsiteY214-1822" fmla="*/ 6657 h 10714"/>
              <a:gd name="connsiteX215-1823" fmla="*/ 4858 w 10000"/>
              <a:gd name="connsiteY215-1824" fmla="*/ 6430 h 10714"/>
              <a:gd name="connsiteX216-1825" fmla="*/ 4783 w 10000"/>
              <a:gd name="connsiteY216-1826" fmla="*/ 6219 h 10714"/>
              <a:gd name="connsiteX217-1827" fmla="*/ 4700 w 10000"/>
              <a:gd name="connsiteY217-1828" fmla="*/ 6019 h 10714"/>
              <a:gd name="connsiteX218-1829" fmla="*/ 4600 w 10000"/>
              <a:gd name="connsiteY218-1830" fmla="*/ 5840 h 10714"/>
              <a:gd name="connsiteX219-1831" fmla="*/ 4488 w 10000"/>
              <a:gd name="connsiteY219-1832" fmla="*/ 5682 h 10714"/>
              <a:gd name="connsiteX220-1833" fmla="*/ 4358 w 10000"/>
              <a:gd name="connsiteY220-1834" fmla="*/ 5542 h 10714"/>
              <a:gd name="connsiteX221-1835" fmla="*/ 4213 w 10000"/>
              <a:gd name="connsiteY221-1836" fmla="*/ 5429 h 10714"/>
              <a:gd name="connsiteX222-1837" fmla="*/ 4046 w 10000"/>
              <a:gd name="connsiteY222-1838" fmla="*/ 5343 h 10714"/>
              <a:gd name="connsiteX223-1839" fmla="*/ 3904 w 10000"/>
              <a:gd name="connsiteY223-1840" fmla="*/ 5292 h 10714"/>
              <a:gd name="connsiteX224-1841" fmla="*/ 3746 w 10000"/>
              <a:gd name="connsiteY224-1842" fmla="*/ 5271 h 10714"/>
              <a:gd name="connsiteX225-1843" fmla="*/ 3583 w 10000"/>
              <a:gd name="connsiteY225-1844" fmla="*/ 5271 h 10714"/>
              <a:gd name="connsiteX226-1845" fmla="*/ 3413 w 10000"/>
              <a:gd name="connsiteY226-1846" fmla="*/ 5286 h 10714"/>
              <a:gd name="connsiteX227-1847" fmla="*/ 3246 w 10000"/>
              <a:gd name="connsiteY227-1848" fmla="*/ 5310 h 10714"/>
              <a:gd name="connsiteX228-1849" fmla="*/ 3079 w 10000"/>
              <a:gd name="connsiteY228-1850" fmla="*/ 5343 h 10714"/>
              <a:gd name="connsiteX229-1851" fmla="*/ 2913 w 10000"/>
              <a:gd name="connsiteY229-1852" fmla="*/ 5369 h 10714"/>
              <a:gd name="connsiteX230-1853" fmla="*/ 2750 w 10000"/>
              <a:gd name="connsiteY230-1854" fmla="*/ 5396 h 10714"/>
              <a:gd name="connsiteX231-1855" fmla="*/ 2600 w 10000"/>
              <a:gd name="connsiteY231-1856" fmla="*/ 5411 h 10714"/>
              <a:gd name="connsiteX232-1857" fmla="*/ 2258 w 10000"/>
              <a:gd name="connsiteY232-1858" fmla="*/ 5423 h 10714"/>
              <a:gd name="connsiteX233-1859" fmla="*/ 1925 w 10000"/>
              <a:gd name="connsiteY233-1860" fmla="*/ 5411 h 10714"/>
              <a:gd name="connsiteX234-1861" fmla="*/ 1617 w 10000"/>
              <a:gd name="connsiteY234-1862" fmla="*/ 5384 h 10714"/>
              <a:gd name="connsiteX235-1863" fmla="*/ 1321 w 10000"/>
              <a:gd name="connsiteY235-1864" fmla="*/ 5346 h 10714"/>
              <a:gd name="connsiteX236-1865" fmla="*/ 1033 w 10000"/>
              <a:gd name="connsiteY236-1866" fmla="*/ 5298 h 10714"/>
              <a:gd name="connsiteX237-1867" fmla="*/ 758 w 10000"/>
              <a:gd name="connsiteY237-1868" fmla="*/ 5250 h 10714"/>
              <a:gd name="connsiteX238-1869" fmla="*/ 500 w 10000"/>
              <a:gd name="connsiteY238-1870" fmla="*/ 5197 h 10714"/>
              <a:gd name="connsiteX239-1871" fmla="*/ 517 w 10000"/>
              <a:gd name="connsiteY239-1872" fmla="*/ 5137 h 10714"/>
              <a:gd name="connsiteX240-1873" fmla="*/ 871 w 10000"/>
              <a:gd name="connsiteY240-1874" fmla="*/ 5173 h 10714"/>
              <a:gd name="connsiteX241-1875" fmla="*/ 1221 w 10000"/>
              <a:gd name="connsiteY241-1876" fmla="*/ 5197 h 10714"/>
              <a:gd name="connsiteX242-1877" fmla="*/ 1563 w 10000"/>
              <a:gd name="connsiteY242-1878" fmla="*/ 5206 h 10714"/>
              <a:gd name="connsiteX243-1879" fmla="*/ 1896 w 10000"/>
              <a:gd name="connsiteY243-1880" fmla="*/ 5197 h 10714"/>
              <a:gd name="connsiteX244-1881" fmla="*/ 2221 w 10000"/>
              <a:gd name="connsiteY244-1882" fmla="*/ 5164 h 10714"/>
              <a:gd name="connsiteX245-1883" fmla="*/ 2538 w 10000"/>
              <a:gd name="connsiteY245-1884" fmla="*/ 5113 h 10714"/>
              <a:gd name="connsiteX246-1885" fmla="*/ 2842 w 10000"/>
              <a:gd name="connsiteY246-1886" fmla="*/ 5045 h 10714"/>
              <a:gd name="connsiteX247-1887" fmla="*/ 3129 w 10000"/>
              <a:gd name="connsiteY247-1888" fmla="*/ 4946 h 10714"/>
              <a:gd name="connsiteX248-1889" fmla="*/ 3500 w 10000"/>
              <a:gd name="connsiteY248-1890" fmla="*/ 4815 h 10714"/>
              <a:gd name="connsiteX249-1891" fmla="*/ 2821 w 10000"/>
              <a:gd name="connsiteY249-1892" fmla="*/ 4389 h 10714"/>
              <a:gd name="connsiteX250-1893" fmla="*/ 2213 w 10000"/>
              <a:gd name="connsiteY250-1894" fmla="*/ 3912 h 10714"/>
              <a:gd name="connsiteX251-1895" fmla="*/ 1879 w 10000"/>
              <a:gd name="connsiteY251-1896" fmla="*/ 3939 h 10714"/>
              <a:gd name="connsiteX252-1897" fmla="*/ 1554 w 10000"/>
              <a:gd name="connsiteY252-1898" fmla="*/ 3939 h 10714"/>
              <a:gd name="connsiteX253-1899" fmla="*/ 1258 w 10000"/>
              <a:gd name="connsiteY253-1900" fmla="*/ 3912 h 10714"/>
              <a:gd name="connsiteX254-1901" fmla="*/ 979 w 10000"/>
              <a:gd name="connsiteY254-1902" fmla="*/ 3856 h 10714"/>
              <a:gd name="connsiteX255-1903" fmla="*/ 721 w 10000"/>
              <a:gd name="connsiteY255-1904" fmla="*/ 3775 h 10714"/>
              <a:gd name="connsiteX256-1905" fmla="*/ 496 w 10000"/>
              <a:gd name="connsiteY256-1906" fmla="*/ 3674 h 10714"/>
              <a:gd name="connsiteX257-1907" fmla="*/ 296 w 10000"/>
              <a:gd name="connsiteY257-1908" fmla="*/ 3549 h 10714"/>
              <a:gd name="connsiteX258-1909" fmla="*/ 129 w 10000"/>
              <a:gd name="connsiteY258-1910" fmla="*/ 3403 h 10714"/>
              <a:gd name="connsiteX259-1911" fmla="*/ 0 w 10000"/>
              <a:gd name="connsiteY259-1912" fmla="*/ 3245 h 10714"/>
              <a:gd name="connsiteX260-1913" fmla="*/ 17 w 10000"/>
              <a:gd name="connsiteY260-1914" fmla="*/ 3218 h 10714"/>
              <a:gd name="connsiteX261-1915" fmla="*/ 71 w 10000"/>
              <a:gd name="connsiteY261-1916" fmla="*/ 3245 h 10714"/>
              <a:gd name="connsiteX262-1917" fmla="*/ 138 w 10000"/>
              <a:gd name="connsiteY262-1918" fmla="*/ 3349 h 10714"/>
              <a:gd name="connsiteX263-1919" fmla="*/ 246 w 10000"/>
              <a:gd name="connsiteY263-1920" fmla="*/ 3439 h 10714"/>
              <a:gd name="connsiteX264-1921" fmla="*/ 379 w 10000"/>
              <a:gd name="connsiteY264-1922" fmla="*/ 3528 h 10714"/>
              <a:gd name="connsiteX265-1923" fmla="*/ 538 w 10000"/>
              <a:gd name="connsiteY265-1924" fmla="*/ 3597 h 10714"/>
              <a:gd name="connsiteX266-1925" fmla="*/ 721 w 10000"/>
              <a:gd name="connsiteY266-1926" fmla="*/ 3656 h 10714"/>
              <a:gd name="connsiteX267-1927" fmla="*/ 913 w 10000"/>
              <a:gd name="connsiteY267-1928" fmla="*/ 3701 h 10714"/>
              <a:gd name="connsiteX268-1929" fmla="*/ 1117 w 10000"/>
              <a:gd name="connsiteY268-1930" fmla="*/ 3728 h 10714"/>
              <a:gd name="connsiteX269-1931" fmla="*/ 1329 w 10000"/>
              <a:gd name="connsiteY269-1932" fmla="*/ 3737 h 10714"/>
              <a:gd name="connsiteX270-1933" fmla="*/ 1533 w 10000"/>
              <a:gd name="connsiteY270-1934" fmla="*/ 3734 h 10714"/>
              <a:gd name="connsiteX271-1935" fmla="*/ 1646 w 10000"/>
              <a:gd name="connsiteY271-1936" fmla="*/ 3722 h 10714"/>
              <a:gd name="connsiteX272-1937" fmla="*/ 1746 w 10000"/>
              <a:gd name="connsiteY272-1938" fmla="*/ 3722 h 10714"/>
              <a:gd name="connsiteX273-1939" fmla="*/ 1833 w 10000"/>
              <a:gd name="connsiteY273-1940" fmla="*/ 3710 h 10714"/>
              <a:gd name="connsiteX274-1941" fmla="*/ 1917 w 10000"/>
              <a:gd name="connsiteY274-1942" fmla="*/ 3695 h 10714"/>
              <a:gd name="connsiteX275-1943" fmla="*/ 1988 w 10000"/>
              <a:gd name="connsiteY275-1944" fmla="*/ 3662 h 10714"/>
              <a:gd name="connsiteX276-1945" fmla="*/ 1788 w 10000"/>
              <a:gd name="connsiteY276-1946" fmla="*/ 3391 h 10714"/>
              <a:gd name="connsiteX277-1947" fmla="*/ 1617 w 10000"/>
              <a:gd name="connsiteY277-1948" fmla="*/ 3126 h 10714"/>
              <a:gd name="connsiteX278-1949" fmla="*/ 1454 w 10000"/>
              <a:gd name="connsiteY278-1950" fmla="*/ 2849 h 10714"/>
              <a:gd name="connsiteX279-1951" fmla="*/ 1313 w 10000"/>
              <a:gd name="connsiteY279-1952" fmla="*/ 2563 h 10714"/>
              <a:gd name="connsiteX280-1953" fmla="*/ 1175 w 10000"/>
              <a:gd name="connsiteY280-1954" fmla="*/ 2253 h 10714"/>
              <a:gd name="connsiteX281-1955" fmla="*/ 1046 w 10000"/>
              <a:gd name="connsiteY281-1956" fmla="*/ 1919 h 10714"/>
              <a:gd name="connsiteX282-1957" fmla="*/ 1033 w 10000"/>
              <a:gd name="connsiteY282-1958" fmla="*/ 1859 h 10714"/>
              <a:gd name="connsiteX283-1959" fmla="*/ 1000 w 10000"/>
              <a:gd name="connsiteY283-1960" fmla="*/ 1776 h 10714"/>
              <a:gd name="connsiteX284-1961" fmla="*/ 979 w 10000"/>
              <a:gd name="connsiteY284-1962" fmla="*/ 1684 h 10714"/>
              <a:gd name="connsiteX285-1963" fmla="*/ 950 w 10000"/>
              <a:gd name="connsiteY285-1964" fmla="*/ 1591 h 10714"/>
              <a:gd name="connsiteX286-1965" fmla="*/ 925 w 10000"/>
              <a:gd name="connsiteY286-1966" fmla="*/ 1490 h 10714"/>
              <a:gd name="connsiteX287-1967" fmla="*/ 917 w 10000"/>
              <a:gd name="connsiteY287-1968" fmla="*/ 1397 h 10714"/>
              <a:gd name="connsiteX288-1969" fmla="*/ 917 w 10000"/>
              <a:gd name="connsiteY288-1970" fmla="*/ 1311 h 10714"/>
              <a:gd name="connsiteX289-1971" fmla="*/ 933 w 10000"/>
              <a:gd name="connsiteY289-1972" fmla="*/ 1234 h 10714"/>
              <a:gd name="connsiteX290-1973" fmla="*/ 963 w 10000"/>
              <a:gd name="connsiteY290-1974" fmla="*/ 1180 h 10714"/>
              <a:gd name="connsiteX291-1975" fmla="*/ 1000 w 10000"/>
              <a:gd name="connsiteY291-1976" fmla="*/ 1192 h 10714"/>
              <a:gd name="connsiteX292-1977" fmla="*/ 1033 w 10000"/>
              <a:gd name="connsiteY292-1978" fmla="*/ 1496 h 10714"/>
              <a:gd name="connsiteX293-1979" fmla="*/ 1108 w 10000"/>
              <a:gd name="connsiteY293-1980" fmla="*/ 1800 h 10714"/>
              <a:gd name="connsiteX294-1981" fmla="*/ 1221 w 10000"/>
              <a:gd name="connsiteY294-1982" fmla="*/ 2098 h 10714"/>
              <a:gd name="connsiteX295-1983" fmla="*/ 1358 w 10000"/>
              <a:gd name="connsiteY295-1984" fmla="*/ 2372 h 10714"/>
              <a:gd name="connsiteX296-1985" fmla="*/ 1508 w 10000"/>
              <a:gd name="connsiteY296-1986" fmla="*/ 2628 h 10714"/>
              <a:gd name="connsiteX297-1987" fmla="*/ 1646 w 10000"/>
              <a:gd name="connsiteY297-1988" fmla="*/ 2795 h 10714"/>
              <a:gd name="connsiteX298-1989" fmla="*/ 1629 w 10000"/>
              <a:gd name="connsiteY298-1990" fmla="*/ 2801 h 10714"/>
              <a:gd name="connsiteX299-1991" fmla="*/ 1629 w 10000"/>
              <a:gd name="connsiteY299-1992" fmla="*/ 2807 h 10714"/>
              <a:gd name="connsiteX300-1993" fmla="*/ 1638 w 10000"/>
              <a:gd name="connsiteY300-1994" fmla="*/ 2813 h 10714"/>
              <a:gd name="connsiteX301-1995" fmla="*/ 1646 w 10000"/>
              <a:gd name="connsiteY301-1996" fmla="*/ 2816 h 10714"/>
              <a:gd name="connsiteX302-1997" fmla="*/ 1663 w 10000"/>
              <a:gd name="connsiteY302-1998" fmla="*/ 2822 h 10714"/>
              <a:gd name="connsiteX303-1999" fmla="*/ 1667 w 10000"/>
              <a:gd name="connsiteY303-2000" fmla="*/ 2834 h 10714"/>
              <a:gd name="connsiteX304-2001" fmla="*/ 1675 w 10000"/>
              <a:gd name="connsiteY304-2002" fmla="*/ 2840 h 10714"/>
              <a:gd name="connsiteX305-2003" fmla="*/ 1683 w 10000"/>
              <a:gd name="connsiteY305-2004" fmla="*/ 2849 h 10714"/>
              <a:gd name="connsiteX306-2005" fmla="*/ 1683 w 10000"/>
              <a:gd name="connsiteY306-2006" fmla="*/ 2843 h 10714"/>
              <a:gd name="connsiteX307-2007" fmla="*/ 1675 w 10000"/>
              <a:gd name="connsiteY307-2008" fmla="*/ 2840 h 10714"/>
              <a:gd name="connsiteX308-2009" fmla="*/ 1675 w 10000"/>
              <a:gd name="connsiteY308-2010" fmla="*/ 2840 h 10714"/>
              <a:gd name="connsiteX309-2011" fmla="*/ 1646 w 10000"/>
              <a:gd name="connsiteY309-2012" fmla="*/ 2795 h 10714"/>
              <a:gd name="connsiteX310-2013" fmla="*/ 1746 w 10000"/>
              <a:gd name="connsiteY310-2014" fmla="*/ 2741 h 10714"/>
              <a:gd name="connsiteX311-2015" fmla="*/ 1842 w 10000"/>
              <a:gd name="connsiteY311-2016" fmla="*/ 2649 h 10714"/>
              <a:gd name="connsiteX312-2017" fmla="*/ 1933 w 10000"/>
              <a:gd name="connsiteY312-2018" fmla="*/ 2542 h 10714"/>
              <a:gd name="connsiteX313-2019" fmla="*/ 2017 w 10000"/>
              <a:gd name="connsiteY313-2020" fmla="*/ 2411 h 10714"/>
              <a:gd name="connsiteX314-2021" fmla="*/ 2092 w 10000"/>
              <a:gd name="connsiteY314-2022" fmla="*/ 2265 h 10714"/>
              <a:gd name="connsiteX315-2023" fmla="*/ 2163 w 10000"/>
              <a:gd name="connsiteY315-2024" fmla="*/ 2113 h 10714"/>
              <a:gd name="connsiteX316-2025" fmla="*/ 2221 w 10000"/>
              <a:gd name="connsiteY316-2026" fmla="*/ 1955 h 10714"/>
              <a:gd name="connsiteX317-2027" fmla="*/ 2275 w 10000"/>
              <a:gd name="connsiteY317-2028" fmla="*/ 1803 h 10714"/>
              <a:gd name="connsiteX318-2029" fmla="*/ 2321 w 10000"/>
              <a:gd name="connsiteY318-2030" fmla="*/ 1657 h 10714"/>
              <a:gd name="connsiteX319-2031" fmla="*/ 2329 w 10000"/>
              <a:gd name="connsiteY319-2032" fmla="*/ 1853 h 10714"/>
              <a:gd name="connsiteX320-2033" fmla="*/ 2321 w 10000"/>
              <a:gd name="connsiteY320-2034" fmla="*/ 2032 h 10714"/>
              <a:gd name="connsiteX321-2035" fmla="*/ 2283 w 10000"/>
              <a:gd name="connsiteY321-2036" fmla="*/ 2199 h 10714"/>
              <a:gd name="connsiteX322-2037" fmla="*/ 2229 w 10000"/>
              <a:gd name="connsiteY322-2038" fmla="*/ 2366 h 10714"/>
              <a:gd name="connsiteX323-2039" fmla="*/ 2154 w 10000"/>
              <a:gd name="connsiteY323-2040" fmla="*/ 2524 h 10714"/>
              <a:gd name="connsiteX324-2041" fmla="*/ 2046 w 10000"/>
              <a:gd name="connsiteY324-2042" fmla="*/ 2682 h 10714"/>
              <a:gd name="connsiteX325-2043" fmla="*/ 1796 w 10000"/>
              <a:gd name="connsiteY325-2044" fmla="*/ 3027 h 10714"/>
              <a:gd name="connsiteX326-2045" fmla="*/ 2054 w 10000"/>
              <a:gd name="connsiteY326-2046" fmla="*/ 3305 h 10714"/>
              <a:gd name="connsiteX327-2047" fmla="*/ 2333 w 10000"/>
              <a:gd name="connsiteY327-2048" fmla="*/ 3564 h 10714"/>
              <a:gd name="connsiteX328-2049" fmla="*/ 2638 w 10000"/>
              <a:gd name="connsiteY328-2050" fmla="*/ 3808 h 10714"/>
              <a:gd name="connsiteX329-2051" fmla="*/ 2963 w 10000"/>
              <a:gd name="connsiteY329-2052" fmla="*/ 4032 h 10714"/>
              <a:gd name="connsiteX330-2053" fmla="*/ 4129 w 10000"/>
              <a:gd name="connsiteY330-2054" fmla="*/ 4610 h 10714"/>
              <a:gd name="connsiteX331-2055" fmla="*/ 4167 w 10000"/>
              <a:gd name="connsiteY331-2056" fmla="*/ 4589 h 10714"/>
              <a:gd name="connsiteX332-2057" fmla="*/ 4071 w 10000"/>
              <a:gd name="connsiteY332-2058" fmla="*/ 4333 h 10714"/>
              <a:gd name="connsiteX333-2059" fmla="*/ 3996 w 10000"/>
              <a:gd name="connsiteY333-2060" fmla="*/ 4058 h 10714"/>
              <a:gd name="connsiteX334-2061" fmla="*/ 3933 w 10000"/>
              <a:gd name="connsiteY334-2062" fmla="*/ 3760 h 10714"/>
              <a:gd name="connsiteX335-2063" fmla="*/ 3904 w 10000"/>
              <a:gd name="connsiteY335-2064" fmla="*/ 3456 h 10714"/>
              <a:gd name="connsiteX336-2065" fmla="*/ 3879 w 10000"/>
              <a:gd name="connsiteY336-2066" fmla="*/ 3138 h 10714"/>
              <a:gd name="connsiteX337-2067" fmla="*/ 3879 w 10000"/>
              <a:gd name="connsiteY337-2068" fmla="*/ 2813 h 10714"/>
              <a:gd name="connsiteX338-2069" fmla="*/ 3896 w 10000"/>
              <a:gd name="connsiteY338-2070" fmla="*/ 2485 h 10714"/>
              <a:gd name="connsiteX339-2071" fmla="*/ 3933 w 10000"/>
              <a:gd name="connsiteY339-2072" fmla="*/ 2160 h 10714"/>
              <a:gd name="connsiteX340-2073" fmla="*/ 3988 w 10000"/>
              <a:gd name="connsiteY340-2074" fmla="*/ 1836 h 10714"/>
              <a:gd name="connsiteX341-2075" fmla="*/ 4046 w 10000"/>
              <a:gd name="connsiteY341-2076" fmla="*/ 1523 h 10714"/>
              <a:gd name="connsiteX342-2077" fmla="*/ 4129 w 10000"/>
              <a:gd name="connsiteY342-2078" fmla="*/ 1219 h 10714"/>
              <a:gd name="connsiteX343-2079" fmla="*/ 4229 w 10000"/>
              <a:gd name="connsiteY343-2080" fmla="*/ 933 h 10714"/>
              <a:gd name="connsiteX344-2081" fmla="*/ 4333 w 10000"/>
              <a:gd name="connsiteY344-2082" fmla="*/ 662 h 10714"/>
              <a:gd name="connsiteX345-2083" fmla="*/ 4454 w 10000"/>
              <a:gd name="connsiteY345-2084" fmla="*/ 417 h 10714"/>
              <a:gd name="connsiteX346-2085" fmla="*/ 4583 w 10000"/>
              <a:gd name="connsiteY346-2086" fmla="*/ 194 h 10714"/>
              <a:gd name="connsiteX347-2087" fmla="*/ 4738 w 10000"/>
              <a:gd name="connsiteY347-2088" fmla="*/ 0 h 10714"/>
              <a:gd name="connsiteX0-2089" fmla="*/ 4738 w 10000"/>
              <a:gd name="connsiteY0-2090" fmla="*/ 0 h 10714"/>
              <a:gd name="connsiteX1-2091" fmla="*/ 4721 w 10000"/>
              <a:gd name="connsiteY1-2092" fmla="*/ 48 h 10714"/>
              <a:gd name="connsiteX2-2093" fmla="*/ 4713 w 10000"/>
              <a:gd name="connsiteY2-2094" fmla="*/ 80 h 10714"/>
              <a:gd name="connsiteX3-2095" fmla="*/ 4704 w 10000"/>
              <a:gd name="connsiteY3-2096" fmla="*/ 101 h 10714"/>
              <a:gd name="connsiteX4-2097" fmla="*/ 4704 w 10000"/>
              <a:gd name="connsiteY4-2098" fmla="*/ 113 h 10714"/>
              <a:gd name="connsiteX5-2099" fmla="*/ 4713 w 10000"/>
              <a:gd name="connsiteY5-2100" fmla="*/ 119 h 10714"/>
              <a:gd name="connsiteX6-2101" fmla="*/ 4713 w 10000"/>
              <a:gd name="connsiteY6-2102" fmla="*/ 125 h 10714"/>
              <a:gd name="connsiteX7-2103" fmla="*/ 4721 w 10000"/>
              <a:gd name="connsiteY7-2104" fmla="*/ 125 h 10714"/>
              <a:gd name="connsiteX8-2105" fmla="*/ 4721 w 10000"/>
              <a:gd name="connsiteY8-2106" fmla="*/ 125 h 10714"/>
              <a:gd name="connsiteX9-2107" fmla="*/ 4721 w 10000"/>
              <a:gd name="connsiteY9-2108" fmla="*/ 134 h 10714"/>
              <a:gd name="connsiteX10-2109" fmla="*/ 4713 w 10000"/>
              <a:gd name="connsiteY10-2110" fmla="*/ 152 h 10714"/>
              <a:gd name="connsiteX11-2111" fmla="*/ 4704 w 10000"/>
              <a:gd name="connsiteY11-2112" fmla="*/ 179 h 10714"/>
              <a:gd name="connsiteX12-2113" fmla="*/ 4692 w 10000"/>
              <a:gd name="connsiteY12-2114" fmla="*/ 221 h 10714"/>
              <a:gd name="connsiteX13-2115" fmla="*/ 4667 w 10000"/>
              <a:gd name="connsiteY13-2116" fmla="*/ 280 h 10714"/>
              <a:gd name="connsiteX14-2117" fmla="*/ 4629 w 10000"/>
              <a:gd name="connsiteY14-2118" fmla="*/ 364 h 10714"/>
              <a:gd name="connsiteX15-2119" fmla="*/ 4592 w 10000"/>
              <a:gd name="connsiteY15-2120" fmla="*/ 465 h 10714"/>
              <a:gd name="connsiteX16-2121" fmla="*/ 4533 w 10000"/>
              <a:gd name="connsiteY16-2122" fmla="*/ 596 h 10714"/>
              <a:gd name="connsiteX17-2123" fmla="*/ 4463 w 10000"/>
              <a:gd name="connsiteY17-2124" fmla="*/ 754 h 10714"/>
              <a:gd name="connsiteX18-2125" fmla="*/ 4379 w 10000"/>
              <a:gd name="connsiteY18-2126" fmla="*/ 1001 h 10714"/>
              <a:gd name="connsiteX19-2127" fmla="*/ 4321 w 10000"/>
              <a:gd name="connsiteY19-2128" fmla="*/ 1266 h 10714"/>
              <a:gd name="connsiteX20-2129" fmla="*/ 4275 w 10000"/>
              <a:gd name="connsiteY20-2130" fmla="*/ 1538 h 10714"/>
              <a:gd name="connsiteX21-2131" fmla="*/ 4213 w 10000"/>
              <a:gd name="connsiteY21-2132" fmla="*/ 1827 h 10714"/>
              <a:gd name="connsiteX22-2133" fmla="*/ 4204 w 10000"/>
              <a:gd name="connsiteY22-2134" fmla="*/ 1889 h 10714"/>
              <a:gd name="connsiteX23-2135" fmla="*/ 4192 w 10000"/>
              <a:gd name="connsiteY23-2136" fmla="*/ 1982 h 10714"/>
              <a:gd name="connsiteX24-2137" fmla="*/ 4183 w 10000"/>
              <a:gd name="connsiteY24-2138" fmla="*/ 2080 h 10714"/>
              <a:gd name="connsiteX25-2139" fmla="*/ 4175 w 10000"/>
              <a:gd name="connsiteY25-2140" fmla="*/ 2187 h 10714"/>
              <a:gd name="connsiteX26-2141" fmla="*/ 4175 w 10000"/>
              <a:gd name="connsiteY26-2142" fmla="*/ 2297 h 10714"/>
              <a:gd name="connsiteX27-2143" fmla="*/ 4192 w 10000"/>
              <a:gd name="connsiteY27-2144" fmla="*/ 2396 h 10714"/>
              <a:gd name="connsiteX28-2145" fmla="*/ 4213 w 10000"/>
              <a:gd name="connsiteY28-2146" fmla="*/ 2482 h 10714"/>
              <a:gd name="connsiteX29-2147" fmla="*/ 4250 w 10000"/>
              <a:gd name="connsiteY29-2148" fmla="*/ 2542 h 10714"/>
              <a:gd name="connsiteX30-2149" fmla="*/ 4450 w 10000"/>
              <a:gd name="connsiteY30-2150" fmla="*/ 2530 h 10714"/>
              <a:gd name="connsiteX31-2151" fmla="*/ 4646 w 10000"/>
              <a:gd name="connsiteY31-2152" fmla="*/ 2482 h 10714"/>
              <a:gd name="connsiteX32-2153" fmla="*/ 4833 w 10000"/>
              <a:gd name="connsiteY32-2154" fmla="*/ 2405 h 10714"/>
              <a:gd name="connsiteX33-2155" fmla="*/ 5025 w 10000"/>
              <a:gd name="connsiteY33-2156" fmla="*/ 2297 h 10714"/>
              <a:gd name="connsiteX34-2157" fmla="*/ 5200 w 10000"/>
              <a:gd name="connsiteY34-2158" fmla="*/ 2172 h 10714"/>
              <a:gd name="connsiteX35-2159" fmla="*/ 5371 w 10000"/>
              <a:gd name="connsiteY35-2160" fmla="*/ 2020 h 10714"/>
              <a:gd name="connsiteX36-2161" fmla="*/ 5533 w 10000"/>
              <a:gd name="connsiteY36-2162" fmla="*/ 1859 h 10714"/>
              <a:gd name="connsiteX37-2163" fmla="*/ 5683 w 10000"/>
              <a:gd name="connsiteY37-2164" fmla="*/ 1690 h 10714"/>
              <a:gd name="connsiteX38-2165" fmla="*/ 5829 w 10000"/>
              <a:gd name="connsiteY38-2166" fmla="*/ 1511 h 10714"/>
              <a:gd name="connsiteX39-2167" fmla="*/ 5954 w 10000"/>
              <a:gd name="connsiteY39-2168" fmla="*/ 1326 h 10714"/>
              <a:gd name="connsiteX40-2169" fmla="*/ 6071 w 10000"/>
              <a:gd name="connsiteY40-2170" fmla="*/ 1147 h 10714"/>
              <a:gd name="connsiteX41-2171" fmla="*/ 6167 w 10000"/>
              <a:gd name="connsiteY41-2172" fmla="*/ 974 h 10714"/>
              <a:gd name="connsiteX42-2173" fmla="*/ 6213 w 10000"/>
              <a:gd name="connsiteY42-2174" fmla="*/ 974 h 10714"/>
              <a:gd name="connsiteX43-2175" fmla="*/ 6213 w 10000"/>
              <a:gd name="connsiteY43-2176" fmla="*/ 992 h 10714"/>
              <a:gd name="connsiteX44-2177" fmla="*/ 6138 w 10000"/>
              <a:gd name="connsiteY44-2178" fmla="*/ 1165 h 10714"/>
              <a:gd name="connsiteX45-2179" fmla="*/ 6054 w 10000"/>
              <a:gd name="connsiteY45-2180" fmla="*/ 1344 h 10714"/>
              <a:gd name="connsiteX46-2181" fmla="*/ 5963 w 10000"/>
              <a:gd name="connsiteY46-2182" fmla="*/ 1517 h 10714"/>
              <a:gd name="connsiteX47-2183" fmla="*/ 5871 w 10000"/>
              <a:gd name="connsiteY47-2184" fmla="*/ 1684 h 10714"/>
              <a:gd name="connsiteX48-2185" fmla="*/ 5775 w 10000"/>
              <a:gd name="connsiteY48-2186" fmla="*/ 1847 h 10714"/>
              <a:gd name="connsiteX49-2187" fmla="*/ 5667 w 10000"/>
              <a:gd name="connsiteY49-2188" fmla="*/ 1999 h 10714"/>
              <a:gd name="connsiteX50-2189" fmla="*/ 5554 w 10000"/>
              <a:gd name="connsiteY50-2190" fmla="*/ 2145 h 10714"/>
              <a:gd name="connsiteX51-2191" fmla="*/ 5417 w 10000"/>
              <a:gd name="connsiteY51-2192" fmla="*/ 2279 h 10714"/>
              <a:gd name="connsiteX52-2193" fmla="*/ 5275 w 10000"/>
              <a:gd name="connsiteY52-2194" fmla="*/ 2411 h 10714"/>
              <a:gd name="connsiteX53-2195" fmla="*/ 5108 w 10000"/>
              <a:gd name="connsiteY53-2196" fmla="*/ 2518 h 10714"/>
              <a:gd name="connsiteX54-2197" fmla="*/ 4917 w 10000"/>
              <a:gd name="connsiteY54-2198" fmla="*/ 2616 h 10714"/>
              <a:gd name="connsiteX55-2199" fmla="*/ 4704 w 10000"/>
              <a:gd name="connsiteY55-2200" fmla="*/ 2703 h 10714"/>
              <a:gd name="connsiteX56-2201" fmla="*/ 4479 w 10000"/>
              <a:gd name="connsiteY56-2202" fmla="*/ 2768 h 10714"/>
              <a:gd name="connsiteX57-2203" fmla="*/ 4213 w 10000"/>
              <a:gd name="connsiteY57-2204" fmla="*/ 2813 h 10714"/>
              <a:gd name="connsiteX58-2205" fmla="*/ 4221 w 10000"/>
              <a:gd name="connsiteY58-2206" fmla="*/ 3126 h 10714"/>
              <a:gd name="connsiteX59-2207" fmla="*/ 4258 w 10000"/>
              <a:gd name="connsiteY59-2208" fmla="*/ 3424 h 10714"/>
              <a:gd name="connsiteX60-2209" fmla="*/ 4321 w 10000"/>
              <a:gd name="connsiteY60-2210" fmla="*/ 3707 h 10714"/>
              <a:gd name="connsiteX61-2211" fmla="*/ 4404 w 10000"/>
              <a:gd name="connsiteY61-2212" fmla="*/ 3975 h 10714"/>
              <a:gd name="connsiteX62-2213" fmla="*/ 4508 w 10000"/>
              <a:gd name="connsiteY62-2214" fmla="*/ 4231 h 10714"/>
              <a:gd name="connsiteX63-2215" fmla="*/ 4621 w 10000"/>
              <a:gd name="connsiteY63-2216" fmla="*/ 4476 h 10714"/>
              <a:gd name="connsiteX64-2217" fmla="*/ 4750 w 10000"/>
              <a:gd name="connsiteY64-2218" fmla="*/ 4708 h 10714"/>
              <a:gd name="connsiteX65-2219" fmla="*/ 4879 w 10000"/>
              <a:gd name="connsiteY65-2220" fmla="*/ 4934 h 10714"/>
              <a:gd name="connsiteX66-2221" fmla="*/ 4917 w 10000"/>
              <a:gd name="connsiteY66-2222" fmla="*/ 4988 h 10714"/>
              <a:gd name="connsiteX67-2223" fmla="*/ 4950 w 10000"/>
              <a:gd name="connsiteY67-2224" fmla="*/ 5054 h 10714"/>
              <a:gd name="connsiteX68-2225" fmla="*/ 4996 w 10000"/>
              <a:gd name="connsiteY68-2226" fmla="*/ 5125 h 10714"/>
              <a:gd name="connsiteX69-2227" fmla="*/ 5038 w 10000"/>
              <a:gd name="connsiteY69-2228" fmla="*/ 5200 h 10714"/>
              <a:gd name="connsiteX70-2229" fmla="*/ 5092 w 10000"/>
              <a:gd name="connsiteY70-2230" fmla="*/ 5271 h 10714"/>
              <a:gd name="connsiteX71-2231" fmla="*/ 5154 w 10000"/>
              <a:gd name="connsiteY71-2232" fmla="*/ 5331 h 10714"/>
              <a:gd name="connsiteX72-2233" fmla="*/ 5229 w 10000"/>
              <a:gd name="connsiteY72-2234" fmla="*/ 5384 h 10714"/>
              <a:gd name="connsiteX73-2235" fmla="*/ 5313 w 10000"/>
              <a:gd name="connsiteY73-2236" fmla="*/ 5423 h 10714"/>
              <a:gd name="connsiteX74-2237" fmla="*/ 5413 w 10000"/>
              <a:gd name="connsiteY74-2238" fmla="*/ 5438 h 10714"/>
              <a:gd name="connsiteX75-2239" fmla="*/ 5517 w 10000"/>
              <a:gd name="connsiteY75-2240" fmla="*/ 5435 h 10714"/>
              <a:gd name="connsiteX76-2241" fmla="*/ 5704 w 10000"/>
              <a:gd name="connsiteY76-2242" fmla="*/ 5390 h 10714"/>
              <a:gd name="connsiteX77-2243" fmla="*/ 5871 w 10000"/>
              <a:gd name="connsiteY77-2244" fmla="*/ 5316 h 10714"/>
              <a:gd name="connsiteX78-2245" fmla="*/ 6033 w 10000"/>
              <a:gd name="connsiteY78-2246" fmla="*/ 5223 h 10714"/>
              <a:gd name="connsiteX79-2247" fmla="*/ 6167 w 10000"/>
              <a:gd name="connsiteY79-2248" fmla="*/ 5113 h 10714"/>
              <a:gd name="connsiteX80-2249" fmla="*/ 6296 w 10000"/>
              <a:gd name="connsiteY80-2250" fmla="*/ 4994 h 10714"/>
              <a:gd name="connsiteX81-2251" fmla="*/ 6417 w 10000"/>
              <a:gd name="connsiteY81-2252" fmla="*/ 4869 h 10714"/>
              <a:gd name="connsiteX82-2253" fmla="*/ 6525 w 10000"/>
              <a:gd name="connsiteY82-2254" fmla="*/ 4750 h 10714"/>
              <a:gd name="connsiteX83-2255" fmla="*/ 6617 w 10000"/>
              <a:gd name="connsiteY83-2256" fmla="*/ 4636 h 10714"/>
              <a:gd name="connsiteX84-2257" fmla="*/ 6821 w 10000"/>
              <a:gd name="connsiteY84-2258" fmla="*/ 4377 h 10714"/>
              <a:gd name="connsiteX85-2259" fmla="*/ 7017 w 10000"/>
              <a:gd name="connsiteY85-2260" fmla="*/ 4085 h 10714"/>
              <a:gd name="connsiteX86-2261" fmla="*/ 7213 w 10000"/>
              <a:gd name="connsiteY86-2262" fmla="*/ 3766 h 10714"/>
              <a:gd name="connsiteX87-2263" fmla="*/ 7396 w 10000"/>
              <a:gd name="connsiteY87-2264" fmla="*/ 3418 h 10714"/>
              <a:gd name="connsiteX88-2265" fmla="*/ 7563 w 10000"/>
              <a:gd name="connsiteY88-2266" fmla="*/ 3051 h 10714"/>
              <a:gd name="connsiteX89-2267" fmla="*/ 7713 w 10000"/>
              <a:gd name="connsiteY89-2268" fmla="*/ 2661 h 10714"/>
              <a:gd name="connsiteX90-2269" fmla="*/ 7850 w 10000"/>
              <a:gd name="connsiteY90-2270" fmla="*/ 2253 h 10714"/>
              <a:gd name="connsiteX91-2271" fmla="*/ 7950 w 10000"/>
              <a:gd name="connsiteY91-2272" fmla="*/ 1830 h 10714"/>
              <a:gd name="connsiteX92-2273" fmla="*/ 8025 w 10000"/>
              <a:gd name="connsiteY92-2274" fmla="*/ 1397 h 10714"/>
              <a:gd name="connsiteX93-2275" fmla="*/ 8071 w 10000"/>
              <a:gd name="connsiteY93-2276" fmla="*/ 954 h 10714"/>
              <a:gd name="connsiteX94-2277" fmla="*/ 8108 w 10000"/>
              <a:gd name="connsiteY94-2278" fmla="*/ 974 h 10714"/>
              <a:gd name="connsiteX95-2279" fmla="*/ 8138 w 10000"/>
              <a:gd name="connsiteY95-2280" fmla="*/ 1025 h 10714"/>
              <a:gd name="connsiteX96-2281" fmla="*/ 8163 w 10000"/>
              <a:gd name="connsiteY96-2282" fmla="*/ 1100 h 10714"/>
              <a:gd name="connsiteX97-2283" fmla="*/ 8175 w 10000"/>
              <a:gd name="connsiteY97-2284" fmla="*/ 1198 h 10714"/>
              <a:gd name="connsiteX98-2285" fmla="*/ 8183 w 10000"/>
              <a:gd name="connsiteY98-2286" fmla="*/ 1311 h 10714"/>
              <a:gd name="connsiteX99-2287" fmla="*/ 8183 w 10000"/>
              <a:gd name="connsiteY99-2288" fmla="*/ 1442 h 10714"/>
              <a:gd name="connsiteX100-2289" fmla="*/ 8183 w 10000"/>
              <a:gd name="connsiteY100-2290" fmla="*/ 1582 h 10714"/>
              <a:gd name="connsiteX101-2291" fmla="*/ 8175 w 10000"/>
              <a:gd name="connsiteY101-2292" fmla="*/ 1734 h 10714"/>
              <a:gd name="connsiteX102-2293" fmla="*/ 8163 w 10000"/>
              <a:gd name="connsiteY102-2294" fmla="*/ 1889 h 10714"/>
              <a:gd name="connsiteX103-2295" fmla="*/ 8146 w 10000"/>
              <a:gd name="connsiteY103-2296" fmla="*/ 2047 h 10714"/>
              <a:gd name="connsiteX104-2297" fmla="*/ 8121 w 10000"/>
              <a:gd name="connsiteY104-2298" fmla="*/ 2205 h 10714"/>
              <a:gd name="connsiteX105-2299" fmla="*/ 8108 w 10000"/>
              <a:gd name="connsiteY105-2300" fmla="*/ 2357 h 10714"/>
              <a:gd name="connsiteX106-2301" fmla="*/ 8083 w 10000"/>
              <a:gd name="connsiteY106-2302" fmla="*/ 2497 h 10714"/>
              <a:gd name="connsiteX107-2303" fmla="*/ 8063 w 10000"/>
              <a:gd name="connsiteY107-2304" fmla="*/ 2628 h 10714"/>
              <a:gd name="connsiteX108-2305" fmla="*/ 8038 w 10000"/>
              <a:gd name="connsiteY108-2306" fmla="*/ 2741 h 10714"/>
              <a:gd name="connsiteX109-2307" fmla="*/ 8017 w 10000"/>
              <a:gd name="connsiteY109-2308" fmla="*/ 2834 h 10714"/>
              <a:gd name="connsiteX110-2309" fmla="*/ 8000 w 10000"/>
              <a:gd name="connsiteY110-2310" fmla="*/ 2908 h 10714"/>
              <a:gd name="connsiteX111-2311" fmla="*/ 7700 w 10000"/>
              <a:gd name="connsiteY111-2312" fmla="*/ 3754 h 10714"/>
              <a:gd name="connsiteX112-2313" fmla="*/ 7942 w 10000"/>
              <a:gd name="connsiteY112-2314" fmla="*/ 3737 h 10714"/>
              <a:gd name="connsiteX113-2315" fmla="*/ 8167 w 10000"/>
              <a:gd name="connsiteY113-2316" fmla="*/ 3695 h 10714"/>
              <a:gd name="connsiteX114-2317" fmla="*/ 8379 w 10000"/>
              <a:gd name="connsiteY114-2318" fmla="*/ 3635 h 10714"/>
              <a:gd name="connsiteX115-2319" fmla="*/ 8583 w 10000"/>
              <a:gd name="connsiteY115-2320" fmla="*/ 3558 h 10714"/>
              <a:gd name="connsiteX116-2321" fmla="*/ 8767 w 10000"/>
              <a:gd name="connsiteY116-2322" fmla="*/ 3471 h 10714"/>
              <a:gd name="connsiteX117-2323" fmla="*/ 8933 w 10000"/>
              <a:gd name="connsiteY117-2324" fmla="*/ 3376 h 10714"/>
              <a:gd name="connsiteX118-2325" fmla="*/ 9092 w 10000"/>
              <a:gd name="connsiteY118-2326" fmla="*/ 3278 h 10714"/>
              <a:gd name="connsiteX119-2327" fmla="*/ 9238 w 10000"/>
              <a:gd name="connsiteY119-2328" fmla="*/ 3185 h 10714"/>
              <a:gd name="connsiteX120-2329" fmla="*/ 9250 w 10000"/>
              <a:gd name="connsiteY120-2330" fmla="*/ 3230 h 10714"/>
              <a:gd name="connsiteX121-2331" fmla="*/ 9117 w 10000"/>
              <a:gd name="connsiteY121-2332" fmla="*/ 3376 h 10714"/>
              <a:gd name="connsiteX122-2333" fmla="*/ 8954 w 10000"/>
              <a:gd name="connsiteY122-2334" fmla="*/ 3516 h 10714"/>
              <a:gd name="connsiteX123-2335" fmla="*/ 8758 w 10000"/>
              <a:gd name="connsiteY123-2336" fmla="*/ 3641 h 10714"/>
              <a:gd name="connsiteX124-2337" fmla="*/ 8538 w 10000"/>
              <a:gd name="connsiteY124-2338" fmla="*/ 3754 h 10714"/>
              <a:gd name="connsiteX125-2339" fmla="*/ 8304 w 10000"/>
              <a:gd name="connsiteY125-2340" fmla="*/ 3856 h 10714"/>
              <a:gd name="connsiteX126-2341" fmla="*/ 8054 w 10000"/>
              <a:gd name="connsiteY126-2342" fmla="*/ 3945 h 10714"/>
              <a:gd name="connsiteX127-2343" fmla="*/ 7796 w 10000"/>
              <a:gd name="connsiteY127-2344" fmla="*/ 4014 h 10714"/>
              <a:gd name="connsiteX128-2345" fmla="*/ 7533 w 10000"/>
              <a:gd name="connsiteY128-2346" fmla="*/ 4064 h 10714"/>
              <a:gd name="connsiteX129-2347" fmla="*/ 7479 w 10000"/>
              <a:gd name="connsiteY129-2348" fmla="*/ 4184 h 10714"/>
              <a:gd name="connsiteX130-2349" fmla="*/ 7404 w 10000"/>
              <a:gd name="connsiteY130-2350" fmla="*/ 4324 h 10714"/>
              <a:gd name="connsiteX131-2351" fmla="*/ 7321 w 10000"/>
              <a:gd name="connsiteY131-2352" fmla="*/ 4470 h 10714"/>
              <a:gd name="connsiteX132-2353" fmla="*/ 7213 w 10000"/>
              <a:gd name="connsiteY132-2354" fmla="*/ 4628 h 10714"/>
              <a:gd name="connsiteX133-2355" fmla="*/ 7100 w 10000"/>
              <a:gd name="connsiteY133-2356" fmla="*/ 4794 h 10714"/>
              <a:gd name="connsiteX134-2357" fmla="*/ 6979 w 10000"/>
              <a:gd name="connsiteY134-2358" fmla="*/ 4958 h 10714"/>
              <a:gd name="connsiteX135-2359" fmla="*/ 6850 w 10000"/>
              <a:gd name="connsiteY135-2360" fmla="*/ 5113 h 10714"/>
              <a:gd name="connsiteX136-2361" fmla="*/ 6721 w 10000"/>
              <a:gd name="connsiteY136-2362" fmla="*/ 5265 h 10714"/>
              <a:gd name="connsiteX137-2363" fmla="*/ 6600 w 10000"/>
              <a:gd name="connsiteY137-2364" fmla="*/ 5405 h 10714"/>
              <a:gd name="connsiteX138-2365" fmla="*/ 6471 w 10000"/>
              <a:gd name="connsiteY138-2366" fmla="*/ 5530 h 10714"/>
              <a:gd name="connsiteX139-2367" fmla="*/ 6358 w 10000"/>
              <a:gd name="connsiteY139-2368" fmla="*/ 5641 h 10714"/>
              <a:gd name="connsiteX140-2369" fmla="*/ 6250 w 10000"/>
              <a:gd name="connsiteY140-2370" fmla="*/ 5721 h 10714"/>
              <a:gd name="connsiteX141-2371" fmla="*/ 6267 w 10000"/>
              <a:gd name="connsiteY141-2372" fmla="*/ 5781 h 10714"/>
              <a:gd name="connsiteX142-2373" fmla="*/ 6296 w 10000"/>
              <a:gd name="connsiteY142-2374" fmla="*/ 5793 h 10714"/>
              <a:gd name="connsiteX143-2375" fmla="*/ 6479 w 10000"/>
              <a:gd name="connsiteY143-2376" fmla="*/ 5754 h 10714"/>
              <a:gd name="connsiteX144-2377" fmla="*/ 6663 w 10000"/>
              <a:gd name="connsiteY144-2378" fmla="*/ 5736 h 10714"/>
              <a:gd name="connsiteX145-2379" fmla="*/ 6858 w 10000"/>
              <a:gd name="connsiteY145-2380" fmla="*/ 5736 h 10714"/>
              <a:gd name="connsiteX146-2381" fmla="*/ 7046 w 10000"/>
              <a:gd name="connsiteY146-2382" fmla="*/ 5742 h 10714"/>
              <a:gd name="connsiteX147-2383" fmla="*/ 7246 w 10000"/>
              <a:gd name="connsiteY147-2384" fmla="*/ 5748 h 10714"/>
              <a:gd name="connsiteX148-2385" fmla="*/ 7425 w 10000"/>
              <a:gd name="connsiteY148-2386" fmla="*/ 5748 h 10714"/>
              <a:gd name="connsiteX149-2387" fmla="*/ 7600 w 10000"/>
              <a:gd name="connsiteY149-2388" fmla="*/ 5733 h 10714"/>
              <a:gd name="connsiteX150-2389" fmla="*/ 7950 w 10000"/>
              <a:gd name="connsiteY150-2390" fmla="*/ 5673 h 10714"/>
              <a:gd name="connsiteX151-2391" fmla="*/ 8275 w 10000"/>
              <a:gd name="connsiteY151-2392" fmla="*/ 5596 h 10714"/>
              <a:gd name="connsiteX152-2393" fmla="*/ 8579 w 10000"/>
              <a:gd name="connsiteY152-2394" fmla="*/ 5504 h 10714"/>
              <a:gd name="connsiteX153-2395" fmla="*/ 8858 w 10000"/>
              <a:gd name="connsiteY153-2396" fmla="*/ 5390 h 10714"/>
              <a:gd name="connsiteX154-2397" fmla="*/ 9117 w 10000"/>
              <a:gd name="connsiteY154-2398" fmla="*/ 5265 h 10714"/>
              <a:gd name="connsiteX155-2399" fmla="*/ 9350 w 10000"/>
              <a:gd name="connsiteY155-2400" fmla="*/ 5119 h 10714"/>
              <a:gd name="connsiteX156-2401" fmla="*/ 9563 w 10000"/>
              <a:gd name="connsiteY156-2402" fmla="*/ 4967 h 10714"/>
              <a:gd name="connsiteX157-2403" fmla="*/ 9758 w 10000"/>
              <a:gd name="connsiteY157-2404" fmla="*/ 4794 h 10714"/>
              <a:gd name="connsiteX158-2405" fmla="*/ 9933 w 10000"/>
              <a:gd name="connsiteY158-2406" fmla="*/ 4610 h 10714"/>
              <a:gd name="connsiteX159-2407" fmla="*/ 10000 w 10000"/>
              <a:gd name="connsiteY159-2408" fmla="*/ 4648 h 10714"/>
              <a:gd name="connsiteX160-2409" fmla="*/ 10000 w 10000"/>
              <a:gd name="connsiteY160-2410" fmla="*/ 4660 h 10714"/>
              <a:gd name="connsiteX161-2411" fmla="*/ 9904 w 10000"/>
              <a:gd name="connsiteY161-2412" fmla="*/ 4827 h 10714"/>
              <a:gd name="connsiteX162-2413" fmla="*/ 9767 w 10000"/>
              <a:gd name="connsiteY162-2414" fmla="*/ 5000 h 10714"/>
              <a:gd name="connsiteX163-2415" fmla="*/ 9600 w 10000"/>
              <a:gd name="connsiteY163-2416" fmla="*/ 5173 h 10714"/>
              <a:gd name="connsiteX164-2417" fmla="*/ 9404 w 10000"/>
              <a:gd name="connsiteY164-2418" fmla="*/ 5343 h 10714"/>
              <a:gd name="connsiteX165-2419" fmla="*/ 9183 w 10000"/>
              <a:gd name="connsiteY165-2420" fmla="*/ 5504 h 10714"/>
              <a:gd name="connsiteX166-2421" fmla="*/ 8950 w 10000"/>
              <a:gd name="connsiteY166-2422" fmla="*/ 5662 h 10714"/>
              <a:gd name="connsiteX167-2423" fmla="*/ 8704 w 10000"/>
              <a:gd name="connsiteY167-2424" fmla="*/ 5802 h 10714"/>
              <a:gd name="connsiteX168-2425" fmla="*/ 8463 w 10000"/>
              <a:gd name="connsiteY168-2426" fmla="*/ 5927 h 10714"/>
              <a:gd name="connsiteX169-2427" fmla="*/ 8229 w 10000"/>
              <a:gd name="connsiteY169-2428" fmla="*/ 6025 h 10714"/>
              <a:gd name="connsiteX170-2429" fmla="*/ 8000 w 10000"/>
              <a:gd name="connsiteY170-2430" fmla="*/ 6105 h 10714"/>
              <a:gd name="connsiteX171-2431" fmla="*/ 7879 w 10000"/>
              <a:gd name="connsiteY171-2432" fmla="*/ 6132 h 10714"/>
              <a:gd name="connsiteX172-2433" fmla="*/ 7729 w 10000"/>
              <a:gd name="connsiteY172-2434" fmla="*/ 6153 h 10714"/>
              <a:gd name="connsiteX173-2435" fmla="*/ 7563 w 10000"/>
              <a:gd name="connsiteY173-2436" fmla="*/ 6177 h 10714"/>
              <a:gd name="connsiteX174-2437" fmla="*/ 7388 w 10000"/>
              <a:gd name="connsiteY174-2438" fmla="*/ 6198 h 10714"/>
              <a:gd name="connsiteX175-2439" fmla="*/ 7204 w 10000"/>
              <a:gd name="connsiteY175-2440" fmla="*/ 6219 h 10714"/>
              <a:gd name="connsiteX176-2441" fmla="*/ 7017 w 10000"/>
              <a:gd name="connsiteY176-2442" fmla="*/ 6240 h 10714"/>
              <a:gd name="connsiteX177-2443" fmla="*/ 6842 w 10000"/>
              <a:gd name="connsiteY177-2444" fmla="*/ 6263 h 10714"/>
              <a:gd name="connsiteX178-2445" fmla="*/ 6675 w 10000"/>
              <a:gd name="connsiteY178-2446" fmla="*/ 6290 h 10714"/>
              <a:gd name="connsiteX179-2447" fmla="*/ 6517 w 10000"/>
              <a:gd name="connsiteY179-2448" fmla="*/ 6329 h 10714"/>
              <a:gd name="connsiteX180-2449" fmla="*/ 6388 w 10000"/>
              <a:gd name="connsiteY180-2450" fmla="*/ 6365 h 10714"/>
              <a:gd name="connsiteX181-2451" fmla="*/ 6288 w 10000"/>
              <a:gd name="connsiteY181-2452" fmla="*/ 6415 h 10714"/>
              <a:gd name="connsiteX182-2453" fmla="*/ 6213 w 10000"/>
              <a:gd name="connsiteY182-2454" fmla="*/ 6475 h 10714"/>
              <a:gd name="connsiteX183-2455" fmla="*/ 6092 w 10000"/>
              <a:gd name="connsiteY183-2456" fmla="*/ 6648 h 10714"/>
              <a:gd name="connsiteX184-2457" fmla="*/ 6008 w 10000"/>
              <a:gd name="connsiteY184-2458" fmla="*/ 6836 h 10714"/>
              <a:gd name="connsiteX185-2459" fmla="*/ 5942 w 10000"/>
              <a:gd name="connsiteY185-2460" fmla="*/ 7032 h 10714"/>
              <a:gd name="connsiteX186-2461" fmla="*/ 5904 w 10000"/>
              <a:gd name="connsiteY186-2462" fmla="*/ 7232 h 10714"/>
              <a:gd name="connsiteX187-2463" fmla="*/ 5888 w 10000"/>
              <a:gd name="connsiteY187-2464" fmla="*/ 7443 h 10714"/>
              <a:gd name="connsiteX188-2465" fmla="*/ 5879 w 10000"/>
              <a:gd name="connsiteY188-2466" fmla="*/ 7655 h 10714"/>
              <a:gd name="connsiteX189-2467" fmla="*/ 5888 w 10000"/>
              <a:gd name="connsiteY189-2468" fmla="*/ 7867 h 10714"/>
              <a:gd name="connsiteX190-2469" fmla="*/ 5904 w 10000"/>
              <a:gd name="connsiteY190-2470" fmla="*/ 8084 h 10714"/>
              <a:gd name="connsiteX191-2471" fmla="*/ 5925 w 10000"/>
              <a:gd name="connsiteY191-2472" fmla="*/ 8299 h 10714"/>
              <a:gd name="connsiteX192-2473" fmla="*/ 5950 w 10000"/>
              <a:gd name="connsiteY192-2474" fmla="*/ 8510 h 10714"/>
              <a:gd name="connsiteX193-2475" fmla="*/ 5954 w 10000"/>
              <a:gd name="connsiteY193-2476" fmla="*/ 8820 h 10714"/>
              <a:gd name="connsiteX194-2477" fmla="*/ 5933 w 10000"/>
              <a:gd name="connsiteY194-2478" fmla="*/ 9130 h 10714"/>
              <a:gd name="connsiteX195-2479" fmla="*/ 5896 w 10000"/>
              <a:gd name="connsiteY195-2480" fmla="*/ 9428 h 10714"/>
              <a:gd name="connsiteX196-2481" fmla="*/ 5850 w 10000"/>
              <a:gd name="connsiteY196-2482" fmla="*/ 9720 h 10714"/>
              <a:gd name="connsiteX197-2483" fmla="*/ 5756 w 10000"/>
              <a:gd name="connsiteY197-2484" fmla="*/ 10714 h 10714"/>
              <a:gd name="connsiteX198-2485" fmla="*/ 4117 w 10000"/>
              <a:gd name="connsiteY198-2486" fmla="*/ 10686 h 10714"/>
              <a:gd name="connsiteX199-2487" fmla="*/ 4309 w 10000"/>
              <a:gd name="connsiteY199-2488" fmla="*/ 10293 h 10714"/>
              <a:gd name="connsiteX200-2489" fmla="*/ 4546 w 10000"/>
              <a:gd name="connsiteY200-2490" fmla="*/ 9848 h 10714"/>
              <a:gd name="connsiteX201-2491" fmla="*/ 4629 w 10000"/>
              <a:gd name="connsiteY201-2492" fmla="*/ 9687 h 10714"/>
              <a:gd name="connsiteX202-2493" fmla="*/ 4700 w 10000"/>
              <a:gd name="connsiteY202-2494" fmla="*/ 9508 h 10714"/>
              <a:gd name="connsiteX203-2495" fmla="*/ 4767 w 10000"/>
              <a:gd name="connsiteY203-2496" fmla="*/ 9309 h 10714"/>
              <a:gd name="connsiteX204-2497" fmla="*/ 4829 w 10000"/>
              <a:gd name="connsiteY204-2498" fmla="*/ 9097 h 10714"/>
              <a:gd name="connsiteX205-2499" fmla="*/ 4879 w 10000"/>
              <a:gd name="connsiteY205-2500" fmla="*/ 8868 h 10714"/>
              <a:gd name="connsiteX206-2501" fmla="*/ 4917 w 10000"/>
              <a:gd name="connsiteY206-2502" fmla="*/ 8635 h 10714"/>
              <a:gd name="connsiteX207-2503" fmla="*/ 4954 w 10000"/>
              <a:gd name="connsiteY207-2504" fmla="*/ 8391 h 10714"/>
              <a:gd name="connsiteX208-2505" fmla="*/ 4979 w 10000"/>
              <a:gd name="connsiteY208-2506" fmla="*/ 8144 h 10714"/>
              <a:gd name="connsiteX209-2507" fmla="*/ 5000 w 10000"/>
              <a:gd name="connsiteY209-2508" fmla="*/ 7887 h 10714"/>
              <a:gd name="connsiteX210-2509" fmla="*/ 5000 w 10000"/>
              <a:gd name="connsiteY210-2510" fmla="*/ 7634 h 10714"/>
              <a:gd name="connsiteX211-2511" fmla="*/ 5000 w 10000"/>
              <a:gd name="connsiteY211-2512" fmla="*/ 7384 h 10714"/>
              <a:gd name="connsiteX212-2513" fmla="*/ 4979 w 10000"/>
              <a:gd name="connsiteY212-2514" fmla="*/ 7133 h 10714"/>
              <a:gd name="connsiteX213-2515" fmla="*/ 4950 w 10000"/>
              <a:gd name="connsiteY213-2516" fmla="*/ 6892 h 10714"/>
              <a:gd name="connsiteX214-2517" fmla="*/ 4913 w 10000"/>
              <a:gd name="connsiteY214-2518" fmla="*/ 6657 h 10714"/>
              <a:gd name="connsiteX215-2519" fmla="*/ 4858 w 10000"/>
              <a:gd name="connsiteY215-2520" fmla="*/ 6430 h 10714"/>
              <a:gd name="connsiteX216-2521" fmla="*/ 4783 w 10000"/>
              <a:gd name="connsiteY216-2522" fmla="*/ 6219 h 10714"/>
              <a:gd name="connsiteX217-2523" fmla="*/ 4700 w 10000"/>
              <a:gd name="connsiteY217-2524" fmla="*/ 6019 h 10714"/>
              <a:gd name="connsiteX218-2525" fmla="*/ 4600 w 10000"/>
              <a:gd name="connsiteY218-2526" fmla="*/ 5840 h 10714"/>
              <a:gd name="connsiteX219-2527" fmla="*/ 4488 w 10000"/>
              <a:gd name="connsiteY219-2528" fmla="*/ 5682 h 10714"/>
              <a:gd name="connsiteX220-2529" fmla="*/ 4358 w 10000"/>
              <a:gd name="connsiteY220-2530" fmla="*/ 5542 h 10714"/>
              <a:gd name="connsiteX221-2531" fmla="*/ 4213 w 10000"/>
              <a:gd name="connsiteY221-2532" fmla="*/ 5429 h 10714"/>
              <a:gd name="connsiteX222-2533" fmla="*/ 4046 w 10000"/>
              <a:gd name="connsiteY222-2534" fmla="*/ 5343 h 10714"/>
              <a:gd name="connsiteX223-2535" fmla="*/ 3904 w 10000"/>
              <a:gd name="connsiteY223-2536" fmla="*/ 5292 h 10714"/>
              <a:gd name="connsiteX224-2537" fmla="*/ 3746 w 10000"/>
              <a:gd name="connsiteY224-2538" fmla="*/ 5271 h 10714"/>
              <a:gd name="connsiteX225-2539" fmla="*/ 3583 w 10000"/>
              <a:gd name="connsiteY225-2540" fmla="*/ 5271 h 10714"/>
              <a:gd name="connsiteX226-2541" fmla="*/ 3413 w 10000"/>
              <a:gd name="connsiteY226-2542" fmla="*/ 5286 h 10714"/>
              <a:gd name="connsiteX227-2543" fmla="*/ 3246 w 10000"/>
              <a:gd name="connsiteY227-2544" fmla="*/ 5310 h 10714"/>
              <a:gd name="connsiteX228-2545" fmla="*/ 3079 w 10000"/>
              <a:gd name="connsiteY228-2546" fmla="*/ 5343 h 10714"/>
              <a:gd name="connsiteX229-2547" fmla="*/ 2913 w 10000"/>
              <a:gd name="connsiteY229-2548" fmla="*/ 5369 h 10714"/>
              <a:gd name="connsiteX230-2549" fmla="*/ 2750 w 10000"/>
              <a:gd name="connsiteY230-2550" fmla="*/ 5396 h 10714"/>
              <a:gd name="connsiteX231-2551" fmla="*/ 2600 w 10000"/>
              <a:gd name="connsiteY231-2552" fmla="*/ 5411 h 10714"/>
              <a:gd name="connsiteX232-2553" fmla="*/ 2258 w 10000"/>
              <a:gd name="connsiteY232-2554" fmla="*/ 5423 h 10714"/>
              <a:gd name="connsiteX233-2555" fmla="*/ 1925 w 10000"/>
              <a:gd name="connsiteY233-2556" fmla="*/ 5411 h 10714"/>
              <a:gd name="connsiteX234-2557" fmla="*/ 1617 w 10000"/>
              <a:gd name="connsiteY234-2558" fmla="*/ 5384 h 10714"/>
              <a:gd name="connsiteX235-2559" fmla="*/ 1321 w 10000"/>
              <a:gd name="connsiteY235-2560" fmla="*/ 5346 h 10714"/>
              <a:gd name="connsiteX236-2561" fmla="*/ 1033 w 10000"/>
              <a:gd name="connsiteY236-2562" fmla="*/ 5298 h 10714"/>
              <a:gd name="connsiteX237-2563" fmla="*/ 758 w 10000"/>
              <a:gd name="connsiteY237-2564" fmla="*/ 5250 h 10714"/>
              <a:gd name="connsiteX238-2565" fmla="*/ 500 w 10000"/>
              <a:gd name="connsiteY238-2566" fmla="*/ 5197 h 10714"/>
              <a:gd name="connsiteX239-2567" fmla="*/ 517 w 10000"/>
              <a:gd name="connsiteY239-2568" fmla="*/ 5137 h 10714"/>
              <a:gd name="connsiteX240-2569" fmla="*/ 871 w 10000"/>
              <a:gd name="connsiteY240-2570" fmla="*/ 5173 h 10714"/>
              <a:gd name="connsiteX241-2571" fmla="*/ 1221 w 10000"/>
              <a:gd name="connsiteY241-2572" fmla="*/ 5197 h 10714"/>
              <a:gd name="connsiteX242-2573" fmla="*/ 1563 w 10000"/>
              <a:gd name="connsiteY242-2574" fmla="*/ 5206 h 10714"/>
              <a:gd name="connsiteX243-2575" fmla="*/ 1896 w 10000"/>
              <a:gd name="connsiteY243-2576" fmla="*/ 5197 h 10714"/>
              <a:gd name="connsiteX244-2577" fmla="*/ 2221 w 10000"/>
              <a:gd name="connsiteY244-2578" fmla="*/ 5164 h 10714"/>
              <a:gd name="connsiteX245-2579" fmla="*/ 2538 w 10000"/>
              <a:gd name="connsiteY245-2580" fmla="*/ 5113 h 10714"/>
              <a:gd name="connsiteX246-2581" fmla="*/ 2842 w 10000"/>
              <a:gd name="connsiteY246-2582" fmla="*/ 5045 h 10714"/>
              <a:gd name="connsiteX247-2583" fmla="*/ 3129 w 10000"/>
              <a:gd name="connsiteY247-2584" fmla="*/ 4946 h 10714"/>
              <a:gd name="connsiteX248-2585" fmla="*/ 3500 w 10000"/>
              <a:gd name="connsiteY248-2586" fmla="*/ 4815 h 10714"/>
              <a:gd name="connsiteX249-2587" fmla="*/ 2821 w 10000"/>
              <a:gd name="connsiteY249-2588" fmla="*/ 4389 h 10714"/>
              <a:gd name="connsiteX250-2589" fmla="*/ 2213 w 10000"/>
              <a:gd name="connsiteY250-2590" fmla="*/ 3912 h 10714"/>
              <a:gd name="connsiteX251-2591" fmla="*/ 1879 w 10000"/>
              <a:gd name="connsiteY251-2592" fmla="*/ 3939 h 10714"/>
              <a:gd name="connsiteX252-2593" fmla="*/ 1554 w 10000"/>
              <a:gd name="connsiteY252-2594" fmla="*/ 3939 h 10714"/>
              <a:gd name="connsiteX253-2595" fmla="*/ 1258 w 10000"/>
              <a:gd name="connsiteY253-2596" fmla="*/ 3912 h 10714"/>
              <a:gd name="connsiteX254-2597" fmla="*/ 979 w 10000"/>
              <a:gd name="connsiteY254-2598" fmla="*/ 3856 h 10714"/>
              <a:gd name="connsiteX255-2599" fmla="*/ 721 w 10000"/>
              <a:gd name="connsiteY255-2600" fmla="*/ 3775 h 10714"/>
              <a:gd name="connsiteX256-2601" fmla="*/ 496 w 10000"/>
              <a:gd name="connsiteY256-2602" fmla="*/ 3674 h 10714"/>
              <a:gd name="connsiteX257-2603" fmla="*/ 296 w 10000"/>
              <a:gd name="connsiteY257-2604" fmla="*/ 3549 h 10714"/>
              <a:gd name="connsiteX258-2605" fmla="*/ 129 w 10000"/>
              <a:gd name="connsiteY258-2606" fmla="*/ 3403 h 10714"/>
              <a:gd name="connsiteX259-2607" fmla="*/ 0 w 10000"/>
              <a:gd name="connsiteY259-2608" fmla="*/ 3245 h 10714"/>
              <a:gd name="connsiteX260-2609" fmla="*/ 17 w 10000"/>
              <a:gd name="connsiteY260-2610" fmla="*/ 3218 h 10714"/>
              <a:gd name="connsiteX261-2611" fmla="*/ 71 w 10000"/>
              <a:gd name="connsiteY261-2612" fmla="*/ 3245 h 10714"/>
              <a:gd name="connsiteX262-2613" fmla="*/ 138 w 10000"/>
              <a:gd name="connsiteY262-2614" fmla="*/ 3349 h 10714"/>
              <a:gd name="connsiteX263-2615" fmla="*/ 246 w 10000"/>
              <a:gd name="connsiteY263-2616" fmla="*/ 3439 h 10714"/>
              <a:gd name="connsiteX264-2617" fmla="*/ 379 w 10000"/>
              <a:gd name="connsiteY264-2618" fmla="*/ 3528 h 10714"/>
              <a:gd name="connsiteX265-2619" fmla="*/ 538 w 10000"/>
              <a:gd name="connsiteY265-2620" fmla="*/ 3597 h 10714"/>
              <a:gd name="connsiteX266-2621" fmla="*/ 721 w 10000"/>
              <a:gd name="connsiteY266-2622" fmla="*/ 3656 h 10714"/>
              <a:gd name="connsiteX267-2623" fmla="*/ 913 w 10000"/>
              <a:gd name="connsiteY267-2624" fmla="*/ 3701 h 10714"/>
              <a:gd name="connsiteX268-2625" fmla="*/ 1117 w 10000"/>
              <a:gd name="connsiteY268-2626" fmla="*/ 3728 h 10714"/>
              <a:gd name="connsiteX269-2627" fmla="*/ 1329 w 10000"/>
              <a:gd name="connsiteY269-2628" fmla="*/ 3737 h 10714"/>
              <a:gd name="connsiteX270-2629" fmla="*/ 1533 w 10000"/>
              <a:gd name="connsiteY270-2630" fmla="*/ 3734 h 10714"/>
              <a:gd name="connsiteX271-2631" fmla="*/ 1646 w 10000"/>
              <a:gd name="connsiteY271-2632" fmla="*/ 3722 h 10714"/>
              <a:gd name="connsiteX272-2633" fmla="*/ 1746 w 10000"/>
              <a:gd name="connsiteY272-2634" fmla="*/ 3722 h 10714"/>
              <a:gd name="connsiteX273-2635" fmla="*/ 1833 w 10000"/>
              <a:gd name="connsiteY273-2636" fmla="*/ 3710 h 10714"/>
              <a:gd name="connsiteX274-2637" fmla="*/ 1917 w 10000"/>
              <a:gd name="connsiteY274-2638" fmla="*/ 3695 h 10714"/>
              <a:gd name="connsiteX275-2639" fmla="*/ 1988 w 10000"/>
              <a:gd name="connsiteY275-2640" fmla="*/ 3662 h 10714"/>
              <a:gd name="connsiteX276-2641" fmla="*/ 1788 w 10000"/>
              <a:gd name="connsiteY276-2642" fmla="*/ 3391 h 10714"/>
              <a:gd name="connsiteX277-2643" fmla="*/ 1617 w 10000"/>
              <a:gd name="connsiteY277-2644" fmla="*/ 3126 h 10714"/>
              <a:gd name="connsiteX278-2645" fmla="*/ 1454 w 10000"/>
              <a:gd name="connsiteY278-2646" fmla="*/ 2849 h 10714"/>
              <a:gd name="connsiteX279-2647" fmla="*/ 1313 w 10000"/>
              <a:gd name="connsiteY279-2648" fmla="*/ 2563 h 10714"/>
              <a:gd name="connsiteX280-2649" fmla="*/ 1175 w 10000"/>
              <a:gd name="connsiteY280-2650" fmla="*/ 2253 h 10714"/>
              <a:gd name="connsiteX281-2651" fmla="*/ 1046 w 10000"/>
              <a:gd name="connsiteY281-2652" fmla="*/ 1919 h 10714"/>
              <a:gd name="connsiteX282-2653" fmla="*/ 1033 w 10000"/>
              <a:gd name="connsiteY282-2654" fmla="*/ 1859 h 10714"/>
              <a:gd name="connsiteX283-2655" fmla="*/ 1000 w 10000"/>
              <a:gd name="connsiteY283-2656" fmla="*/ 1776 h 10714"/>
              <a:gd name="connsiteX284-2657" fmla="*/ 979 w 10000"/>
              <a:gd name="connsiteY284-2658" fmla="*/ 1684 h 10714"/>
              <a:gd name="connsiteX285-2659" fmla="*/ 950 w 10000"/>
              <a:gd name="connsiteY285-2660" fmla="*/ 1591 h 10714"/>
              <a:gd name="connsiteX286-2661" fmla="*/ 925 w 10000"/>
              <a:gd name="connsiteY286-2662" fmla="*/ 1490 h 10714"/>
              <a:gd name="connsiteX287-2663" fmla="*/ 917 w 10000"/>
              <a:gd name="connsiteY287-2664" fmla="*/ 1397 h 10714"/>
              <a:gd name="connsiteX288-2665" fmla="*/ 917 w 10000"/>
              <a:gd name="connsiteY288-2666" fmla="*/ 1311 h 10714"/>
              <a:gd name="connsiteX289-2667" fmla="*/ 933 w 10000"/>
              <a:gd name="connsiteY289-2668" fmla="*/ 1234 h 10714"/>
              <a:gd name="connsiteX290-2669" fmla="*/ 963 w 10000"/>
              <a:gd name="connsiteY290-2670" fmla="*/ 1180 h 10714"/>
              <a:gd name="connsiteX291-2671" fmla="*/ 1000 w 10000"/>
              <a:gd name="connsiteY291-2672" fmla="*/ 1192 h 10714"/>
              <a:gd name="connsiteX292-2673" fmla="*/ 1033 w 10000"/>
              <a:gd name="connsiteY292-2674" fmla="*/ 1496 h 10714"/>
              <a:gd name="connsiteX293-2675" fmla="*/ 1108 w 10000"/>
              <a:gd name="connsiteY293-2676" fmla="*/ 1800 h 10714"/>
              <a:gd name="connsiteX294-2677" fmla="*/ 1221 w 10000"/>
              <a:gd name="connsiteY294-2678" fmla="*/ 2098 h 10714"/>
              <a:gd name="connsiteX295-2679" fmla="*/ 1358 w 10000"/>
              <a:gd name="connsiteY295-2680" fmla="*/ 2372 h 10714"/>
              <a:gd name="connsiteX296-2681" fmla="*/ 1508 w 10000"/>
              <a:gd name="connsiteY296-2682" fmla="*/ 2628 h 10714"/>
              <a:gd name="connsiteX297-2683" fmla="*/ 1646 w 10000"/>
              <a:gd name="connsiteY297-2684" fmla="*/ 2795 h 10714"/>
              <a:gd name="connsiteX298-2685" fmla="*/ 1629 w 10000"/>
              <a:gd name="connsiteY298-2686" fmla="*/ 2801 h 10714"/>
              <a:gd name="connsiteX299-2687" fmla="*/ 1629 w 10000"/>
              <a:gd name="connsiteY299-2688" fmla="*/ 2807 h 10714"/>
              <a:gd name="connsiteX300-2689" fmla="*/ 1638 w 10000"/>
              <a:gd name="connsiteY300-2690" fmla="*/ 2813 h 10714"/>
              <a:gd name="connsiteX301-2691" fmla="*/ 1646 w 10000"/>
              <a:gd name="connsiteY301-2692" fmla="*/ 2816 h 10714"/>
              <a:gd name="connsiteX302-2693" fmla="*/ 1663 w 10000"/>
              <a:gd name="connsiteY302-2694" fmla="*/ 2822 h 10714"/>
              <a:gd name="connsiteX303-2695" fmla="*/ 1667 w 10000"/>
              <a:gd name="connsiteY303-2696" fmla="*/ 2834 h 10714"/>
              <a:gd name="connsiteX304-2697" fmla="*/ 1675 w 10000"/>
              <a:gd name="connsiteY304-2698" fmla="*/ 2840 h 10714"/>
              <a:gd name="connsiteX305-2699" fmla="*/ 1683 w 10000"/>
              <a:gd name="connsiteY305-2700" fmla="*/ 2849 h 10714"/>
              <a:gd name="connsiteX306-2701" fmla="*/ 1683 w 10000"/>
              <a:gd name="connsiteY306-2702" fmla="*/ 2843 h 10714"/>
              <a:gd name="connsiteX307-2703" fmla="*/ 1675 w 10000"/>
              <a:gd name="connsiteY307-2704" fmla="*/ 2840 h 10714"/>
              <a:gd name="connsiteX308-2705" fmla="*/ 1675 w 10000"/>
              <a:gd name="connsiteY308-2706" fmla="*/ 2840 h 10714"/>
              <a:gd name="connsiteX309-2707" fmla="*/ 1646 w 10000"/>
              <a:gd name="connsiteY309-2708" fmla="*/ 2795 h 10714"/>
              <a:gd name="connsiteX310-2709" fmla="*/ 1746 w 10000"/>
              <a:gd name="connsiteY310-2710" fmla="*/ 2741 h 10714"/>
              <a:gd name="connsiteX311-2711" fmla="*/ 1842 w 10000"/>
              <a:gd name="connsiteY311-2712" fmla="*/ 2649 h 10714"/>
              <a:gd name="connsiteX312-2713" fmla="*/ 1933 w 10000"/>
              <a:gd name="connsiteY312-2714" fmla="*/ 2542 h 10714"/>
              <a:gd name="connsiteX313-2715" fmla="*/ 2017 w 10000"/>
              <a:gd name="connsiteY313-2716" fmla="*/ 2411 h 10714"/>
              <a:gd name="connsiteX314-2717" fmla="*/ 2092 w 10000"/>
              <a:gd name="connsiteY314-2718" fmla="*/ 2265 h 10714"/>
              <a:gd name="connsiteX315-2719" fmla="*/ 2163 w 10000"/>
              <a:gd name="connsiteY315-2720" fmla="*/ 2113 h 10714"/>
              <a:gd name="connsiteX316-2721" fmla="*/ 2221 w 10000"/>
              <a:gd name="connsiteY316-2722" fmla="*/ 1955 h 10714"/>
              <a:gd name="connsiteX317-2723" fmla="*/ 2275 w 10000"/>
              <a:gd name="connsiteY317-2724" fmla="*/ 1803 h 10714"/>
              <a:gd name="connsiteX318-2725" fmla="*/ 2321 w 10000"/>
              <a:gd name="connsiteY318-2726" fmla="*/ 1657 h 10714"/>
              <a:gd name="connsiteX319-2727" fmla="*/ 2329 w 10000"/>
              <a:gd name="connsiteY319-2728" fmla="*/ 1853 h 10714"/>
              <a:gd name="connsiteX320-2729" fmla="*/ 2321 w 10000"/>
              <a:gd name="connsiteY320-2730" fmla="*/ 2032 h 10714"/>
              <a:gd name="connsiteX321-2731" fmla="*/ 2283 w 10000"/>
              <a:gd name="connsiteY321-2732" fmla="*/ 2199 h 10714"/>
              <a:gd name="connsiteX322-2733" fmla="*/ 2229 w 10000"/>
              <a:gd name="connsiteY322-2734" fmla="*/ 2366 h 10714"/>
              <a:gd name="connsiteX323-2735" fmla="*/ 2154 w 10000"/>
              <a:gd name="connsiteY323-2736" fmla="*/ 2524 h 10714"/>
              <a:gd name="connsiteX324-2737" fmla="*/ 2046 w 10000"/>
              <a:gd name="connsiteY324-2738" fmla="*/ 2682 h 10714"/>
              <a:gd name="connsiteX325-2739" fmla="*/ 1796 w 10000"/>
              <a:gd name="connsiteY325-2740" fmla="*/ 3027 h 10714"/>
              <a:gd name="connsiteX326-2741" fmla="*/ 2054 w 10000"/>
              <a:gd name="connsiteY326-2742" fmla="*/ 3305 h 10714"/>
              <a:gd name="connsiteX327-2743" fmla="*/ 2333 w 10000"/>
              <a:gd name="connsiteY327-2744" fmla="*/ 3564 h 10714"/>
              <a:gd name="connsiteX328-2745" fmla="*/ 2638 w 10000"/>
              <a:gd name="connsiteY328-2746" fmla="*/ 3808 h 10714"/>
              <a:gd name="connsiteX329-2747" fmla="*/ 2963 w 10000"/>
              <a:gd name="connsiteY329-2748" fmla="*/ 4032 h 10714"/>
              <a:gd name="connsiteX330-2749" fmla="*/ 4129 w 10000"/>
              <a:gd name="connsiteY330-2750" fmla="*/ 4610 h 10714"/>
              <a:gd name="connsiteX331-2751" fmla="*/ 4167 w 10000"/>
              <a:gd name="connsiteY331-2752" fmla="*/ 4589 h 10714"/>
              <a:gd name="connsiteX332-2753" fmla="*/ 4071 w 10000"/>
              <a:gd name="connsiteY332-2754" fmla="*/ 4333 h 10714"/>
              <a:gd name="connsiteX333-2755" fmla="*/ 3996 w 10000"/>
              <a:gd name="connsiteY333-2756" fmla="*/ 4058 h 10714"/>
              <a:gd name="connsiteX334-2757" fmla="*/ 3933 w 10000"/>
              <a:gd name="connsiteY334-2758" fmla="*/ 3760 h 10714"/>
              <a:gd name="connsiteX335-2759" fmla="*/ 3904 w 10000"/>
              <a:gd name="connsiteY335-2760" fmla="*/ 3456 h 10714"/>
              <a:gd name="connsiteX336-2761" fmla="*/ 3879 w 10000"/>
              <a:gd name="connsiteY336-2762" fmla="*/ 3138 h 10714"/>
              <a:gd name="connsiteX337-2763" fmla="*/ 3879 w 10000"/>
              <a:gd name="connsiteY337-2764" fmla="*/ 2813 h 10714"/>
              <a:gd name="connsiteX338-2765" fmla="*/ 3896 w 10000"/>
              <a:gd name="connsiteY338-2766" fmla="*/ 2485 h 10714"/>
              <a:gd name="connsiteX339-2767" fmla="*/ 3933 w 10000"/>
              <a:gd name="connsiteY339-2768" fmla="*/ 2160 h 10714"/>
              <a:gd name="connsiteX340-2769" fmla="*/ 3988 w 10000"/>
              <a:gd name="connsiteY340-2770" fmla="*/ 1836 h 10714"/>
              <a:gd name="connsiteX341-2771" fmla="*/ 4046 w 10000"/>
              <a:gd name="connsiteY341-2772" fmla="*/ 1523 h 10714"/>
              <a:gd name="connsiteX342-2773" fmla="*/ 4129 w 10000"/>
              <a:gd name="connsiteY342-2774" fmla="*/ 1219 h 10714"/>
              <a:gd name="connsiteX343-2775" fmla="*/ 4229 w 10000"/>
              <a:gd name="connsiteY343-2776" fmla="*/ 933 h 10714"/>
              <a:gd name="connsiteX344-2777" fmla="*/ 4333 w 10000"/>
              <a:gd name="connsiteY344-2778" fmla="*/ 662 h 10714"/>
              <a:gd name="connsiteX345-2779" fmla="*/ 4454 w 10000"/>
              <a:gd name="connsiteY345-2780" fmla="*/ 417 h 10714"/>
              <a:gd name="connsiteX346-2781" fmla="*/ 4583 w 10000"/>
              <a:gd name="connsiteY346-2782" fmla="*/ 194 h 10714"/>
              <a:gd name="connsiteX347-2783" fmla="*/ 4738 w 10000"/>
              <a:gd name="connsiteY347-2784" fmla="*/ 0 h 10714"/>
              <a:gd name="connsiteX0-2785" fmla="*/ 4738 w 10000"/>
              <a:gd name="connsiteY0-2786" fmla="*/ 0 h 10741"/>
              <a:gd name="connsiteX1-2787" fmla="*/ 4721 w 10000"/>
              <a:gd name="connsiteY1-2788" fmla="*/ 48 h 10741"/>
              <a:gd name="connsiteX2-2789" fmla="*/ 4713 w 10000"/>
              <a:gd name="connsiteY2-2790" fmla="*/ 80 h 10741"/>
              <a:gd name="connsiteX3-2791" fmla="*/ 4704 w 10000"/>
              <a:gd name="connsiteY3-2792" fmla="*/ 101 h 10741"/>
              <a:gd name="connsiteX4-2793" fmla="*/ 4704 w 10000"/>
              <a:gd name="connsiteY4-2794" fmla="*/ 113 h 10741"/>
              <a:gd name="connsiteX5-2795" fmla="*/ 4713 w 10000"/>
              <a:gd name="connsiteY5-2796" fmla="*/ 119 h 10741"/>
              <a:gd name="connsiteX6-2797" fmla="*/ 4713 w 10000"/>
              <a:gd name="connsiteY6-2798" fmla="*/ 125 h 10741"/>
              <a:gd name="connsiteX7-2799" fmla="*/ 4721 w 10000"/>
              <a:gd name="connsiteY7-2800" fmla="*/ 125 h 10741"/>
              <a:gd name="connsiteX8-2801" fmla="*/ 4721 w 10000"/>
              <a:gd name="connsiteY8-2802" fmla="*/ 125 h 10741"/>
              <a:gd name="connsiteX9-2803" fmla="*/ 4721 w 10000"/>
              <a:gd name="connsiteY9-2804" fmla="*/ 134 h 10741"/>
              <a:gd name="connsiteX10-2805" fmla="*/ 4713 w 10000"/>
              <a:gd name="connsiteY10-2806" fmla="*/ 152 h 10741"/>
              <a:gd name="connsiteX11-2807" fmla="*/ 4704 w 10000"/>
              <a:gd name="connsiteY11-2808" fmla="*/ 179 h 10741"/>
              <a:gd name="connsiteX12-2809" fmla="*/ 4692 w 10000"/>
              <a:gd name="connsiteY12-2810" fmla="*/ 221 h 10741"/>
              <a:gd name="connsiteX13-2811" fmla="*/ 4667 w 10000"/>
              <a:gd name="connsiteY13-2812" fmla="*/ 280 h 10741"/>
              <a:gd name="connsiteX14-2813" fmla="*/ 4629 w 10000"/>
              <a:gd name="connsiteY14-2814" fmla="*/ 364 h 10741"/>
              <a:gd name="connsiteX15-2815" fmla="*/ 4592 w 10000"/>
              <a:gd name="connsiteY15-2816" fmla="*/ 465 h 10741"/>
              <a:gd name="connsiteX16-2817" fmla="*/ 4533 w 10000"/>
              <a:gd name="connsiteY16-2818" fmla="*/ 596 h 10741"/>
              <a:gd name="connsiteX17-2819" fmla="*/ 4463 w 10000"/>
              <a:gd name="connsiteY17-2820" fmla="*/ 754 h 10741"/>
              <a:gd name="connsiteX18-2821" fmla="*/ 4379 w 10000"/>
              <a:gd name="connsiteY18-2822" fmla="*/ 1001 h 10741"/>
              <a:gd name="connsiteX19-2823" fmla="*/ 4321 w 10000"/>
              <a:gd name="connsiteY19-2824" fmla="*/ 1266 h 10741"/>
              <a:gd name="connsiteX20-2825" fmla="*/ 4275 w 10000"/>
              <a:gd name="connsiteY20-2826" fmla="*/ 1538 h 10741"/>
              <a:gd name="connsiteX21-2827" fmla="*/ 4213 w 10000"/>
              <a:gd name="connsiteY21-2828" fmla="*/ 1827 h 10741"/>
              <a:gd name="connsiteX22-2829" fmla="*/ 4204 w 10000"/>
              <a:gd name="connsiteY22-2830" fmla="*/ 1889 h 10741"/>
              <a:gd name="connsiteX23-2831" fmla="*/ 4192 w 10000"/>
              <a:gd name="connsiteY23-2832" fmla="*/ 1982 h 10741"/>
              <a:gd name="connsiteX24-2833" fmla="*/ 4183 w 10000"/>
              <a:gd name="connsiteY24-2834" fmla="*/ 2080 h 10741"/>
              <a:gd name="connsiteX25-2835" fmla="*/ 4175 w 10000"/>
              <a:gd name="connsiteY25-2836" fmla="*/ 2187 h 10741"/>
              <a:gd name="connsiteX26-2837" fmla="*/ 4175 w 10000"/>
              <a:gd name="connsiteY26-2838" fmla="*/ 2297 h 10741"/>
              <a:gd name="connsiteX27-2839" fmla="*/ 4192 w 10000"/>
              <a:gd name="connsiteY27-2840" fmla="*/ 2396 h 10741"/>
              <a:gd name="connsiteX28-2841" fmla="*/ 4213 w 10000"/>
              <a:gd name="connsiteY28-2842" fmla="*/ 2482 h 10741"/>
              <a:gd name="connsiteX29-2843" fmla="*/ 4250 w 10000"/>
              <a:gd name="connsiteY29-2844" fmla="*/ 2542 h 10741"/>
              <a:gd name="connsiteX30-2845" fmla="*/ 4450 w 10000"/>
              <a:gd name="connsiteY30-2846" fmla="*/ 2530 h 10741"/>
              <a:gd name="connsiteX31-2847" fmla="*/ 4646 w 10000"/>
              <a:gd name="connsiteY31-2848" fmla="*/ 2482 h 10741"/>
              <a:gd name="connsiteX32-2849" fmla="*/ 4833 w 10000"/>
              <a:gd name="connsiteY32-2850" fmla="*/ 2405 h 10741"/>
              <a:gd name="connsiteX33-2851" fmla="*/ 5025 w 10000"/>
              <a:gd name="connsiteY33-2852" fmla="*/ 2297 h 10741"/>
              <a:gd name="connsiteX34-2853" fmla="*/ 5200 w 10000"/>
              <a:gd name="connsiteY34-2854" fmla="*/ 2172 h 10741"/>
              <a:gd name="connsiteX35-2855" fmla="*/ 5371 w 10000"/>
              <a:gd name="connsiteY35-2856" fmla="*/ 2020 h 10741"/>
              <a:gd name="connsiteX36-2857" fmla="*/ 5533 w 10000"/>
              <a:gd name="connsiteY36-2858" fmla="*/ 1859 h 10741"/>
              <a:gd name="connsiteX37-2859" fmla="*/ 5683 w 10000"/>
              <a:gd name="connsiteY37-2860" fmla="*/ 1690 h 10741"/>
              <a:gd name="connsiteX38-2861" fmla="*/ 5829 w 10000"/>
              <a:gd name="connsiteY38-2862" fmla="*/ 1511 h 10741"/>
              <a:gd name="connsiteX39-2863" fmla="*/ 5954 w 10000"/>
              <a:gd name="connsiteY39-2864" fmla="*/ 1326 h 10741"/>
              <a:gd name="connsiteX40-2865" fmla="*/ 6071 w 10000"/>
              <a:gd name="connsiteY40-2866" fmla="*/ 1147 h 10741"/>
              <a:gd name="connsiteX41-2867" fmla="*/ 6167 w 10000"/>
              <a:gd name="connsiteY41-2868" fmla="*/ 974 h 10741"/>
              <a:gd name="connsiteX42-2869" fmla="*/ 6213 w 10000"/>
              <a:gd name="connsiteY42-2870" fmla="*/ 974 h 10741"/>
              <a:gd name="connsiteX43-2871" fmla="*/ 6213 w 10000"/>
              <a:gd name="connsiteY43-2872" fmla="*/ 992 h 10741"/>
              <a:gd name="connsiteX44-2873" fmla="*/ 6138 w 10000"/>
              <a:gd name="connsiteY44-2874" fmla="*/ 1165 h 10741"/>
              <a:gd name="connsiteX45-2875" fmla="*/ 6054 w 10000"/>
              <a:gd name="connsiteY45-2876" fmla="*/ 1344 h 10741"/>
              <a:gd name="connsiteX46-2877" fmla="*/ 5963 w 10000"/>
              <a:gd name="connsiteY46-2878" fmla="*/ 1517 h 10741"/>
              <a:gd name="connsiteX47-2879" fmla="*/ 5871 w 10000"/>
              <a:gd name="connsiteY47-2880" fmla="*/ 1684 h 10741"/>
              <a:gd name="connsiteX48-2881" fmla="*/ 5775 w 10000"/>
              <a:gd name="connsiteY48-2882" fmla="*/ 1847 h 10741"/>
              <a:gd name="connsiteX49-2883" fmla="*/ 5667 w 10000"/>
              <a:gd name="connsiteY49-2884" fmla="*/ 1999 h 10741"/>
              <a:gd name="connsiteX50-2885" fmla="*/ 5554 w 10000"/>
              <a:gd name="connsiteY50-2886" fmla="*/ 2145 h 10741"/>
              <a:gd name="connsiteX51-2887" fmla="*/ 5417 w 10000"/>
              <a:gd name="connsiteY51-2888" fmla="*/ 2279 h 10741"/>
              <a:gd name="connsiteX52-2889" fmla="*/ 5275 w 10000"/>
              <a:gd name="connsiteY52-2890" fmla="*/ 2411 h 10741"/>
              <a:gd name="connsiteX53-2891" fmla="*/ 5108 w 10000"/>
              <a:gd name="connsiteY53-2892" fmla="*/ 2518 h 10741"/>
              <a:gd name="connsiteX54-2893" fmla="*/ 4917 w 10000"/>
              <a:gd name="connsiteY54-2894" fmla="*/ 2616 h 10741"/>
              <a:gd name="connsiteX55-2895" fmla="*/ 4704 w 10000"/>
              <a:gd name="connsiteY55-2896" fmla="*/ 2703 h 10741"/>
              <a:gd name="connsiteX56-2897" fmla="*/ 4479 w 10000"/>
              <a:gd name="connsiteY56-2898" fmla="*/ 2768 h 10741"/>
              <a:gd name="connsiteX57-2899" fmla="*/ 4213 w 10000"/>
              <a:gd name="connsiteY57-2900" fmla="*/ 2813 h 10741"/>
              <a:gd name="connsiteX58-2901" fmla="*/ 4221 w 10000"/>
              <a:gd name="connsiteY58-2902" fmla="*/ 3126 h 10741"/>
              <a:gd name="connsiteX59-2903" fmla="*/ 4258 w 10000"/>
              <a:gd name="connsiteY59-2904" fmla="*/ 3424 h 10741"/>
              <a:gd name="connsiteX60-2905" fmla="*/ 4321 w 10000"/>
              <a:gd name="connsiteY60-2906" fmla="*/ 3707 h 10741"/>
              <a:gd name="connsiteX61-2907" fmla="*/ 4404 w 10000"/>
              <a:gd name="connsiteY61-2908" fmla="*/ 3975 h 10741"/>
              <a:gd name="connsiteX62-2909" fmla="*/ 4508 w 10000"/>
              <a:gd name="connsiteY62-2910" fmla="*/ 4231 h 10741"/>
              <a:gd name="connsiteX63-2911" fmla="*/ 4621 w 10000"/>
              <a:gd name="connsiteY63-2912" fmla="*/ 4476 h 10741"/>
              <a:gd name="connsiteX64-2913" fmla="*/ 4750 w 10000"/>
              <a:gd name="connsiteY64-2914" fmla="*/ 4708 h 10741"/>
              <a:gd name="connsiteX65-2915" fmla="*/ 4879 w 10000"/>
              <a:gd name="connsiteY65-2916" fmla="*/ 4934 h 10741"/>
              <a:gd name="connsiteX66-2917" fmla="*/ 4917 w 10000"/>
              <a:gd name="connsiteY66-2918" fmla="*/ 4988 h 10741"/>
              <a:gd name="connsiteX67-2919" fmla="*/ 4950 w 10000"/>
              <a:gd name="connsiteY67-2920" fmla="*/ 5054 h 10741"/>
              <a:gd name="connsiteX68-2921" fmla="*/ 4996 w 10000"/>
              <a:gd name="connsiteY68-2922" fmla="*/ 5125 h 10741"/>
              <a:gd name="connsiteX69-2923" fmla="*/ 5038 w 10000"/>
              <a:gd name="connsiteY69-2924" fmla="*/ 5200 h 10741"/>
              <a:gd name="connsiteX70-2925" fmla="*/ 5092 w 10000"/>
              <a:gd name="connsiteY70-2926" fmla="*/ 5271 h 10741"/>
              <a:gd name="connsiteX71-2927" fmla="*/ 5154 w 10000"/>
              <a:gd name="connsiteY71-2928" fmla="*/ 5331 h 10741"/>
              <a:gd name="connsiteX72-2929" fmla="*/ 5229 w 10000"/>
              <a:gd name="connsiteY72-2930" fmla="*/ 5384 h 10741"/>
              <a:gd name="connsiteX73-2931" fmla="*/ 5313 w 10000"/>
              <a:gd name="connsiteY73-2932" fmla="*/ 5423 h 10741"/>
              <a:gd name="connsiteX74-2933" fmla="*/ 5413 w 10000"/>
              <a:gd name="connsiteY74-2934" fmla="*/ 5438 h 10741"/>
              <a:gd name="connsiteX75-2935" fmla="*/ 5517 w 10000"/>
              <a:gd name="connsiteY75-2936" fmla="*/ 5435 h 10741"/>
              <a:gd name="connsiteX76-2937" fmla="*/ 5704 w 10000"/>
              <a:gd name="connsiteY76-2938" fmla="*/ 5390 h 10741"/>
              <a:gd name="connsiteX77-2939" fmla="*/ 5871 w 10000"/>
              <a:gd name="connsiteY77-2940" fmla="*/ 5316 h 10741"/>
              <a:gd name="connsiteX78-2941" fmla="*/ 6033 w 10000"/>
              <a:gd name="connsiteY78-2942" fmla="*/ 5223 h 10741"/>
              <a:gd name="connsiteX79-2943" fmla="*/ 6167 w 10000"/>
              <a:gd name="connsiteY79-2944" fmla="*/ 5113 h 10741"/>
              <a:gd name="connsiteX80-2945" fmla="*/ 6296 w 10000"/>
              <a:gd name="connsiteY80-2946" fmla="*/ 4994 h 10741"/>
              <a:gd name="connsiteX81-2947" fmla="*/ 6417 w 10000"/>
              <a:gd name="connsiteY81-2948" fmla="*/ 4869 h 10741"/>
              <a:gd name="connsiteX82-2949" fmla="*/ 6525 w 10000"/>
              <a:gd name="connsiteY82-2950" fmla="*/ 4750 h 10741"/>
              <a:gd name="connsiteX83-2951" fmla="*/ 6617 w 10000"/>
              <a:gd name="connsiteY83-2952" fmla="*/ 4636 h 10741"/>
              <a:gd name="connsiteX84-2953" fmla="*/ 6821 w 10000"/>
              <a:gd name="connsiteY84-2954" fmla="*/ 4377 h 10741"/>
              <a:gd name="connsiteX85-2955" fmla="*/ 7017 w 10000"/>
              <a:gd name="connsiteY85-2956" fmla="*/ 4085 h 10741"/>
              <a:gd name="connsiteX86-2957" fmla="*/ 7213 w 10000"/>
              <a:gd name="connsiteY86-2958" fmla="*/ 3766 h 10741"/>
              <a:gd name="connsiteX87-2959" fmla="*/ 7396 w 10000"/>
              <a:gd name="connsiteY87-2960" fmla="*/ 3418 h 10741"/>
              <a:gd name="connsiteX88-2961" fmla="*/ 7563 w 10000"/>
              <a:gd name="connsiteY88-2962" fmla="*/ 3051 h 10741"/>
              <a:gd name="connsiteX89-2963" fmla="*/ 7713 w 10000"/>
              <a:gd name="connsiteY89-2964" fmla="*/ 2661 h 10741"/>
              <a:gd name="connsiteX90-2965" fmla="*/ 7850 w 10000"/>
              <a:gd name="connsiteY90-2966" fmla="*/ 2253 h 10741"/>
              <a:gd name="connsiteX91-2967" fmla="*/ 7950 w 10000"/>
              <a:gd name="connsiteY91-2968" fmla="*/ 1830 h 10741"/>
              <a:gd name="connsiteX92-2969" fmla="*/ 8025 w 10000"/>
              <a:gd name="connsiteY92-2970" fmla="*/ 1397 h 10741"/>
              <a:gd name="connsiteX93-2971" fmla="*/ 8071 w 10000"/>
              <a:gd name="connsiteY93-2972" fmla="*/ 954 h 10741"/>
              <a:gd name="connsiteX94-2973" fmla="*/ 8108 w 10000"/>
              <a:gd name="connsiteY94-2974" fmla="*/ 974 h 10741"/>
              <a:gd name="connsiteX95-2975" fmla="*/ 8138 w 10000"/>
              <a:gd name="connsiteY95-2976" fmla="*/ 1025 h 10741"/>
              <a:gd name="connsiteX96-2977" fmla="*/ 8163 w 10000"/>
              <a:gd name="connsiteY96-2978" fmla="*/ 1100 h 10741"/>
              <a:gd name="connsiteX97-2979" fmla="*/ 8175 w 10000"/>
              <a:gd name="connsiteY97-2980" fmla="*/ 1198 h 10741"/>
              <a:gd name="connsiteX98-2981" fmla="*/ 8183 w 10000"/>
              <a:gd name="connsiteY98-2982" fmla="*/ 1311 h 10741"/>
              <a:gd name="connsiteX99-2983" fmla="*/ 8183 w 10000"/>
              <a:gd name="connsiteY99-2984" fmla="*/ 1442 h 10741"/>
              <a:gd name="connsiteX100-2985" fmla="*/ 8183 w 10000"/>
              <a:gd name="connsiteY100-2986" fmla="*/ 1582 h 10741"/>
              <a:gd name="connsiteX101-2987" fmla="*/ 8175 w 10000"/>
              <a:gd name="connsiteY101-2988" fmla="*/ 1734 h 10741"/>
              <a:gd name="connsiteX102-2989" fmla="*/ 8163 w 10000"/>
              <a:gd name="connsiteY102-2990" fmla="*/ 1889 h 10741"/>
              <a:gd name="connsiteX103-2991" fmla="*/ 8146 w 10000"/>
              <a:gd name="connsiteY103-2992" fmla="*/ 2047 h 10741"/>
              <a:gd name="connsiteX104-2993" fmla="*/ 8121 w 10000"/>
              <a:gd name="connsiteY104-2994" fmla="*/ 2205 h 10741"/>
              <a:gd name="connsiteX105-2995" fmla="*/ 8108 w 10000"/>
              <a:gd name="connsiteY105-2996" fmla="*/ 2357 h 10741"/>
              <a:gd name="connsiteX106-2997" fmla="*/ 8083 w 10000"/>
              <a:gd name="connsiteY106-2998" fmla="*/ 2497 h 10741"/>
              <a:gd name="connsiteX107-2999" fmla="*/ 8063 w 10000"/>
              <a:gd name="connsiteY107-3000" fmla="*/ 2628 h 10741"/>
              <a:gd name="connsiteX108-3001" fmla="*/ 8038 w 10000"/>
              <a:gd name="connsiteY108-3002" fmla="*/ 2741 h 10741"/>
              <a:gd name="connsiteX109-3003" fmla="*/ 8017 w 10000"/>
              <a:gd name="connsiteY109-3004" fmla="*/ 2834 h 10741"/>
              <a:gd name="connsiteX110-3005" fmla="*/ 8000 w 10000"/>
              <a:gd name="connsiteY110-3006" fmla="*/ 2908 h 10741"/>
              <a:gd name="connsiteX111-3007" fmla="*/ 7700 w 10000"/>
              <a:gd name="connsiteY111-3008" fmla="*/ 3754 h 10741"/>
              <a:gd name="connsiteX112-3009" fmla="*/ 7942 w 10000"/>
              <a:gd name="connsiteY112-3010" fmla="*/ 3737 h 10741"/>
              <a:gd name="connsiteX113-3011" fmla="*/ 8167 w 10000"/>
              <a:gd name="connsiteY113-3012" fmla="*/ 3695 h 10741"/>
              <a:gd name="connsiteX114-3013" fmla="*/ 8379 w 10000"/>
              <a:gd name="connsiteY114-3014" fmla="*/ 3635 h 10741"/>
              <a:gd name="connsiteX115-3015" fmla="*/ 8583 w 10000"/>
              <a:gd name="connsiteY115-3016" fmla="*/ 3558 h 10741"/>
              <a:gd name="connsiteX116-3017" fmla="*/ 8767 w 10000"/>
              <a:gd name="connsiteY116-3018" fmla="*/ 3471 h 10741"/>
              <a:gd name="connsiteX117-3019" fmla="*/ 8933 w 10000"/>
              <a:gd name="connsiteY117-3020" fmla="*/ 3376 h 10741"/>
              <a:gd name="connsiteX118-3021" fmla="*/ 9092 w 10000"/>
              <a:gd name="connsiteY118-3022" fmla="*/ 3278 h 10741"/>
              <a:gd name="connsiteX119-3023" fmla="*/ 9238 w 10000"/>
              <a:gd name="connsiteY119-3024" fmla="*/ 3185 h 10741"/>
              <a:gd name="connsiteX120-3025" fmla="*/ 9250 w 10000"/>
              <a:gd name="connsiteY120-3026" fmla="*/ 3230 h 10741"/>
              <a:gd name="connsiteX121-3027" fmla="*/ 9117 w 10000"/>
              <a:gd name="connsiteY121-3028" fmla="*/ 3376 h 10741"/>
              <a:gd name="connsiteX122-3029" fmla="*/ 8954 w 10000"/>
              <a:gd name="connsiteY122-3030" fmla="*/ 3516 h 10741"/>
              <a:gd name="connsiteX123-3031" fmla="*/ 8758 w 10000"/>
              <a:gd name="connsiteY123-3032" fmla="*/ 3641 h 10741"/>
              <a:gd name="connsiteX124-3033" fmla="*/ 8538 w 10000"/>
              <a:gd name="connsiteY124-3034" fmla="*/ 3754 h 10741"/>
              <a:gd name="connsiteX125-3035" fmla="*/ 8304 w 10000"/>
              <a:gd name="connsiteY125-3036" fmla="*/ 3856 h 10741"/>
              <a:gd name="connsiteX126-3037" fmla="*/ 8054 w 10000"/>
              <a:gd name="connsiteY126-3038" fmla="*/ 3945 h 10741"/>
              <a:gd name="connsiteX127-3039" fmla="*/ 7796 w 10000"/>
              <a:gd name="connsiteY127-3040" fmla="*/ 4014 h 10741"/>
              <a:gd name="connsiteX128-3041" fmla="*/ 7533 w 10000"/>
              <a:gd name="connsiteY128-3042" fmla="*/ 4064 h 10741"/>
              <a:gd name="connsiteX129-3043" fmla="*/ 7479 w 10000"/>
              <a:gd name="connsiteY129-3044" fmla="*/ 4184 h 10741"/>
              <a:gd name="connsiteX130-3045" fmla="*/ 7404 w 10000"/>
              <a:gd name="connsiteY130-3046" fmla="*/ 4324 h 10741"/>
              <a:gd name="connsiteX131-3047" fmla="*/ 7321 w 10000"/>
              <a:gd name="connsiteY131-3048" fmla="*/ 4470 h 10741"/>
              <a:gd name="connsiteX132-3049" fmla="*/ 7213 w 10000"/>
              <a:gd name="connsiteY132-3050" fmla="*/ 4628 h 10741"/>
              <a:gd name="connsiteX133-3051" fmla="*/ 7100 w 10000"/>
              <a:gd name="connsiteY133-3052" fmla="*/ 4794 h 10741"/>
              <a:gd name="connsiteX134-3053" fmla="*/ 6979 w 10000"/>
              <a:gd name="connsiteY134-3054" fmla="*/ 4958 h 10741"/>
              <a:gd name="connsiteX135-3055" fmla="*/ 6850 w 10000"/>
              <a:gd name="connsiteY135-3056" fmla="*/ 5113 h 10741"/>
              <a:gd name="connsiteX136-3057" fmla="*/ 6721 w 10000"/>
              <a:gd name="connsiteY136-3058" fmla="*/ 5265 h 10741"/>
              <a:gd name="connsiteX137-3059" fmla="*/ 6600 w 10000"/>
              <a:gd name="connsiteY137-3060" fmla="*/ 5405 h 10741"/>
              <a:gd name="connsiteX138-3061" fmla="*/ 6471 w 10000"/>
              <a:gd name="connsiteY138-3062" fmla="*/ 5530 h 10741"/>
              <a:gd name="connsiteX139-3063" fmla="*/ 6358 w 10000"/>
              <a:gd name="connsiteY139-3064" fmla="*/ 5641 h 10741"/>
              <a:gd name="connsiteX140-3065" fmla="*/ 6250 w 10000"/>
              <a:gd name="connsiteY140-3066" fmla="*/ 5721 h 10741"/>
              <a:gd name="connsiteX141-3067" fmla="*/ 6267 w 10000"/>
              <a:gd name="connsiteY141-3068" fmla="*/ 5781 h 10741"/>
              <a:gd name="connsiteX142-3069" fmla="*/ 6296 w 10000"/>
              <a:gd name="connsiteY142-3070" fmla="*/ 5793 h 10741"/>
              <a:gd name="connsiteX143-3071" fmla="*/ 6479 w 10000"/>
              <a:gd name="connsiteY143-3072" fmla="*/ 5754 h 10741"/>
              <a:gd name="connsiteX144-3073" fmla="*/ 6663 w 10000"/>
              <a:gd name="connsiteY144-3074" fmla="*/ 5736 h 10741"/>
              <a:gd name="connsiteX145-3075" fmla="*/ 6858 w 10000"/>
              <a:gd name="connsiteY145-3076" fmla="*/ 5736 h 10741"/>
              <a:gd name="connsiteX146-3077" fmla="*/ 7046 w 10000"/>
              <a:gd name="connsiteY146-3078" fmla="*/ 5742 h 10741"/>
              <a:gd name="connsiteX147-3079" fmla="*/ 7246 w 10000"/>
              <a:gd name="connsiteY147-3080" fmla="*/ 5748 h 10741"/>
              <a:gd name="connsiteX148-3081" fmla="*/ 7425 w 10000"/>
              <a:gd name="connsiteY148-3082" fmla="*/ 5748 h 10741"/>
              <a:gd name="connsiteX149-3083" fmla="*/ 7600 w 10000"/>
              <a:gd name="connsiteY149-3084" fmla="*/ 5733 h 10741"/>
              <a:gd name="connsiteX150-3085" fmla="*/ 7950 w 10000"/>
              <a:gd name="connsiteY150-3086" fmla="*/ 5673 h 10741"/>
              <a:gd name="connsiteX151-3087" fmla="*/ 8275 w 10000"/>
              <a:gd name="connsiteY151-3088" fmla="*/ 5596 h 10741"/>
              <a:gd name="connsiteX152-3089" fmla="*/ 8579 w 10000"/>
              <a:gd name="connsiteY152-3090" fmla="*/ 5504 h 10741"/>
              <a:gd name="connsiteX153-3091" fmla="*/ 8858 w 10000"/>
              <a:gd name="connsiteY153-3092" fmla="*/ 5390 h 10741"/>
              <a:gd name="connsiteX154-3093" fmla="*/ 9117 w 10000"/>
              <a:gd name="connsiteY154-3094" fmla="*/ 5265 h 10741"/>
              <a:gd name="connsiteX155-3095" fmla="*/ 9350 w 10000"/>
              <a:gd name="connsiteY155-3096" fmla="*/ 5119 h 10741"/>
              <a:gd name="connsiteX156-3097" fmla="*/ 9563 w 10000"/>
              <a:gd name="connsiteY156-3098" fmla="*/ 4967 h 10741"/>
              <a:gd name="connsiteX157-3099" fmla="*/ 9758 w 10000"/>
              <a:gd name="connsiteY157-3100" fmla="*/ 4794 h 10741"/>
              <a:gd name="connsiteX158-3101" fmla="*/ 9933 w 10000"/>
              <a:gd name="connsiteY158-3102" fmla="*/ 4610 h 10741"/>
              <a:gd name="connsiteX159-3103" fmla="*/ 10000 w 10000"/>
              <a:gd name="connsiteY159-3104" fmla="*/ 4648 h 10741"/>
              <a:gd name="connsiteX160-3105" fmla="*/ 10000 w 10000"/>
              <a:gd name="connsiteY160-3106" fmla="*/ 4660 h 10741"/>
              <a:gd name="connsiteX161-3107" fmla="*/ 9904 w 10000"/>
              <a:gd name="connsiteY161-3108" fmla="*/ 4827 h 10741"/>
              <a:gd name="connsiteX162-3109" fmla="*/ 9767 w 10000"/>
              <a:gd name="connsiteY162-3110" fmla="*/ 5000 h 10741"/>
              <a:gd name="connsiteX163-3111" fmla="*/ 9600 w 10000"/>
              <a:gd name="connsiteY163-3112" fmla="*/ 5173 h 10741"/>
              <a:gd name="connsiteX164-3113" fmla="*/ 9404 w 10000"/>
              <a:gd name="connsiteY164-3114" fmla="*/ 5343 h 10741"/>
              <a:gd name="connsiteX165-3115" fmla="*/ 9183 w 10000"/>
              <a:gd name="connsiteY165-3116" fmla="*/ 5504 h 10741"/>
              <a:gd name="connsiteX166-3117" fmla="*/ 8950 w 10000"/>
              <a:gd name="connsiteY166-3118" fmla="*/ 5662 h 10741"/>
              <a:gd name="connsiteX167-3119" fmla="*/ 8704 w 10000"/>
              <a:gd name="connsiteY167-3120" fmla="*/ 5802 h 10741"/>
              <a:gd name="connsiteX168-3121" fmla="*/ 8463 w 10000"/>
              <a:gd name="connsiteY168-3122" fmla="*/ 5927 h 10741"/>
              <a:gd name="connsiteX169-3123" fmla="*/ 8229 w 10000"/>
              <a:gd name="connsiteY169-3124" fmla="*/ 6025 h 10741"/>
              <a:gd name="connsiteX170-3125" fmla="*/ 8000 w 10000"/>
              <a:gd name="connsiteY170-3126" fmla="*/ 6105 h 10741"/>
              <a:gd name="connsiteX171-3127" fmla="*/ 7879 w 10000"/>
              <a:gd name="connsiteY171-3128" fmla="*/ 6132 h 10741"/>
              <a:gd name="connsiteX172-3129" fmla="*/ 7729 w 10000"/>
              <a:gd name="connsiteY172-3130" fmla="*/ 6153 h 10741"/>
              <a:gd name="connsiteX173-3131" fmla="*/ 7563 w 10000"/>
              <a:gd name="connsiteY173-3132" fmla="*/ 6177 h 10741"/>
              <a:gd name="connsiteX174-3133" fmla="*/ 7388 w 10000"/>
              <a:gd name="connsiteY174-3134" fmla="*/ 6198 h 10741"/>
              <a:gd name="connsiteX175-3135" fmla="*/ 7204 w 10000"/>
              <a:gd name="connsiteY175-3136" fmla="*/ 6219 h 10741"/>
              <a:gd name="connsiteX176-3137" fmla="*/ 7017 w 10000"/>
              <a:gd name="connsiteY176-3138" fmla="*/ 6240 h 10741"/>
              <a:gd name="connsiteX177-3139" fmla="*/ 6842 w 10000"/>
              <a:gd name="connsiteY177-3140" fmla="*/ 6263 h 10741"/>
              <a:gd name="connsiteX178-3141" fmla="*/ 6675 w 10000"/>
              <a:gd name="connsiteY178-3142" fmla="*/ 6290 h 10741"/>
              <a:gd name="connsiteX179-3143" fmla="*/ 6517 w 10000"/>
              <a:gd name="connsiteY179-3144" fmla="*/ 6329 h 10741"/>
              <a:gd name="connsiteX180-3145" fmla="*/ 6388 w 10000"/>
              <a:gd name="connsiteY180-3146" fmla="*/ 6365 h 10741"/>
              <a:gd name="connsiteX181-3147" fmla="*/ 6288 w 10000"/>
              <a:gd name="connsiteY181-3148" fmla="*/ 6415 h 10741"/>
              <a:gd name="connsiteX182-3149" fmla="*/ 6213 w 10000"/>
              <a:gd name="connsiteY182-3150" fmla="*/ 6475 h 10741"/>
              <a:gd name="connsiteX183-3151" fmla="*/ 6092 w 10000"/>
              <a:gd name="connsiteY183-3152" fmla="*/ 6648 h 10741"/>
              <a:gd name="connsiteX184-3153" fmla="*/ 6008 w 10000"/>
              <a:gd name="connsiteY184-3154" fmla="*/ 6836 h 10741"/>
              <a:gd name="connsiteX185-3155" fmla="*/ 5942 w 10000"/>
              <a:gd name="connsiteY185-3156" fmla="*/ 7032 h 10741"/>
              <a:gd name="connsiteX186-3157" fmla="*/ 5904 w 10000"/>
              <a:gd name="connsiteY186-3158" fmla="*/ 7232 h 10741"/>
              <a:gd name="connsiteX187-3159" fmla="*/ 5888 w 10000"/>
              <a:gd name="connsiteY187-3160" fmla="*/ 7443 h 10741"/>
              <a:gd name="connsiteX188-3161" fmla="*/ 5879 w 10000"/>
              <a:gd name="connsiteY188-3162" fmla="*/ 7655 h 10741"/>
              <a:gd name="connsiteX189-3163" fmla="*/ 5888 w 10000"/>
              <a:gd name="connsiteY189-3164" fmla="*/ 7867 h 10741"/>
              <a:gd name="connsiteX190-3165" fmla="*/ 5904 w 10000"/>
              <a:gd name="connsiteY190-3166" fmla="*/ 8084 h 10741"/>
              <a:gd name="connsiteX191-3167" fmla="*/ 5925 w 10000"/>
              <a:gd name="connsiteY191-3168" fmla="*/ 8299 h 10741"/>
              <a:gd name="connsiteX192-3169" fmla="*/ 5950 w 10000"/>
              <a:gd name="connsiteY192-3170" fmla="*/ 8510 h 10741"/>
              <a:gd name="connsiteX193-3171" fmla="*/ 5954 w 10000"/>
              <a:gd name="connsiteY193-3172" fmla="*/ 8820 h 10741"/>
              <a:gd name="connsiteX194-3173" fmla="*/ 5933 w 10000"/>
              <a:gd name="connsiteY194-3174" fmla="*/ 9130 h 10741"/>
              <a:gd name="connsiteX195-3175" fmla="*/ 5896 w 10000"/>
              <a:gd name="connsiteY195-3176" fmla="*/ 9428 h 10741"/>
              <a:gd name="connsiteX196-3177" fmla="*/ 5850 w 10000"/>
              <a:gd name="connsiteY196-3178" fmla="*/ 9720 h 10741"/>
              <a:gd name="connsiteX197-3179" fmla="*/ 5909 w 10000"/>
              <a:gd name="connsiteY197-3180" fmla="*/ 10741 h 10741"/>
              <a:gd name="connsiteX198-3181" fmla="*/ 4117 w 10000"/>
              <a:gd name="connsiteY198-3182" fmla="*/ 10686 h 10741"/>
              <a:gd name="connsiteX199-3183" fmla="*/ 4309 w 10000"/>
              <a:gd name="connsiteY199-3184" fmla="*/ 10293 h 10741"/>
              <a:gd name="connsiteX200-3185" fmla="*/ 4546 w 10000"/>
              <a:gd name="connsiteY200-3186" fmla="*/ 9848 h 10741"/>
              <a:gd name="connsiteX201-3187" fmla="*/ 4629 w 10000"/>
              <a:gd name="connsiteY201-3188" fmla="*/ 9687 h 10741"/>
              <a:gd name="connsiteX202-3189" fmla="*/ 4700 w 10000"/>
              <a:gd name="connsiteY202-3190" fmla="*/ 9508 h 10741"/>
              <a:gd name="connsiteX203-3191" fmla="*/ 4767 w 10000"/>
              <a:gd name="connsiteY203-3192" fmla="*/ 9309 h 10741"/>
              <a:gd name="connsiteX204-3193" fmla="*/ 4829 w 10000"/>
              <a:gd name="connsiteY204-3194" fmla="*/ 9097 h 10741"/>
              <a:gd name="connsiteX205-3195" fmla="*/ 4879 w 10000"/>
              <a:gd name="connsiteY205-3196" fmla="*/ 8868 h 10741"/>
              <a:gd name="connsiteX206-3197" fmla="*/ 4917 w 10000"/>
              <a:gd name="connsiteY206-3198" fmla="*/ 8635 h 10741"/>
              <a:gd name="connsiteX207-3199" fmla="*/ 4954 w 10000"/>
              <a:gd name="connsiteY207-3200" fmla="*/ 8391 h 10741"/>
              <a:gd name="connsiteX208-3201" fmla="*/ 4979 w 10000"/>
              <a:gd name="connsiteY208-3202" fmla="*/ 8144 h 10741"/>
              <a:gd name="connsiteX209-3203" fmla="*/ 5000 w 10000"/>
              <a:gd name="connsiteY209-3204" fmla="*/ 7887 h 10741"/>
              <a:gd name="connsiteX210-3205" fmla="*/ 5000 w 10000"/>
              <a:gd name="connsiteY210-3206" fmla="*/ 7634 h 10741"/>
              <a:gd name="connsiteX211-3207" fmla="*/ 5000 w 10000"/>
              <a:gd name="connsiteY211-3208" fmla="*/ 7384 h 10741"/>
              <a:gd name="connsiteX212-3209" fmla="*/ 4979 w 10000"/>
              <a:gd name="connsiteY212-3210" fmla="*/ 7133 h 10741"/>
              <a:gd name="connsiteX213-3211" fmla="*/ 4950 w 10000"/>
              <a:gd name="connsiteY213-3212" fmla="*/ 6892 h 10741"/>
              <a:gd name="connsiteX214-3213" fmla="*/ 4913 w 10000"/>
              <a:gd name="connsiteY214-3214" fmla="*/ 6657 h 10741"/>
              <a:gd name="connsiteX215-3215" fmla="*/ 4858 w 10000"/>
              <a:gd name="connsiteY215-3216" fmla="*/ 6430 h 10741"/>
              <a:gd name="connsiteX216-3217" fmla="*/ 4783 w 10000"/>
              <a:gd name="connsiteY216-3218" fmla="*/ 6219 h 10741"/>
              <a:gd name="connsiteX217-3219" fmla="*/ 4700 w 10000"/>
              <a:gd name="connsiteY217-3220" fmla="*/ 6019 h 10741"/>
              <a:gd name="connsiteX218-3221" fmla="*/ 4600 w 10000"/>
              <a:gd name="connsiteY218-3222" fmla="*/ 5840 h 10741"/>
              <a:gd name="connsiteX219-3223" fmla="*/ 4488 w 10000"/>
              <a:gd name="connsiteY219-3224" fmla="*/ 5682 h 10741"/>
              <a:gd name="connsiteX220-3225" fmla="*/ 4358 w 10000"/>
              <a:gd name="connsiteY220-3226" fmla="*/ 5542 h 10741"/>
              <a:gd name="connsiteX221-3227" fmla="*/ 4213 w 10000"/>
              <a:gd name="connsiteY221-3228" fmla="*/ 5429 h 10741"/>
              <a:gd name="connsiteX222-3229" fmla="*/ 4046 w 10000"/>
              <a:gd name="connsiteY222-3230" fmla="*/ 5343 h 10741"/>
              <a:gd name="connsiteX223-3231" fmla="*/ 3904 w 10000"/>
              <a:gd name="connsiteY223-3232" fmla="*/ 5292 h 10741"/>
              <a:gd name="connsiteX224-3233" fmla="*/ 3746 w 10000"/>
              <a:gd name="connsiteY224-3234" fmla="*/ 5271 h 10741"/>
              <a:gd name="connsiteX225-3235" fmla="*/ 3583 w 10000"/>
              <a:gd name="connsiteY225-3236" fmla="*/ 5271 h 10741"/>
              <a:gd name="connsiteX226-3237" fmla="*/ 3413 w 10000"/>
              <a:gd name="connsiteY226-3238" fmla="*/ 5286 h 10741"/>
              <a:gd name="connsiteX227-3239" fmla="*/ 3246 w 10000"/>
              <a:gd name="connsiteY227-3240" fmla="*/ 5310 h 10741"/>
              <a:gd name="connsiteX228-3241" fmla="*/ 3079 w 10000"/>
              <a:gd name="connsiteY228-3242" fmla="*/ 5343 h 10741"/>
              <a:gd name="connsiteX229-3243" fmla="*/ 2913 w 10000"/>
              <a:gd name="connsiteY229-3244" fmla="*/ 5369 h 10741"/>
              <a:gd name="connsiteX230-3245" fmla="*/ 2750 w 10000"/>
              <a:gd name="connsiteY230-3246" fmla="*/ 5396 h 10741"/>
              <a:gd name="connsiteX231-3247" fmla="*/ 2600 w 10000"/>
              <a:gd name="connsiteY231-3248" fmla="*/ 5411 h 10741"/>
              <a:gd name="connsiteX232-3249" fmla="*/ 2258 w 10000"/>
              <a:gd name="connsiteY232-3250" fmla="*/ 5423 h 10741"/>
              <a:gd name="connsiteX233-3251" fmla="*/ 1925 w 10000"/>
              <a:gd name="connsiteY233-3252" fmla="*/ 5411 h 10741"/>
              <a:gd name="connsiteX234-3253" fmla="*/ 1617 w 10000"/>
              <a:gd name="connsiteY234-3254" fmla="*/ 5384 h 10741"/>
              <a:gd name="connsiteX235-3255" fmla="*/ 1321 w 10000"/>
              <a:gd name="connsiteY235-3256" fmla="*/ 5346 h 10741"/>
              <a:gd name="connsiteX236-3257" fmla="*/ 1033 w 10000"/>
              <a:gd name="connsiteY236-3258" fmla="*/ 5298 h 10741"/>
              <a:gd name="connsiteX237-3259" fmla="*/ 758 w 10000"/>
              <a:gd name="connsiteY237-3260" fmla="*/ 5250 h 10741"/>
              <a:gd name="connsiteX238-3261" fmla="*/ 500 w 10000"/>
              <a:gd name="connsiteY238-3262" fmla="*/ 5197 h 10741"/>
              <a:gd name="connsiteX239-3263" fmla="*/ 517 w 10000"/>
              <a:gd name="connsiteY239-3264" fmla="*/ 5137 h 10741"/>
              <a:gd name="connsiteX240-3265" fmla="*/ 871 w 10000"/>
              <a:gd name="connsiteY240-3266" fmla="*/ 5173 h 10741"/>
              <a:gd name="connsiteX241-3267" fmla="*/ 1221 w 10000"/>
              <a:gd name="connsiteY241-3268" fmla="*/ 5197 h 10741"/>
              <a:gd name="connsiteX242-3269" fmla="*/ 1563 w 10000"/>
              <a:gd name="connsiteY242-3270" fmla="*/ 5206 h 10741"/>
              <a:gd name="connsiteX243-3271" fmla="*/ 1896 w 10000"/>
              <a:gd name="connsiteY243-3272" fmla="*/ 5197 h 10741"/>
              <a:gd name="connsiteX244-3273" fmla="*/ 2221 w 10000"/>
              <a:gd name="connsiteY244-3274" fmla="*/ 5164 h 10741"/>
              <a:gd name="connsiteX245-3275" fmla="*/ 2538 w 10000"/>
              <a:gd name="connsiteY245-3276" fmla="*/ 5113 h 10741"/>
              <a:gd name="connsiteX246-3277" fmla="*/ 2842 w 10000"/>
              <a:gd name="connsiteY246-3278" fmla="*/ 5045 h 10741"/>
              <a:gd name="connsiteX247-3279" fmla="*/ 3129 w 10000"/>
              <a:gd name="connsiteY247-3280" fmla="*/ 4946 h 10741"/>
              <a:gd name="connsiteX248-3281" fmla="*/ 3500 w 10000"/>
              <a:gd name="connsiteY248-3282" fmla="*/ 4815 h 10741"/>
              <a:gd name="connsiteX249-3283" fmla="*/ 2821 w 10000"/>
              <a:gd name="connsiteY249-3284" fmla="*/ 4389 h 10741"/>
              <a:gd name="connsiteX250-3285" fmla="*/ 2213 w 10000"/>
              <a:gd name="connsiteY250-3286" fmla="*/ 3912 h 10741"/>
              <a:gd name="connsiteX251-3287" fmla="*/ 1879 w 10000"/>
              <a:gd name="connsiteY251-3288" fmla="*/ 3939 h 10741"/>
              <a:gd name="connsiteX252-3289" fmla="*/ 1554 w 10000"/>
              <a:gd name="connsiteY252-3290" fmla="*/ 3939 h 10741"/>
              <a:gd name="connsiteX253-3291" fmla="*/ 1258 w 10000"/>
              <a:gd name="connsiteY253-3292" fmla="*/ 3912 h 10741"/>
              <a:gd name="connsiteX254-3293" fmla="*/ 979 w 10000"/>
              <a:gd name="connsiteY254-3294" fmla="*/ 3856 h 10741"/>
              <a:gd name="connsiteX255-3295" fmla="*/ 721 w 10000"/>
              <a:gd name="connsiteY255-3296" fmla="*/ 3775 h 10741"/>
              <a:gd name="connsiteX256-3297" fmla="*/ 496 w 10000"/>
              <a:gd name="connsiteY256-3298" fmla="*/ 3674 h 10741"/>
              <a:gd name="connsiteX257-3299" fmla="*/ 296 w 10000"/>
              <a:gd name="connsiteY257-3300" fmla="*/ 3549 h 10741"/>
              <a:gd name="connsiteX258-3301" fmla="*/ 129 w 10000"/>
              <a:gd name="connsiteY258-3302" fmla="*/ 3403 h 10741"/>
              <a:gd name="connsiteX259-3303" fmla="*/ 0 w 10000"/>
              <a:gd name="connsiteY259-3304" fmla="*/ 3245 h 10741"/>
              <a:gd name="connsiteX260-3305" fmla="*/ 17 w 10000"/>
              <a:gd name="connsiteY260-3306" fmla="*/ 3218 h 10741"/>
              <a:gd name="connsiteX261-3307" fmla="*/ 71 w 10000"/>
              <a:gd name="connsiteY261-3308" fmla="*/ 3245 h 10741"/>
              <a:gd name="connsiteX262-3309" fmla="*/ 138 w 10000"/>
              <a:gd name="connsiteY262-3310" fmla="*/ 3349 h 10741"/>
              <a:gd name="connsiteX263-3311" fmla="*/ 246 w 10000"/>
              <a:gd name="connsiteY263-3312" fmla="*/ 3439 h 10741"/>
              <a:gd name="connsiteX264-3313" fmla="*/ 379 w 10000"/>
              <a:gd name="connsiteY264-3314" fmla="*/ 3528 h 10741"/>
              <a:gd name="connsiteX265-3315" fmla="*/ 538 w 10000"/>
              <a:gd name="connsiteY265-3316" fmla="*/ 3597 h 10741"/>
              <a:gd name="connsiteX266-3317" fmla="*/ 721 w 10000"/>
              <a:gd name="connsiteY266-3318" fmla="*/ 3656 h 10741"/>
              <a:gd name="connsiteX267-3319" fmla="*/ 913 w 10000"/>
              <a:gd name="connsiteY267-3320" fmla="*/ 3701 h 10741"/>
              <a:gd name="connsiteX268-3321" fmla="*/ 1117 w 10000"/>
              <a:gd name="connsiteY268-3322" fmla="*/ 3728 h 10741"/>
              <a:gd name="connsiteX269-3323" fmla="*/ 1329 w 10000"/>
              <a:gd name="connsiteY269-3324" fmla="*/ 3737 h 10741"/>
              <a:gd name="connsiteX270-3325" fmla="*/ 1533 w 10000"/>
              <a:gd name="connsiteY270-3326" fmla="*/ 3734 h 10741"/>
              <a:gd name="connsiteX271-3327" fmla="*/ 1646 w 10000"/>
              <a:gd name="connsiteY271-3328" fmla="*/ 3722 h 10741"/>
              <a:gd name="connsiteX272-3329" fmla="*/ 1746 w 10000"/>
              <a:gd name="connsiteY272-3330" fmla="*/ 3722 h 10741"/>
              <a:gd name="connsiteX273-3331" fmla="*/ 1833 w 10000"/>
              <a:gd name="connsiteY273-3332" fmla="*/ 3710 h 10741"/>
              <a:gd name="connsiteX274-3333" fmla="*/ 1917 w 10000"/>
              <a:gd name="connsiteY274-3334" fmla="*/ 3695 h 10741"/>
              <a:gd name="connsiteX275-3335" fmla="*/ 1988 w 10000"/>
              <a:gd name="connsiteY275-3336" fmla="*/ 3662 h 10741"/>
              <a:gd name="connsiteX276-3337" fmla="*/ 1788 w 10000"/>
              <a:gd name="connsiteY276-3338" fmla="*/ 3391 h 10741"/>
              <a:gd name="connsiteX277-3339" fmla="*/ 1617 w 10000"/>
              <a:gd name="connsiteY277-3340" fmla="*/ 3126 h 10741"/>
              <a:gd name="connsiteX278-3341" fmla="*/ 1454 w 10000"/>
              <a:gd name="connsiteY278-3342" fmla="*/ 2849 h 10741"/>
              <a:gd name="connsiteX279-3343" fmla="*/ 1313 w 10000"/>
              <a:gd name="connsiteY279-3344" fmla="*/ 2563 h 10741"/>
              <a:gd name="connsiteX280-3345" fmla="*/ 1175 w 10000"/>
              <a:gd name="connsiteY280-3346" fmla="*/ 2253 h 10741"/>
              <a:gd name="connsiteX281-3347" fmla="*/ 1046 w 10000"/>
              <a:gd name="connsiteY281-3348" fmla="*/ 1919 h 10741"/>
              <a:gd name="connsiteX282-3349" fmla="*/ 1033 w 10000"/>
              <a:gd name="connsiteY282-3350" fmla="*/ 1859 h 10741"/>
              <a:gd name="connsiteX283-3351" fmla="*/ 1000 w 10000"/>
              <a:gd name="connsiteY283-3352" fmla="*/ 1776 h 10741"/>
              <a:gd name="connsiteX284-3353" fmla="*/ 979 w 10000"/>
              <a:gd name="connsiteY284-3354" fmla="*/ 1684 h 10741"/>
              <a:gd name="connsiteX285-3355" fmla="*/ 950 w 10000"/>
              <a:gd name="connsiteY285-3356" fmla="*/ 1591 h 10741"/>
              <a:gd name="connsiteX286-3357" fmla="*/ 925 w 10000"/>
              <a:gd name="connsiteY286-3358" fmla="*/ 1490 h 10741"/>
              <a:gd name="connsiteX287-3359" fmla="*/ 917 w 10000"/>
              <a:gd name="connsiteY287-3360" fmla="*/ 1397 h 10741"/>
              <a:gd name="connsiteX288-3361" fmla="*/ 917 w 10000"/>
              <a:gd name="connsiteY288-3362" fmla="*/ 1311 h 10741"/>
              <a:gd name="connsiteX289-3363" fmla="*/ 933 w 10000"/>
              <a:gd name="connsiteY289-3364" fmla="*/ 1234 h 10741"/>
              <a:gd name="connsiteX290-3365" fmla="*/ 963 w 10000"/>
              <a:gd name="connsiteY290-3366" fmla="*/ 1180 h 10741"/>
              <a:gd name="connsiteX291-3367" fmla="*/ 1000 w 10000"/>
              <a:gd name="connsiteY291-3368" fmla="*/ 1192 h 10741"/>
              <a:gd name="connsiteX292-3369" fmla="*/ 1033 w 10000"/>
              <a:gd name="connsiteY292-3370" fmla="*/ 1496 h 10741"/>
              <a:gd name="connsiteX293-3371" fmla="*/ 1108 w 10000"/>
              <a:gd name="connsiteY293-3372" fmla="*/ 1800 h 10741"/>
              <a:gd name="connsiteX294-3373" fmla="*/ 1221 w 10000"/>
              <a:gd name="connsiteY294-3374" fmla="*/ 2098 h 10741"/>
              <a:gd name="connsiteX295-3375" fmla="*/ 1358 w 10000"/>
              <a:gd name="connsiteY295-3376" fmla="*/ 2372 h 10741"/>
              <a:gd name="connsiteX296-3377" fmla="*/ 1508 w 10000"/>
              <a:gd name="connsiteY296-3378" fmla="*/ 2628 h 10741"/>
              <a:gd name="connsiteX297-3379" fmla="*/ 1646 w 10000"/>
              <a:gd name="connsiteY297-3380" fmla="*/ 2795 h 10741"/>
              <a:gd name="connsiteX298-3381" fmla="*/ 1629 w 10000"/>
              <a:gd name="connsiteY298-3382" fmla="*/ 2801 h 10741"/>
              <a:gd name="connsiteX299-3383" fmla="*/ 1629 w 10000"/>
              <a:gd name="connsiteY299-3384" fmla="*/ 2807 h 10741"/>
              <a:gd name="connsiteX300-3385" fmla="*/ 1638 w 10000"/>
              <a:gd name="connsiteY300-3386" fmla="*/ 2813 h 10741"/>
              <a:gd name="connsiteX301-3387" fmla="*/ 1646 w 10000"/>
              <a:gd name="connsiteY301-3388" fmla="*/ 2816 h 10741"/>
              <a:gd name="connsiteX302-3389" fmla="*/ 1663 w 10000"/>
              <a:gd name="connsiteY302-3390" fmla="*/ 2822 h 10741"/>
              <a:gd name="connsiteX303-3391" fmla="*/ 1667 w 10000"/>
              <a:gd name="connsiteY303-3392" fmla="*/ 2834 h 10741"/>
              <a:gd name="connsiteX304-3393" fmla="*/ 1675 w 10000"/>
              <a:gd name="connsiteY304-3394" fmla="*/ 2840 h 10741"/>
              <a:gd name="connsiteX305-3395" fmla="*/ 1683 w 10000"/>
              <a:gd name="connsiteY305-3396" fmla="*/ 2849 h 10741"/>
              <a:gd name="connsiteX306-3397" fmla="*/ 1683 w 10000"/>
              <a:gd name="connsiteY306-3398" fmla="*/ 2843 h 10741"/>
              <a:gd name="connsiteX307-3399" fmla="*/ 1675 w 10000"/>
              <a:gd name="connsiteY307-3400" fmla="*/ 2840 h 10741"/>
              <a:gd name="connsiteX308-3401" fmla="*/ 1675 w 10000"/>
              <a:gd name="connsiteY308-3402" fmla="*/ 2840 h 10741"/>
              <a:gd name="connsiteX309-3403" fmla="*/ 1646 w 10000"/>
              <a:gd name="connsiteY309-3404" fmla="*/ 2795 h 10741"/>
              <a:gd name="connsiteX310-3405" fmla="*/ 1746 w 10000"/>
              <a:gd name="connsiteY310-3406" fmla="*/ 2741 h 10741"/>
              <a:gd name="connsiteX311-3407" fmla="*/ 1842 w 10000"/>
              <a:gd name="connsiteY311-3408" fmla="*/ 2649 h 10741"/>
              <a:gd name="connsiteX312-3409" fmla="*/ 1933 w 10000"/>
              <a:gd name="connsiteY312-3410" fmla="*/ 2542 h 10741"/>
              <a:gd name="connsiteX313-3411" fmla="*/ 2017 w 10000"/>
              <a:gd name="connsiteY313-3412" fmla="*/ 2411 h 10741"/>
              <a:gd name="connsiteX314-3413" fmla="*/ 2092 w 10000"/>
              <a:gd name="connsiteY314-3414" fmla="*/ 2265 h 10741"/>
              <a:gd name="connsiteX315-3415" fmla="*/ 2163 w 10000"/>
              <a:gd name="connsiteY315-3416" fmla="*/ 2113 h 10741"/>
              <a:gd name="connsiteX316-3417" fmla="*/ 2221 w 10000"/>
              <a:gd name="connsiteY316-3418" fmla="*/ 1955 h 10741"/>
              <a:gd name="connsiteX317-3419" fmla="*/ 2275 w 10000"/>
              <a:gd name="connsiteY317-3420" fmla="*/ 1803 h 10741"/>
              <a:gd name="connsiteX318-3421" fmla="*/ 2321 w 10000"/>
              <a:gd name="connsiteY318-3422" fmla="*/ 1657 h 10741"/>
              <a:gd name="connsiteX319-3423" fmla="*/ 2329 w 10000"/>
              <a:gd name="connsiteY319-3424" fmla="*/ 1853 h 10741"/>
              <a:gd name="connsiteX320-3425" fmla="*/ 2321 w 10000"/>
              <a:gd name="connsiteY320-3426" fmla="*/ 2032 h 10741"/>
              <a:gd name="connsiteX321-3427" fmla="*/ 2283 w 10000"/>
              <a:gd name="connsiteY321-3428" fmla="*/ 2199 h 10741"/>
              <a:gd name="connsiteX322-3429" fmla="*/ 2229 w 10000"/>
              <a:gd name="connsiteY322-3430" fmla="*/ 2366 h 10741"/>
              <a:gd name="connsiteX323-3431" fmla="*/ 2154 w 10000"/>
              <a:gd name="connsiteY323-3432" fmla="*/ 2524 h 10741"/>
              <a:gd name="connsiteX324-3433" fmla="*/ 2046 w 10000"/>
              <a:gd name="connsiteY324-3434" fmla="*/ 2682 h 10741"/>
              <a:gd name="connsiteX325-3435" fmla="*/ 1796 w 10000"/>
              <a:gd name="connsiteY325-3436" fmla="*/ 3027 h 10741"/>
              <a:gd name="connsiteX326-3437" fmla="*/ 2054 w 10000"/>
              <a:gd name="connsiteY326-3438" fmla="*/ 3305 h 10741"/>
              <a:gd name="connsiteX327-3439" fmla="*/ 2333 w 10000"/>
              <a:gd name="connsiteY327-3440" fmla="*/ 3564 h 10741"/>
              <a:gd name="connsiteX328-3441" fmla="*/ 2638 w 10000"/>
              <a:gd name="connsiteY328-3442" fmla="*/ 3808 h 10741"/>
              <a:gd name="connsiteX329-3443" fmla="*/ 2963 w 10000"/>
              <a:gd name="connsiteY329-3444" fmla="*/ 4032 h 10741"/>
              <a:gd name="connsiteX330-3445" fmla="*/ 4129 w 10000"/>
              <a:gd name="connsiteY330-3446" fmla="*/ 4610 h 10741"/>
              <a:gd name="connsiteX331-3447" fmla="*/ 4167 w 10000"/>
              <a:gd name="connsiteY331-3448" fmla="*/ 4589 h 10741"/>
              <a:gd name="connsiteX332-3449" fmla="*/ 4071 w 10000"/>
              <a:gd name="connsiteY332-3450" fmla="*/ 4333 h 10741"/>
              <a:gd name="connsiteX333-3451" fmla="*/ 3996 w 10000"/>
              <a:gd name="connsiteY333-3452" fmla="*/ 4058 h 10741"/>
              <a:gd name="connsiteX334-3453" fmla="*/ 3933 w 10000"/>
              <a:gd name="connsiteY334-3454" fmla="*/ 3760 h 10741"/>
              <a:gd name="connsiteX335-3455" fmla="*/ 3904 w 10000"/>
              <a:gd name="connsiteY335-3456" fmla="*/ 3456 h 10741"/>
              <a:gd name="connsiteX336-3457" fmla="*/ 3879 w 10000"/>
              <a:gd name="connsiteY336-3458" fmla="*/ 3138 h 10741"/>
              <a:gd name="connsiteX337-3459" fmla="*/ 3879 w 10000"/>
              <a:gd name="connsiteY337-3460" fmla="*/ 2813 h 10741"/>
              <a:gd name="connsiteX338-3461" fmla="*/ 3896 w 10000"/>
              <a:gd name="connsiteY338-3462" fmla="*/ 2485 h 10741"/>
              <a:gd name="connsiteX339-3463" fmla="*/ 3933 w 10000"/>
              <a:gd name="connsiteY339-3464" fmla="*/ 2160 h 10741"/>
              <a:gd name="connsiteX340-3465" fmla="*/ 3988 w 10000"/>
              <a:gd name="connsiteY340-3466" fmla="*/ 1836 h 10741"/>
              <a:gd name="connsiteX341-3467" fmla="*/ 4046 w 10000"/>
              <a:gd name="connsiteY341-3468" fmla="*/ 1523 h 10741"/>
              <a:gd name="connsiteX342-3469" fmla="*/ 4129 w 10000"/>
              <a:gd name="connsiteY342-3470" fmla="*/ 1219 h 10741"/>
              <a:gd name="connsiteX343-3471" fmla="*/ 4229 w 10000"/>
              <a:gd name="connsiteY343-3472" fmla="*/ 933 h 10741"/>
              <a:gd name="connsiteX344-3473" fmla="*/ 4333 w 10000"/>
              <a:gd name="connsiteY344-3474" fmla="*/ 662 h 10741"/>
              <a:gd name="connsiteX345-3475" fmla="*/ 4454 w 10000"/>
              <a:gd name="connsiteY345-3476" fmla="*/ 417 h 10741"/>
              <a:gd name="connsiteX346-3477" fmla="*/ 4583 w 10000"/>
              <a:gd name="connsiteY346-3478" fmla="*/ 194 h 10741"/>
              <a:gd name="connsiteX347-3479" fmla="*/ 4738 w 10000"/>
              <a:gd name="connsiteY347-3480" fmla="*/ 0 h 10741"/>
              <a:gd name="connsiteX0-3481" fmla="*/ 4738 w 10000"/>
              <a:gd name="connsiteY0-3482" fmla="*/ 0 h 10686"/>
              <a:gd name="connsiteX1-3483" fmla="*/ 4721 w 10000"/>
              <a:gd name="connsiteY1-3484" fmla="*/ 48 h 10686"/>
              <a:gd name="connsiteX2-3485" fmla="*/ 4713 w 10000"/>
              <a:gd name="connsiteY2-3486" fmla="*/ 80 h 10686"/>
              <a:gd name="connsiteX3-3487" fmla="*/ 4704 w 10000"/>
              <a:gd name="connsiteY3-3488" fmla="*/ 101 h 10686"/>
              <a:gd name="connsiteX4-3489" fmla="*/ 4704 w 10000"/>
              <a:gd name="connsiteY4-3490" fmla="*/ 113 h 10686"/>
              <a:gd name="connsiteX5-3491" fmla="*/ 4713 w 10000"/>
              <a:gd name="connsiteY5-3492" fmla="*/ 119 h 10686"/>
              <a:gd name="connsiteX6-3493" fmla="*/ 4713 w 10000"/>
              <a:gd name="connsiteY6-3494" fmla="*/ 125 h 10686"/>
              <a:gd name="connsiteX7-3495" fmla="*/ 4721 w 10000"/>
              <a:gd name="connsiteY7-3496" fmla="*/ 125 h 10686"/>
              <a:gd name="connsiteX8-3497" fmla="*/ 4721 w 10000"/>
              <a:gd name="connsiteY8-3498" fmla="*/ 125 h 10686"/>
              <a:gd name="connsiteX9-3499" fmla="*/ 4721 w 10000"/>
              <a:gd name="connsiteY9-3500" fmla="*/ 134 h 10686"/>
              <a:gd name="connsiteX10-3501" fmla="*/ 4713 w 10000"/>
              <a:gd name="connsiteY10-3502" fmla="*/ 152 h 10686"/>
              <a:gd name="connsiteX11-3503" fmla="*/ 4704 w 10000"/>
              <a:gd name="connsiteY11-3504" fmla="*/ 179 h 10686"/>
              <a:gd name="connsiteX12-3505" fmla="*/ 4692 w 10000"/>
              <a:gd name="connsiteY12-3506" fmla="*/ 221 h 10686"/>
              <a:gd name="connsiteX13-3507" fmla="*/ 4667 w 10000"/>
              <a:gd name="connsiteY13-3508" fmla="*/ 280 h 10686"/>
              <a:gd name="connsiteX14-3509" fmla="*/ 4629 w 10000"/>
              <a:gd name="connsiteY14-3510" fmla="*/ 364 h 10686"/>
              <a:gd name="connsiteX15-3511" fmla="*/ 4592 w 10000"/>
              <a:gd name="connsiteY15-3512" fmla="*/ 465 h 10686"/>
              <a:gd name="connsiteX16-3513" fmla="*/ 4533 w 10000"/>
              <a:gd name="connsiteY16-3514" fmla="*/ 596 h 10686"/>
              <a:gd name="connsiteX17-3515" fmla="*/ 4463 w 10000"/>
              <a:gd name="connsiteY17-3516" fmla="*/ 754 h 10686"/>
              <a:gd name="connsiteX18-3517" fmla="*/ 4379 w 10000"/>
              <a:gd name="connsiteY18-3518" fmla="*/ 1001 h 10686"/>
              <a:gd name="connsiteX19-3519" fmla="*/ 4321 w 10000"/>
              <a:gd name="connsiteY19-3520" fmla="*/ 1266 h 10686"/>
              <a:gd name="connsiteX20-3521" fmla="*/ 4275 w 10000"/>
              <a:gd name="connsiteY20-3522" fmla="*/ 1538 h 10686"/>
              <a:gd name="connsiteX21-3523" fmla="*/ 4213 w 10000"/>
              <a:gd name="connsiteY21-3524" fmla="*/ 1827 h 10686"/>
              <a:gd name="connsiteX22-3525" fmla="*/ 4204 w 10000"/>
              <a:gd name="connsiteY22-3526" fmla="*/ 1889 h 10686"/>
              <a:gd name="connsiteX23-3527" fmla="*/ 4192 w 10000"/>
              <a:gd name="connsiteY23-3528" fmla="*/ 1982 h 10686"/>
              <a:gd name="connsiteX24-3529" fmla="*/ 4183 w 10000"/>
              <a:gd name="connsiteY24-3530" fmla="*/ 2080 h 10686"/>
              <a:gd name="connsiteX25-3531" fmla="*/ 4175 w 10000"/>
              <a:gd name="connsiteY25-3532" fmla="*/ 2187 h 10686"/>
              <a:gd name="connsiteX26-3533" fmla="*/ 4175 w 10000"/>
              <a:gd name="connsiteY26-3534" fmla="*/ 2297 h 10686"/>
              <a:gd name="connsiteX27-3535" fmla="*/ 4192 w 10000"/>
              <a:gd name="connsiteY27-3536" fmla="*/ 2396 h 10686"/>
              <a:gd name="connsiteX28-3537" fmla="*/ 4213 w 10000"/>
              <a:gd name="connsiteY28-3538" fmla="*/ 2482 h 10686"/>
              <a:gd name="connsiteX29-3539" fmla="*/ 4250 w 10000"/>
              <a:gd name="connsiteY29-3540" fmla="*/ 2542 h 10686"/>
              <a:gd name="connsiteX30-3541" fmla="*/ 4450 w 10000"/>
              <a:gd name="connsiteY30-3542" fmla="*/ 2530 h 10686"/>
              <a:gd name="connsiteX31-3543" fmla="*/ 4646 w 10000"/>
              <a:gd name="connsiteY31-3544" fmla="*/ 2482 h 10686"/>
              <a:gd name="connsiteX32-3545" fmla="*/ 4833 w 10000"/>
              <a:gd name="connsiteY32-3546" fmla="*/ 2405 h 10686"/>
              <a:gd name="connsiteX33-3547" fmla="*/ 5025 w 10000"/>
              <a:gd name="connsiteY33-3548" fmla="*/ 2297 h 10686"/>
              <a:gd name="connsiteX34-3549" fmla="*/ 5200 w 10000"/>
              <a:gd name="connsiteY34-3550" fmla="*/ 2172 h 10686"/>
              <a:gd name="connsiteX35-3551" fmla="*/ 5371 w 10000"/>
              <a:gd name="connsiteY35-3552" fmla="*/ 2020 h 10686"/>
              <a:gd name="connsiteX36-3553" fmla="*/ 5533 w 10000"/>
              <a:gd name="connsiteY36-3554" fmla="*/ 1859 h 10686"/>
              <a:gd name="connsiteX37-3555" fmla="*/ 5683 w 10000"/>
              <a:gd name="connsiteY37-3556" fmla="*/ 1690 h 10686"/>
              <a:gd name="connsiteX38-3557" fmla="*/ 5829 w 10000"/>
              <a:gd name="connsiteY38-3558" fmla="*/ 1511 h 10686"/>
              <a:gd name="connsiteX39-3559" fmla="*/ 5954 w 10000"/>
              <a:gd name="connsiteY39-3560" fmla="*/ 1326 h 10686"/>
              <a:gd name="connsiteX40-3561" fmla="*/ 6071 w 10000"/>
              <a:gd name="connsiteY40-3562" fmla="*/ 1147 h 10686"/>
              <a:gd name="connsiteX41-3563" fmla="*/ 6167 w 10000"/>
              <a:gd name="connsiteY41-3564" fmla="*/ 974 h 10686"/>
              <a:gd name="connsiteX42-3565" fmla="*/ 6213 w 10000"/>
              <a:gd name="connsiteY42-3566" fmla="*/ 974 h 10686"/>
              <a:gd name="connsiteX43-3567" fmla="*/ 6213 w 10000"/>
              <a:gd name="connsiteY43-3568" fmla="*/ 992 h 10686"/>
              <a:gd name="connsiteX44-3569" fmla="*/ 6138 w 10000"/>
              <a:gd name="connsiteY44-3570" fmla="*/ 1165 h 10686"/>
              <a:gd name="connsiteX45-3571" fmla="*/ 6054 w 10000"/>
              <a:gd name="connsiteY45-3572" fmla="*/ 1344 h 10686"/>
              <a:gd name="connsiteX46-3573" fmla="*/ 5963 w 10000"/>
              <a:gd name="connsiteY46-3574" fmla="*/ 1517 h 10686"/>
              <a:gd name="connsiteX47-3575" fmla="*/ 5871 w 10000"/>
              <a:gd name="connsiteY47-3576" fmla="*/ 1684 h 10686"/>
              <a:gd name="connsiteX48-3577" fmla="*/ 5775 w 10000"/>
              <a:gd name="connsiteY48-3578" fmla="*/ 1847 h 10686"/>
              <a:gd name="connsiteX49-3579" fmla="*/ 5667 w 10000"/>
              <a:gd name="connsiteY49-3580" fmla="*/ 1999 h 10686"/>
              <a:gd name="connsiteX50-3581" fmla="*/ 5554 w 10000"/>
              <a:gd name="connsiteY50-3582" fmla="*/ 2145 h 10686"/>
              <a:gd name="connsiteX51-3583" fmla="*/ 5417 w 10000"/>
              <a:gd name="connsiteY51-3584" fmla="*/ 2279 h 10686"/>
              <a:gd name="connsiteX52-3585" fmla="*/ 5275 w 10000"/>
              <a:gd name="connsiteY52-3586" fmla="*/ 2411 h 10686"/>
              <a:gd name="connsiteX53-3587" fmla="*/ 5108 w 10000"/>
              <a:gd name="connsiteY53-3588" fmla="*/ 2518 h 10686"/>
              <a:gd name="connsiteX54-3589" fmla="*/ 4917 w 10000"/>
              <a:gd name="connsiteY54-3590" fmla="*/ 2616 h 10686"/>
              <a:gd name="connsiteX55-3591" fmla="*/ 4704 w 10000"/>
              <a:gd name="connsiteY55-3592" fmla="*/ 2703 h 10686"/>
              <a:gd name="connsiteX56-3593" fmla="*/ 4479 w 10000"/>
              <a:gd name="connsiteY56-3594" fmla="*/ 2768 h 10686"/>
              <a:gd name="connsiteX57-3595" fmla="*/ 4213 w 10000"/>
              <a:gd name="connsiteY57-3596" fmla="*/ 2813 h 10686"/>
              <a:gd name="connsiteX58-3597" fmla="*/ 4221 w 10000"/>
              <a:gd name="connsiteY58-3598" fmla="*/ 3126 h 10686"/>
              <a:gd name="connsiteX59-3599" fmla="*/ 4258 w 10000"/>
              <a:gd name="connsiteY59-3600" fmla="*/ 3424 h 10686"/>
              <a:gd name="connsiteX60-3601" fmla="*/ 4321 w 10000"/>
              <a:gd name="connsiteY60-3602" fmla="*/ 3707 h 10686"/>
              <a:gd name="connsiteX61-3603" fmla="*/ 4404 w 10000"/>
              <a:gd name="connsiteY61-3604" fmla="*/ 3975 h 10686"/>
              <a:gd name="connsiteX62-3605" fmla="*/ 4508 w 10000"/>
              <a:gd name="connsiteY62-3606" fmla="*/ 4231 h 10686"/>
              <a:gd name="connsiteX63-3607" fmla="*/ 4621 w 10000"/>
              <a:gd name="connsiteY63-3608" fmla="*/ 4476 h 10686"/>
              <a:gd name="connsiteX64-3609" fmla="*/ 4750 w 10000"/>
              <a:gd name="connsiteY64-3610" fmla="*/ 4708 h 10686"/>
              <a:gd name="connsiteX65-3611" fmla="*/ 4879 w 10000"/>
              <a:gd name="connsiteY65-3612" fmla="*/ 4934 h 10686"/>
              <a:gd name="connsiteX66-3613" fmla="*/ 4917 w 10000"/>
              <a:gd name="connsiteY66-3614" fmla="*/ 4988 h 10686"/>
              <a:gd name="connsiteX67-3615" fmla="*/ 4950 w 10000"/>
              <a:gd name="connsiteY67-3616" fmla="*/ 5054 h 10686"/>
              <a:gd name="connsiteX68-3617" fmla="*/ 4996 w 10000"/>
              <a:gd name="connsiteY68-3618" fmla="*/ 5125 h 10686"/>
              <a:gd name="connsiteX69-3619" fmla="*/ 5038 w 10000"/>
              <a:gd name="connsiteY69-3620" fmla="*/ 5200 h 10686"/>
              <a:gd name="connsiteX70-3621" fmla="*/ 5092 w 10000"/>
              <a:gd name="connsiteY70-3622" fmla="*/ 5271 h 10686"/>
              <a:gd name="connsiteX71-3623" fmla="*/ 5154 w 10000"/>
              <a:gd name="connsiteY71-3624" fmla="*/ 5331 h 10686"/>
              <a:gd name="connsiteX72-3625" fmla="*/ 5229 w 10000"/>
              <a:gd name="connsiteY72-3626" fmla="*/ 5384 h 10686"/>
              <a:gd name="connsiteX73-3627" fmla="*/ 5313 w 10000"/>
              <a:gd name="connsiteY73-3628" fmla="*/ 5423 h 10686"/>
              <a:gd name="connsiteX74-3629" fmla="*/ 5413 w 10000"/>
              <a:gd name="connsiteY74-3630" fmla="*/ 5438 h 10686"/>
              <a:gd name="connsiteX75-3631" fmla="*/ 5517 w 10000"/>
              <a:gd name="connsiteY75-3632" fmla="*/ 5435 h 10686"/>
              <a:gd name="connsiteX76-3633" fmla="*/ 5704 w 10000"/>
              <a:gd name="connsiteY76-3634" fmla="*/ 5390 h 10686"/>
              <a:gd name="connsiteX77-3635" fmla="*/ 5871 w 10000"/>
              <a:gd name="connsiteY77-3636" fmla="*/ 5316 h 10686"/>
              <a:gd name="connsiteX78-3637" fmla="*/ 6033 w 10000"/>
              <a:gd name="connsiteY78-3638" fmla="*/ 5223 h 10686"/>
              <a:gd name="connsiteX79-3639" fmla="*/ 6167 w 10000"/>
              <a:gd name="connsiteY79-3640" fmla="*/ 5113 h 10686"/>
              <a:gd name="connsiteX80-3641" fmla="*/ 6296 w 10000"/>
              <a:gd name="connsiteY80-3642" fmla="*/ 4994 h 10686"/>
              <a:gd name="connsiteX81-3643" fmla="*/ 6417 w 10000"/>
              <a:gd name="connsiteY81-3644" fmla="*/ 4869 h 10686"/>
              <a:gd name="connsiteX82-3645" fmla="*/ 6525 w 10000"/>
              <a:gd name="connsiteY82-3646" fmla="*/ 4750 h 10686"/>
              <a:gd name="connsiteX83-3647" fmla="*/ 6617 w 10000"/>
              <a:gd name="connsiteY83-3648" fmla="*/ 4636 h 10686"/>
              <a:gd name="connsiteX84-3649" fmla="*/ 6821 w 10000"/>
              <a:gd name="connsiteY84-3650" fmla="*/ 4377 h 10686"/>
              <a:gd name="connsiteX85-3651" fmla="*/ 7017 w 10000"/>
              <a:gd name="connsiteY85-3652" fmla="*/ 4085 h 10686"/>
              <a:gd name="connsiteX86-3653" fmla="*/ 7213 w 10000"/>
              <a:gd name="connsiteY86-3654" fmla="*/ 3766 h 10686"/>
              <a:gd name="connsiteX87-3655" fmla="*/ 7396 w 10000"/>
              <a:gd name="connsiteY87-3656" fmla="*/ 3418 h 10686"/>
              <a:gd name="connsiteX88-3657" fmla="*/ 7563 w 10000"/>
              <a:gd name="connsiteY88-3658" fmla="*/ 3051 h 10686"/>
              <a:gd name="connsiteX89-3659" fmla="*/ 7713 w 10000"/>
              <a:gd name="connsiteY89-3660" fmla="*/ 2661 h 10686"/>
              <a:gd name="connsiteX90-3661" fmla="*/ 7850 w 10000"/>
              <a:gd name="connsiteY90-3662" fmla="*/ 2253 h 10686"/>
              <a:gd name="connsiteX91-3663" fmla="*/ 7950 w 10000"/>
              <a:gd name="connsiteY91-3664" fmla="*/ 1830 h 10686"/>
              <a:gd name="connsiteX92-3665" fmla="*/ 8025 w 10000"/>
              <a:gd name="connsiteY92-3666" fmla="*/ 1397 h 10686"/>
              <a:gd name="connsiteX93-3667" fmla="*/ 8071 w 10000"/>
              <a:gd name="connsiteY93-3668" fmla="*/ 954 h 10686"/>
              <a:gd name="connsiteX94-3669" fmla="*/ 8108 w 10000"/>
              <a:gd name="connsiteY94-3670" fmla="*/ 974 h 10686"/>
              <a:gd name="connsiteX95-3671" fmla="*/ 8138 w 10000"/>
              <a:gd name="connsiteY95-3672" fmla="*/ 1025 h 10686"/>
              <a:gd name="connsiteX96-3673" fmla="*/ 8163 w 10000"/>
              <a:gd name="connsiteY96-3674" fmla="*/ 1100 h 10686"/>
              <a:gd name="connsiteX97-3675" fmla="*/ 8175 w 10000"/>
              <a:gd name="connsiteY97-3676" fmla="*/ 1198 h 10686"/>
              <a:gd name="connsiteX98-3677" fmla="*/ 8183 w 10000"/>
              <a:gd name="connsiteY98-3678" fmla="*/ 1311 h 10686"/>
              <a:gd name="connsiteX99-3679" fmla="*/ 8183 w 10000"/>
              <a:gd name="connsiteY99-3680" fmla="*/ 1442 h 10686"/>
              <a:gd name="connsiteX100-3681" fmla="*/ 8183 w 10000"/>
              <a:gd name="connsiteY100-3682" fmla="*/ 1582 h 10686"/>
              <a:gd name="connsiteX101-3683" fmla="*/ 8175 w 10000"/>
              <a:gd name="connsiteY101-3684" fmla="*/ 1734 h 10686"/>
              <a:gd name="connsiteX102-3685" fmla="*/ 8163 w 10000"/>
              <a:gd name="connsiteY102-3686" fmla="*/ 1889 h 10686"/>
              <a:gd name="connsiteX103-3687" fmla="*/ 8146 w 10000"/>
              <a:gd name="connsiteY103-3688" fmla="*/ 2047 h 10686"/>
              <a:gd name="connsiteX104-3689" fmla="*/ 8121 w 10000"/>
              <a:gd name="connsiteY104-3690" fmla="*/ 2205 h 10686"/>
              <a:gd name="connsiteX105-3691" fmla="*/ 8108 w 10000"/>
              <a:gd name="connsiteY105-3692" fmla="*/ 2357 h 10686"/>
              <a:gd name="connsiteX106-3693" fmla="*/ 8083 w 10000"/>
              <a:gd name="connsiteY106-3694" fmla="*/ 2497 h 10686"/>
              <a:gd name="connsiteX107-3695" fmla="*/ 8063 w 10000"/>
              <a:gd name="connsiteY107-3696" fmla="*/ 2628 h 10686"/>
              <a:gd name="connsiteX108-3697" fmla="*/ 8038 w 10000"/>
              <a:gd name="connsiteY108-3698" fmla="*/ 2741 h 10686"/>
              <a:gd name="connsiteX109-3699" fmla="*/ 8017 w 10000"/>
              <a:gd name="connsiteY109-3700" fmla="*/ 2834 h 10686"/>
              <a:gd name="connsiteX110-3701" fmla="*/ 8000 w 10000"/>
              <a:gd name="connsiteY110-3702" fmla="*/ 2908 h 10686"/>
              <a:gd name="connsiteX111-3703" fmla="*/ 7700 w 10000"/>
              <a:gd name="connsiteY111-3704" fmla="*/ 3754 h 10686"/>
              <a:gd name="connsiteX112-3705" fmla="*/ 7942 w 10000"/>
              <a:gd name="connsiteY112-3706" fmla="*/ 3737 h 10686"/>
              <a:gd name="connsiteX113-3707" fmla="*/ 8167 w 10000"/>
              <a:gd name="connsiteY113-3708" fmla="*/ 3695 h 10686"/>
              <a:gd name="connsiteX114-3709" fmla="*/ 8379 w 10000"/>
              <a:gd name="connsiteY114-3710" fmla="*/ 3635 h 10686"/>
              <a:gd name="connsiteX115-3711" fmla="*/ 8583 w 10000"/>
              <a:gd name="connsiteY115-3712" fmla="*/ 3558 h 10686"/>
              <a:gd name="connsiteX116-3713" fmla="*/ 8767 w 10000"/>
              <a:gd name="connsiteY116-3714" fmla="*/ 3471 h 10686"/>
              <a:gd name="connsiteX117-3715" fmla="*/ 8933 w 10000"/>
              <a:gd name="connsiteY117-3716" fmla="*/ 3376 h 10686"/>
              <a:gd name="connsiteX118-3717" fmla="*/ 9092 w 10000"/>
              <a:gd name="connsiteY118-3718" fmla="*/ 3278 h 10686"/>
              <a:gd name="connsiteX119-3719" fmla="*/ 9238 w 10000"/>
              <a:gd name="connsiteY119-3720" fmla="*/ 3185 h 10686"/>
              <a:gd name="connsiteX120-3721" fmla="*/ 9250 w 10000"/>
              <a:gd name="connsiteY120-3722" fmla="*/ 3230 h 10686"/>
              <a:gd name="connsiteX121-3723" fmla="*/ 9117 w 10000"/>
              <a:gd name="connsiteY121-3724" fmla="*/ 3376 h 10686"/>
              <a:gd name="connsiteX122-3725" fmla="*/ 8954 w 10000"/>
              <a:gd name="connsiteY122-3726" fmla="*/ 3516 h 10686"/>
              <a:gd name="connsiteX123-3727" fmla="*/ 8758 w 10000"/>
              <a:gd name="connsiteY123-3728" fmla="*/ 3641 h 10686"/>
              <a:gd name="connsiteX124-3729" fmla="*/ 8538 w 10000"/>
              <a:gd name="connsiteY124-3730" fmla="*/ 3754 h 10686"/>
              <a:gd name="connsiteX125-3731" fmla="*/ 8304 w 10000"/>
              <a:gd name="connsiteY125-3732" fmla="*/ 3856 h 10686"/>
              <a:gd name="connsiteX126-3733" fmla="*/ 8054 w 10000"/>
              <a:gd name="connsiteY126-3734" fmla="*/ 3945 h 10686"/>
              <a:gd name="connsiteX127-3735" fmla="*/ 7796 w 10000"/>
              <a:gd name="connsiteY127-3736" fmla="*/ 4014 h 10686"/>
              <a:gd name="connsiteX128-3737" fmla="*/ 7533 w 10000"/>
              <a:gd name="connsiteY128-3738" fmla="*/ 4064 h 10686"/>
              <a:gd name="connsiteX129-3739" fmla="*/ 7479 w 10000"/>
              <a:gd name="connsiteY129-3740" fmla="*/ 4184 h 10686"/>
              <a:gd name="connsiteX130-3741" fmla="*/ 7404 w 10000"/>
              <a:gd name="connsiteY130-3742" fmla="*/ 4324 h 10686"/>
              <a:gd name="connsiteX131-3743" fmla="*/ 7321 w 10000"/>
              <a:gd name="connsiteY131-3744" fmla="*/ 4470 h 10686"/>
              <a:gd name="connsiteX132-3745" fmla="*/ 7213 w 10000"/>
              <a:gd name="connsiteY132-3746" fmla="*/ 4628 h 10686"/>
              <a:gd name="connsiteX133-3747" fmla="*/ 7100 w 10000"/>
              <a:gd name="connsiteY133-3748" fmla="*/ 4794 h 10686"/>
              <a:gd name="connsiteX134-3749" fmla="*/ 6979 w 10000"/>
              <a:gd name="connsiteY134-3750" fmla="*/ 4958 h 10686"/>
              <a:gd name="connsiteX135-3751" fmla="*/ 6850 w 10000"/>
              <a:gd name="connsiteY135-3752" fmla="*/ 5113 h 10686"/>
              <a:gd name="connsiteX136-3753" fmla="*/ 6721 w 10000"/>
              <a:gd name="connsiteY136-3754" fmla="*/ 5265 h 10686"/>
              <a:gd name="connsiteX137-3755" fmla="*/ 6600 w 10000"/>
              <a:gd name="connsiteY137-3756" fmla="*/ 5405 h 10686"/>
              <a:gd name="connsiteX138-3757" fmla="*/ 6471 w 10000"/>
              <a:gd name="connsiteY138-3758" fmla="*/ 5530 h 10686"/>
              <a:gd name="connsiteX139-3759" fmla="*/ 6358 w 10000"/>
              <a:gd name="connsiteY139-3760" fmla="*/ 5641 h 10686"/>
              <a:gd name="connsiteX140-3761" fmla="*/ 6250 w 10000"/>
              <a:gd name="connsiteY140-3762" fmla="*/ 5721 h 10686"/>
              <a:gd name="connsiteX141-3763" fmla="*/ 6267 w 10000"/>
              <a:gd name="connsiteY141-3764" fmla="*/ 5781 h 10686"/>
              <a:gd name="connsiteX142-3765" fmla="*/ 6296 w 10000"/>
              <a:gd name="connsiteY142-3766" fmla="*/ 5793 h 10686"/>
              <a:gd name="connsiteX143-3767" fmla="*/ 6479 w 10000"/>
              <a:gd name="connsiteY143-3768" fmla="*/ 5754 h 10686"/>
              <a:gd name="connsiteX144-3769" fmla="*/ 6663 w 10000"/>
              <a:gd name="connsiteY144-3770" fmla="*/ 5736 h 10686"/>
              <a:gd name="connsiteX145-3771" fmla="*/ 6858 w 10000"/>
              <a:gd name="connsiteY145-3772" fmla="*/ 5736 h 10686"/>
              <a:gd name="connsiteX146-3773" fmla="*/ 7046 w 10000"/>
              <a:gd name="connsiteY146-3774" fmla="*/ 5742 h 10686"/>
              <a:gd name="connsiteX147-3775" fmla="*/ 7246 w 10000"/>
              <a:gd name="connsiteY147-3776" fmla="*/ 5748 h 10686"/>
              <a:gd name="connsiteX148-3777" fmla="*/ 7425 w 10000"/>
              <a:gd name="connsiteY148-3778" fmla="*/ 5748 h 10686"/>
              <a:gd name="connsiteX149-3779" fmla="*/ 7600 w 10000"/>
              <a:gd name="connsiteY149-3780" fmla="*/ 5733 h 10686"/>
              <a:gd name="connsiteX150-3781" fmla="*/ 7950 w 10000"/>
              <a:gd name="connsiteY150-3782" fmla="*/ 5673 h 10686"/>
              <a:gd name="connsiteX151-3783" fmla="*/ 8275 w 10000"/>
              <a:gd name="connsiteY151-3784" fmla="*/ 5596 h 10686"/>
              <a:gd name="connsiteX152-3785" fmla="*/ 8579 w 10000"/>
              <a:gd name="connsiteY152-3786" fmla="*/ 5504 h 10686"/>
              <a:gd name="connsiteX153-3787" fmla="*/ 8858 w 10000"/>
              <a:gd name="connsiteY153-3788" fmla="*/ 5390 h 10686"/>
              <a:gd name="connsiteX154-3789" fmla="*/ 9117 w 10000"/>
              <a:gd name="connsiteY154-3790" fmla="*/ 5265 h 10686"/>
              <a:gd name="connsiteX155-3791" fmla="*/ 9350 w 10000"/>
              <a:gd name="connsiteY155-3792" fmla="*/ 5119 h 10686"/>
              <a:gd name="connsiteX156-3793" fmla="*/ 9563 w 10000"/>
              <a:gd name="connsiteY156-3794" fmla="*/ 4967 h 10686"/>
              <a:gd name="connsiteX157-3795" fmla="*/ 9758 w 10000"/>
              <a:gd name="connsiteY157-3796" fmla="*/ 4794 h 10686"/>
              <a:gd name="connsiteX158-3797" fmla="*/ 9933 w 10000"/>
              <a:gd name="connsiteY158-3798" fmla="*/ 4610 h 10686"/>
              <a:gd name="connsiteX159-3799" fmla="*/ 10000 w 10000"/>
              <a:gd name="connsiteY159-3800" fmla="*/ 4648 h 10686"/>
              <a:gd name="connsiteX160-3801" fmla="*/ 10000 w 10000"/>
              <a:gd name="connsiteY160-3802" fmla="*/ 4660 h 10686"/>
              <a:gd name="connsiteX161-3803" fmla="*/ 9904 w 10000"/>
              <a:gd name="connsiteY161-3804" fmla="*/ 4827 h 10686"/>
              <a:gd name="connsiteX162-3805" fmla="*/ 9767 w 10000"/>
              <a:gd name="connsiteY162-3806" fmla="*/ 5000 h 10686"/>
              <a:gd name="connsiteX163-3807" fmla="*/ 9600 w 10000"/>
              <a:gd name="connsiteY163-3808" fmla="*/ 5173 h 10686"/>
              <a:gd name="connsiteX164-3809" fmla="*/ 9404 w 10000"/>
              <a:gd name="connsiteY164-3810" fmla="*/ 5343 h 10686"/>
              <a:gd name="connsiteX165-3811" fmla="*/ 9183 w 10000"/>
              <a:gd name="connsiteY165-3812" fmla="*/ 5504 h 10686"/>
              <a:gd name="connsiteX166-3813" fmla="*/ 8950 w 10000"/>
              <a:gd name="connsiteY166-3814" fmla="*/ 5662 h 10686"/>
              <a:gd name="connsiteX167-3815" fmla="*/ 8704 w 10000"/>
              <a:gd name="connsiteY167-3816" fmla="*/ 5802 h 10686"/>
              <a:gd name="connsiteX168-3817" fmla="*/ 8463 w 10000"/>
              <a:gd name="connsiteY168-3818" fmla="*/ 5927 h 10686"/>
              <a:gd name="connsiteX169-3819" fmla="*/ 8229 w 10000"/>
              <a:gd name="connsiteY169-3820" fmla="*/ 6025 h 10686"/>
              <a:gd name="connsiteX170-3821" fmla="*/ 8000 w 10000"/>
              <a:gd name="connsiteY170-3822" fmla="*/ 6105 h 10686"/>
              <a:gd name="connsiteX171-3823" fmla="*/ 7879 w 10000"/>
              <a:gd name="connsiteY171-3824" fmla="*/ 6132 h 10686"/>
              <a:gd name="connsiteX172-3825" fmla="*/ 7729 w 10000"/>
              <a:gd name="connsiteY172-3826" fmla="*/ 6153 h 10686"/>
              <a:gd name="connsiteX173-3827" fmla="*/ 7563 w 10000"/>
              <a:gd name="connsiteY173-3828" fmla="*/ 6177 h 10686"/>
              <a:gd name="connsiteX174-3829" fmla="*/ 7388 w 10000"/>
              <a:gd name="connsiteY174-3830" fmla="*/ 6198 h 10686"/>
              <a:gd name="connsiteX175-3831" fmla="*/ 7204 w 10000"/>
              <a:gd name="connsiteY175-3832" fmla="*/ 6219 h 10686"/>
              <a:gd name="connsiteX176-3833" fmla="*/ 7017 w 10000"/>
              <a:gd name="connsiteY176-3834" fmla="*/ 6240 h 10686"/>
              <a:gd name="connsiteX177-3835" fmla="*/ 6842 w 10000"/>
              <a:gd name="connsiteY177-3836" fmla="*/ 6263 h 10686"/>
              <a:gd name="connsiteX178-3837" fmla="*/ 6675 w 10000"/>
              <a:gd name="connsiteY178-3838" fmla="*/ 6290 h 10686"/>
              <a:gd name="connsiteX179-3839" fmla="*/ 6517 w 10000"/>
              <a:gd name="connsiteY179-3840" fmla="*/ 6329 h 10686"/>
              <a:gd name="connsiteX180-3841" fmla="*/ 6388 w 10000"/>
              <a:gd name="connsiteY180-3842" fmla="*/ 6365 h 10686"/>
              <a:gd name="connsiteX181-3843" fmla="*/ 6288 w 10000"/>
              <a:gd name="connsiteY181-3844" fmla="*/ 6415 h 10686"/>
              <a:gd name="connsiteX182-3845" fmla="*/ 6213 w 10000"/>
              <a:gd name="connsiteY182-3846" fmla="*/ 6475 h 10686"/>
              <a:gd name="connsiteX183-3847" fmla="*/ 6092 w 10000"/>
              <a:gd name="connsiteY183-3848" fmla="*/ 6648 h 10686"/>
              <a:gd name="connsiteX184-3849" fmla="*/ 6008 w 10000"/>
              <a:gd name="connsiteY184-3850" fmla="*/ 6836 h 10686"/>
              <a:gd name="connsiteX185-3851" fmla="*/ 5942 w 10000"/>
              <a:gd name="connsiteY185-3852" fmla="*/ 7032 h 10686"/>
              <a:gd name="connsiteX186-3853" fmla="*/ 5904 w 10000"/>
              <a:gd name="connsiteY186-3854" fmla="*/ 7232 h 10686"/>
              <a:gd name="connsiteX187-3855" fmla="*/ 5888 w 10000"/>
              <a:gd name="connsiteY187-3856" fmla="*/ 7443 h 10686"/>
              <a:gd name="connsiteX188-3857" fmla="*/ 5879 w 10000"/>
              <a:gd name="connsiteY188-3858" fmla="*/ 7655 h 10686"/>
              <a:gd name="connsiteX189-3859" fmla="*/ 5888 w 10000"/>
              <a:gd name="connsiteY189-3860" fmla="*/ 7867 h 10686"/>
              <a:gd name="connsiteX190-3861" fmla="*/ 5904 w 10000"/>
              <a:gd name="connsiteY190-3862" fmla="*/ 8084 h 10686"/>
              <a:gd name="connsiteX191-3863" fmla="*/ 5925 w 10000"/>
              <a:gd name="connsiteY191-3864" fmla="*/ 8299 h 10686"/>
              <a:gd name="connsiteX192-3865" fmla="*/ 5950 w 10000"/>
              <a:gd name="connsiteY192-3866" fmla="*/ 8510 h 10686"/>
              <a:gd name="connsiteX193-3867" fmla="*/ 5954 w 10000"/>
              <a:gd name="connsiteY193-3868" fmla="*/ 8820 h 10686"/>
              <a:gd name="connsiteX194-3869" fmla="*/ 5933 w 10000"/>
              <a:gd name="connsiteY194-3870" fmla="*/ 9130 h 10686"/>
              <a:gd name="connsiteX195-3871" fmla="*/ 5896 w 10000"/>
              <a:gd name="connsiteY195-3872" fmla="*/ 9428 h 10686"/>
              <a:gd name="connsiteX196-3873" fmla="*/ 5850 w 10000"/>
              <a:gd name="connsiteY196-3874" fmla="*/ 9720 h 10686"/>
              <a:gd name="connsiteX197-3875" fmla="*/ 5794 w 10000"/>
              <a:gd name="connsiteY197-3876" fmla="*/ 10686 h 10686"/>
              <a:gd name="connsiteX198-3877" fmla="*/ 4117 w 10000"/>
              <a:gd name="connsiteY198-3878" fmla="*/ 10686 h 10686"/>
              <a:gd name="connsiteX199-3879" fmla="*/ 4309 w 10000"/>
              <a:gd name="connsiteY199-3880" fmla="*/ 10293 h 10686"/>
              <a:gd name="connsiteX200-3881" fmla="*/ 4546 w 10000"/>
              <a:gd name="connsiteY200-3882" fmla="*/ 9848 h 10686"/>
              <a:gd name="connsiteX201-3883" fmla="*/ 4629 w 10000"/>
              <a:gd name="connsiteY201-3884" fmla="*/ 9687 h 10686"/>
              <a:gd name="connsiteX202-3885" fmla="*/ 4700 w 10000"/>
              <a:gd name="connsiteY202-3886" fmla="*/ 9508 h 10686"/>
              <a:gd name="connsiteX203-3887" fmla="*/ 4767 w 10000"/>
              <a:gd name="connsiteY203-3888" fmla="*/ 9309 h 10686"/>
              <a:gd name="connsiteX204-3889" fmla="*/ 4829 w 10000"/>
              <a:gd name="connsiteY204-3890" fmla="*/ 9097 h 10686"/>
              <a:gd name="connsiteX205-3891" fmla="*/ 4879 w 10000"/>
              <a:gd name="connsiteY205-3892" fmla="*/ 8868 h 10686"/>
              <a:gd name="connsiteX206-3893" fmla="*/ 4917 w 10000"/>
              <a:gd name="connsiteY206-3894" fmla="*/ 8635 h 10686"/>
              <a:gd name="connsiteX207-3895" fmla="*/ 4954 w 10000"/>
              <a:gd name="connsiteY207-3896" fmla="*/ 8391 h 10686"/>
              <a:gd name="connsiteX208-3897" fmla="*/ 4979 w 10000"/>
              <a:gd name="connsiteY208-3898" fmla="*/ 8144 h 10686"/>
              <a:gd name="connsiteX209-3899" fmla="*/ 5000 w 10000"/>
              <a:gd name="connsiteY209-3900" fmla="*/ 7887 h 10686"/>
              <a:gd name="connsiteX210-3901" fmla="*/ 5000 w 10000"/>
              <a:gd name="connsiteY210-3902" fmla="*/ 7634 h 10686"/>
              <a:gd name="connsiteX211-3903" fmla="*/ 5000 w 10000"/>
              <a:gd name="connsiteY211-3904" fmla="*/ 7384 h 10686"/>
              <a:gd name="connsiteX212-3905" fmla="*/ 4979 w 10000"/>
              <a:gd name="connsiteY212-3906" fmla="*/ 7133 h 10686"/>
              <a:gd name="connsiteX213-3907" fmla="*/ 4950 w 10000"/>
              <a:gd name="connsiteY213-3908" fmla="*/ 6892 h 10686"/>
              <a:gd name="connsiteX214-3909" fmla="*/ 4913 w 10000"/>
              <a:gd name="connsiteY214-3910" fmla="*/ 6657 h 10686"/>
              <a:gd name="connsiteX215-3911" fmla="*/ 4858 w 10000"/>
              <a:gd name="connsiteY215-3912" fmla="*/ 6430 h 10686"/>
              <a:gd name="connsiteX216-3913" fmla="*/ 4783 w 10000"/>
              <a:gd name="connsiteY216-3914" fmla="*/ 6219 h 10686"/>
              <a:gd name="connsiteX217-3915" fmla="*/ 4700 w 10000"/>
              <a:gd name="connsiteY217-3916" fmla="*/ 6019 h 10686"/>
              <a:gd name="connsiteX218-3917" fmla="*/ 4600 w 10000"/>
              <a:gd name="connsiteY218-3918" fmla="*/ 5840 h 10686"/>
              <a:gd name="connsiteX219-3919" fmla="*/ 4488 w 10000"/>
              <a:gd name="connsiteY219-3920" fmla="*/ 5682 h 10686"/>
              <a:gd name="connsiteX220-3921" fmla="*/ 4358 w 10000"/>
              <a:gd name="connsiteY220-3922" fmla="*/ 5542 h 10686"/>
              <a:gd name="connsiteX221-3923" fmla="*/ 4213 w 10000"/>
              <a:gd name="connsiteY221-3924" fmla="*/ 5429 h 10686"/>
              <a:gd name="connsiteX222-3925" fmla="*/ 4046 w 10000"/>
              <a:gd name="connsiteY222-3926" fmla="*/ 5343 h 10686"/>
              <a:gd name="connsiteX223-3927" fmla="*/ 3904 w 10000"/>
              <a:gd name="connsiteY223-3928" fmla="*/ 5292 h 10686"/>
              <a:gd name="connsiteX224-3929" fmla="*/ 3746 w 10000"/>
              <a:gd name="connsiteY224-3930" fmla="*/ 5271 h 10686"/>
              <a:gd name="connsiteX225-3931" fmla="*/ 3583 w 10000"/>
              <a:gd name="connsiteY225-3932" fmla="*/ 5271 h 10686"/>
              <a:gd name="connsiteX226-3933" fmla="*/ 3413 w 10000"/>
              <a:gd name="connsiteY226-3934" fmla="*/ 5286 h 10686"/>
              <a:gd name="connsiteX227-3935" fmla="*/ 3246 w 10000"/>
              <a:gd name="connsiteY227-3936" fmla="*/ 5310 h 10686"/>
              <a:gd name="connsiteX228-3937" fmla="*/ 3079 w 10000"/>
              <a:gd name="connsiteY228-3938" fmla="*/ 5343 h 10686"/>
              <a:gd name="connsiteX229-3939" fmla="*/ 2913 w 10000"/>
              <a:gd name="connsiteY229-3940" fmla="*/ 5369 h 10686"/>
              <a:gd name="connsiteX230-3941" fmla="*/ 2750 w 10000"/>
              <a:gd name="connsiteY230-3942" fmla="*/ 5396 h 10686"/>
              <a:gd name="connsiteX231-3943" fmla="*/ 2600 w 10000"/>
              <a:gd name="connsiteY231-3944" fmla="*/ 5411 h 10686"/>
              <a:gd name="connsiteX232-3945" fmla="*/ 2258 w 10000"/>
              <a:gd name="connsiteY232-3946" fmla="*/ 5423 h 10686"/>
              <a:gd name="connsiteX233-3947" fmla="*/ 1925 w 10000"/>
              <a:gd name="connsiteY233-3948" fmla="*/ 5411 h 10686"/>
              <a:gd name="connsiteX234-3949" fmla="*/ 1617 w 10000"/>
              <a:gd name="connsiteY234-3950" fmla="*/ 5384 h 10686"/>
              <a:gd name="connsiteX235-3951" fmla="*/ 1321 w 10000"/>
              <a:gd name="connsiteY235-3952" fmla="*/ 5346 h 10686"/>
              <a:gd name="connsiteX236-3953" fmla="*/ 1033 w 10000"/>
              <a:gd name="connsiteY236-3954" fmla="*/ 5298 h 10686"/>
              <a:gd name="connsiteX237-3955" fmla="*/ 758 w 10000"/>
              <a:gd name="connsiteY237-3956" fmla="*/ 5250 h 10686"/>
              <a:gd name="connsiteX238-3957" fmla="*/ 500 w 10000"/>
              <a:gd name="connsiteY238-3958" fmla="*/ 5197 h 10686"/>
              <a:gd name="connsiteX239-3959" fmla="*/ 517 w 10000"/>
              <a:gd name="connsiteY239-3960" fmla="*/ 5137 h 10686"/>
              <a:gd name="connsiteX240-3961" fmla="*/ 871 w 10000"/>
              <a:gd name="connsiteY240-3962" fmla="*/ 5173 h 10686"/>
              <a:gd name="connsiteX241-3963" fmla="*/ 1221 w 10000"/>
              <a:gd name="connsiteY241-3964" fmla="*/ 5197 h 10686"/>
              <a:gd name="connsiteX242-3965" fmla="*/ 1563 w 10000"/>
              <a:gd name="connsiteY242-3966" fmla="*/ 5206 h 10686"/>
              <a:gd name="connsiteX243-3967" fmla="*/ 1896 w 10000"/>
              <a:gd name="connsiteY243-3968" fmla="*/ 5197 h 10686"/>
              <a:gd name="connsiteX244-3969" fmla="*/ 2221 w 10000"/>
              <a:gd name="connsiteY244-3970" fmla="*/ 5164 h 10686"/>
              <a:gd name="connsiteX245-3971" fmla="*/ 2538 w 10000"/>
              <a:gd name="connsiteY245-3972" fmla="*/ 5113 h 10686"/>
              <a:gd name="connsiteX246-3973" fmla="*/ 2842 w 10000"/>
              <a:gd name="connsiteY246-3974" fmla="*/ 5045 h 10686"/>
              <a:gd name="connsiteX247-3975" fmla="*/ 3129 w 10000"/>
              <a:gd name="connsiteY247-3976" fmla="*/ 4946 h 10686"/>
              <a:gd name="connsiteX248-3977" fmla="*/ 3500 w 10000"/>
              <a:gd name="connsiteY248-3978" fmla="*/ 4815 h 10686"/>
              <a:gd name="connsiteX249-3979" fmla="*/ 2821 w 10000"/>
              <a:gd name="connsiteY249-3980" fmla="*/ 4389 h 10686"/>
              <a:gd name="connsiteX250-3981" fmla="*/ 2213 w 10000"/>
              <a:gd name="connsiteY250-3982" fmla="*/ 3912 h 10686"/>
              <a:gd name="connsiteX251-3983" fmla="*/ 1879 w 10000"/>
              <a:gd name="connsiteY251-3984" fmla="*/ 3939 h 10686"/>
              <a:gd name="connsiteX252-3985" fmla="*/ 1554 w 10000"/>
              <a:gd name="connsiteY252-3986" fmla="*/ 3939 h 10686"/>
              <a:gd name="connsiteX253-3987" fmla="*/ 1258 w 10000"/>
              <a:gd name="connsiteY253-3988" fmla="*/ 3912 h 10686"/>
              <a:gd name="connsiteX254-3989" fmla="*/ 979 w 10000"/>
              <a:gd name="connsiteY254-3990" fmla="*/ 3856 h 10686"/>
              <a:gd name="connsiteX255-3991" fmla="*/ 721 w 10000"/>
              <a:gd name="connsiteY255-3992" fmla="*/ 3775 h 10686"/>
              <a:gd name="connsiteX256-3993" fmla="*/ 496 w 10000"/>
              <a:gd name="connsiteY256-3994" fmla="*/ 3674 h 10686"/>
              <a:gd name="connsiteX257-3995" fmla="*/ 296 w 10000"/>
              <a:gd name="connsiteY257-3996" fmla="*/ 3549 h 10686"/>
              <a:gd name="connsiteX258-3997" fmla="*/ 129 w 10000"/>
              <a:gd name="connsiteY258-3998" fmla="*/ 3403 h 10686"/>
              <a:gd name="connsiteX259-3999" fmla="*/ 0 w 10000"/>
              <a:gd name="connsiteY259-4000" fmla="*/ 3245 h 10686"/>
              <a:gd name="connsiteX260-4001" fmla="*/ 17 w 10000"/>
              <a:gd name="connsiteY260-4002" fmla="*/ 3218 h 10686"/>
              <a:gd name="connsiteX261-4003" fmla="*/ 71 w 10000"/>
              <a:gd name="connsiteY261-4004" fmla="*/ 3245 h 10686"/>
              <a:gd name="connsiteX262-4005" fmla="*/ 138 w 10000"/>
              <a:gd name="connsiteY262-4006" fmla="*/ 3349 h 10686"/>
              <a:gd name="connsiteX263-4007" fmla="*/ 246 w 10000"/>
              <a:gd name="connsiteY263-4008" fmla="*/ 3439 h 10686"/>
              <a:gd name="connsiteX264-4009" fmla="*/ 379 w 10000"/>
              <a:gd name="connsiteY264-4010" fmla="*/ 3528 h 10686"/>
              <a:gd name="connsiteX265-4011" fmla="*/ 538 w 10000"/>
              <a:gd name="connsiteY265-4012" fmla="*/ 3597 h 10686"/>
              <a:gd name="connsiteX266-4013" fmla="*/ 721 w 10000"/>
              <a:gd name="connsiteY266-4014" fmla="*/ 3656 h 10686"/>
              <a:gd name="connsiteX267-4015" fmla="*/ 913 w 10000"/>
              <a:gd name="connsiteY267-4016" fmla="*/ 3701 h 10686"/>
              <a:gd name="connsiteX268-4017" fmla="*/ 1117 w 10000"/>
              <a:gd name="connsiteY268-4018" fmla="*/ 3728 h 10686"/>
              <a:gd name="connsiteX269-4019" fmla="*/ 1329 w 10000"/>
              <a:gd name="connsiteY269-4020" fmla="*/ 3737 h 10686"/>
              <a:gd name="connsiteX270-4021" fmla="*/ 1533 w 10000"/>
              <a:gd name="connsiteY270-4022" fmla="*/ 3734 h 10686"/>
              <a:gd name="connsiteX271-4023" fmla="*/ 1646 w 10000"/>
              <a:gd name="connsiteY271-4024" fmla="*/ 3722 h 10686"/>
              <a:gd name="connsiteX272-4025" fmla="*/ 1746 w 10000"/>
              <a:gd name="connsiteY272-4026" fmla="*/ 3722 h 10686"/>
              <a:gd name="connsiteX273-4027" fmla="*/ 1833 w 10000"/>
              <a:gd name="connsiteY273-4028" fmla="*/ 3710 h 10686"/>
              <a:gd name="connsiteX274-4029" fmla="*/ 1917 w 10000"/>
              <a:gd name="connsiteY274-4030" fmla="*/ 3695 h 10686"/>
              <a:gd name="connsiteX275-4031" fmla="*/ 1988 w 10000"/>
              <a:gd name="connsiteY275-4032" fmla="*/ 3662 h 10686"/>
              <a:gd name="connsiteX276-4033" fmla="*/ 1788 w 10000"/>
              <a:gd name="connsiteY276-4034" fmla="*/ 3391 h 10686"/>
              <a:gd name="connsiteX277-4035" fmla="*/ 1617 w 10000"/>
              <a:gd name="connsiteY277-4036" fmla="*/ 3126 h 10686"/>
              <a:gd name="connsiteX278-4037" fmla="*/ 1454 w 10000"/>
              <a:gd name="connsiteY278-4038" fmla="*/ 2849 h 10686"/>
              <a:gd name="connsiteX279-4039" fmla="*/ 1313 w 10000"/>
              <a:gd name="connsiteY279-4040" fmla="*/ 2563 h 10686"/>
              <a:gd name="connsiteX280-4041" fmla="*/ 1175 w 10000"/>
              <a:gd name="connsiteY280-4042" fmla="*/ 2253 h 10686"/>
              <a:gd name="connsiteX281-4043" fmla="*/ 1046 w 10000"/>
              <a:gd name="connsiteY281-4044" fmla="*/ 1919 h 10686"/>
              <a:gd name="connsiteX282-4045" fmla="*/ 1033 w 10000"/>
              <a:gd name="connsiteY282-4046" fmla="*/ 1859 h 10686"/>
              <a:gd name="connsiteX283-4047" fmla="*/ 1000 w 10000"/>
              <a:gd name="connsiteY283-4048" fmla="*/ 1776 h 10686"/>
              <a:gd name="connsiteX284-4049" fmla="*/ 979 w 10000"/>
              <a:gd name="connsiteY284-4050" fmla="*/ 1684 h 10686"/>
              <a:gd name="connsiteX285-4051" fmla="*/ 950 w 10000"/>
              <a:gd name="connsiteY285-4052" fmla="*/ 1591 h 10686"/>
              <a:gd name="connsiteX286-4053" fmla="*/ 925 w 10000"/>
              <a:gd name="connsiteY286-4054" fmla="*/ 1490 h 10686"/>
              <a:gd name="connsiteX287-4055" fmla="*/ 917 w 10000"/>
              <a:gd name="connsiteY287-4056" fmla="*/ 1397 h 10686"/>
              <a:gd name="connsiteX288-4057" fmla="*/ 917 w 10000"/>
              <a:gd name="connsiteY288-4058" fmla="*/ 1311 h 10686"/>
              <a:gd name="connsiteX289-4059" fmla="*/ 933 w 10000"/>
              <a:gd name="connsiteY289-4060" fmla="*/ 1234 h 10686"/>
              <a:gd name="connsiteX290-4061" fmla="*/ 963 w 10000"/>
              <a:gd name="connsiteY290-4062" fmla="*/ 1180 h 10686"/>
              <a:gd name="connsiteX291-4063" fmla="*/ 1000 w 10000"/>
              <a:gd name="connsiteY291-4064" fmla="*/ 1192 h 10686"/>
              <a:gd name="connsiteX292-4065" fmla="*/ 1033 w 10000"/>
              <a:gd name="connsiteY292-4066" fmla="*/ 1496 h 10686"/>
              <a:gd name="connsiteX293-4067" fmla="*/ 1108 w 10000"/>
              <a:gd name="connsiteY293-4068" fmla="*/ 1800 h 10686"/>
              <a:gd name="connsiteX294-4069" fmla="*/ 1221 w 10000"/>
              <a:gd name="connsiteY294-4070" fmla="*/ 2098 h 10686"/>
              <a:gd name="connsiteX295-4071" fmla="*/ 1358 w 10000"/>
              <a:gd name="connsiteY295-4072" fmla="*/ 2372 h 10686"/>
              <a:gd name="connsiteX296-4073" fmla="*/ 1508 w 10000"/>
              <a:gd name="connsiteY296-4074" fmla="*/ 2628 h 10686"/>
              <a:gd name="connsiteX297-4075" fmla="*/ 1646 w 10000"/>
              <a:gd name="connsiteY297-4076" fmla="*/ 2795 h 10686"/>
              <a:gd name="connsiteX298-4077" fmla="*/ 1629 w 10000"/>
              <a:gd name="connsiteY298-4078" fmla="*/ 2801 h 10686"/>
              <a:gd name="connsiteX299-4079" fmla="*/ 1629 w 10000"/>
              <a:gd name="connsiteY299-4080" fmla="*/ 2807 h 10686"/>
              <a:gd name="connsiteX300-4081" fmla="*/ 1638 w 10000"/>
              <a:gd name="connsiteY300-4082" fmla="*/ 2813 h 10686"/>
              <a:gd name="connsiteX301-4083" fmla="*/ 1646 w 10000"/>
              <a:gd name="connsiteY301-4084" fmla="*/ 2816 h 10686"/>
              <a:gd name="connsiteX302-4085" fmla="*/ 1663 w 10000"/>
              <a:gd name="connsiteY302-4086" fmla="*/ 2822 h 10686"/>
              <a:gd name="connsiteX303-4087" fmla="*/ 1667 w 10000"/>
              <a:gd name="connsiteY303-4088" fmla="*/ 2834 h 10686"/>
              <a:gd name="connsiteX304-4089" fmla="*/ 1675 w 10000"/>
              <a:gd name="connsiteY304-4090" fmla="*/ 2840 h 10686"/>
              <a:gd name="connsiteX305-4091" fmla="*/ 1683 w 10000"/>
              <a:gd name="connsiteY305-4092" fmla="*/ 2849 h 10686"/>
              <a:gd name="connsiteX306-4093" fmla="*/ 1683 w 10000"/>
              <a:gd name="connsiteY306-4094" fmla="*/ 2843 h 10686"/>
              <a:gd name="connsiteX307-4095" fmla="*/ 1675 w 10000"/>
              <a:gd name="connsiteY307-4096" fmla="*/ 2840 h 10686"/>
              <a:gd name="connsiteX308-4097" fmla="*/ 1675 w 10000"/>
              <a:gd name="connsiteY308-4098" fmla="*/ 2840 h 10686"/>
              <a:gd name="connsiteX309-4099" fmla="*/ 1646 w 10000"/>
              <a:gd name="connsiteY309-4100" fmla="*/ 2795 h 10686"/>
              <a:gd name="connsiteX310-4101" fmla="*/ 1746 w 10000"/>
              <a:gd name="connsiteY310-4102" fmla="*/ 2741 h 10686"/>
              <a:gd name="connsiteX311-4103" fmla="*/ 1842 w 10000"/>
              <a:gd name="connsiteY311-4104" fmla="*/ 2649 h 10686"/>
              <a:gd name="connsiteX312-4105" fmla="*/ 1933 w 10000"/>
              <a:gd name="connsiteY312-4106" fmla="*/ 2542 h 10686"/>
              <a:gd name="connsiteX313-4107" fmla="*/ 2017 w 10000"/>
              <a:gd name="connsiteY313-4108" fmla="*/ 2411 h 10686"/>
              <a:gd name="connsiteX314-4109" fmla="*/ 2092 w 10000"/>
              <a:gd name="connsiteY314-4110" fmla="*/ 2265 h 10686"/>
              <a:gd name="connsiteX315-4111" fmla="*/ 2163 w 10000"/>
              <a:gd name="connsiteY315-4112" fmla="*/ 2113 h 10686"/>
              <a:gd name="connsiteX316-4113" fmla="*/ 2221 w 10000"/>
              <a:gd name="connsiteY316-4114" fmla="*/ 1955 h 10686"/>
              <a:gd name="connsiteX317-4115" fmla="*/ 2275 w 10000"/>
              <a:gd name="connsiteY317-4116" fmla="*/ 1803 h 10686"/>
              <a:gd name="connsiteX318-4117" fmla="*/ 2321 w 10000"/>
              <a:gd name="connsiteY318-4118" fmla="*/ 1657 h 10686"/>
              <a:gd name="connsiteX319-4119" fmla="*/ 2329 w 10000"/>
              <a:gd name="connsiteY319-4120" fmla="*/ 1853 h 10686"/>
              <a:gd name="connsiteX320-4121" fmla="*/ 2321 w 10000"/>
              <a:gd name="connsiteY320-4122" fmla="*/ 2032 h 10686"/>
              <a:gd name="connsiteX321-4123" fmla="*/ 2283 w 10000"/>
              <a:gd name="connsiteY321-4124" fmla="*/ 2199 h 10686"/>
              <a:gd name="connsiteX322-4125" fmla="*/ 2229 w 10000"/>
              <a:gd name="connsiteY322-4126" fmla="*/ 2366 h 10686"/>
              <a:gd name="connsiteX323-4127" fmla="*/ 2154 w 10000"/>
              <a:gd name="connsiteY323-4128" fmla="*/ 2524 h 10686"/>
              <a:gd name="connsiteX324-4129" fmla="*/ 2046 w 10000"/>
              <a:gd name="connsiteY324-4130" fmla="*/ 2682 h 10686"/>
              <a:gd name="connsiteX325-4131" fmla="*/ 1796 w 10000"/>
              <a:gd name="connsiteY325-4132" fmla="*/ 3027 h 10686"/>
              <a:gd name="connsiteX326-4133" fmla="*/ 2054 w 10000"/>
              <a:gd name="connsiteY326-4134" fmla="*/ 3305 h 10686"/>
              <a:gd name="connsiteX327-4135" fmla="*/ 2333 w 10000"/>
              <a:gd name="connsiteY327-4136" fmla="*/ 3564 h 10686"/>
              <a:gd name="connsiteX328-4137" fmla="*/ 2638 w 10000"/>
              <a:gd name="connsiteY328-4138" fmla="*/ 3808 h 10686"/>
              <a:gd name="connsiteX329-4139" fmla="*/ 2963 w 10000"/>
              <a:gd name="connsiteY329-4140" fmla="*/ 4032 h 10686"/>
              <a:gd name="connsiteX330-4141" fmla="*/ 4129 w 10000"/>
              <a:gd name="connsiteY330-4142" fmla="*/ 4610 h 10686"/>
              <a:gd name="connsiteX331-4143" fmla="*/ 4167 w 10000"/>
              <a:gd name="connsiteY331-4144" fmla="*/ 4589 h 10686"/>
              <a:gd name="connsiteX332-4145" fmla="*/ 4071 w 10000"/>
              <a:gd name="connsiteY332-4146" fmla="*/ 4333 h 10686"/>
              <a:gd name="connsiteX333-4147" fmla="*/ 3996 w 10000"/>
              <a:gd name="connsiteY333-4148" fmla="*/ 4058 h 10686"/>
              <a:gd name="connsiteX334-4149" fmla="*/ 3933 w 10000"/>
              <a:gd name="connsiteY334-4150" fmla="*/ 3760 h 10686"/>
              <a:gd name="connsiteX335-4151" fmla="*/ 3904 w 10000"/>
              <a:gd name="connsiteY335-4152" fmla="*/ 3456 h 10686"/>
              <a:gd name="connsiteX336-4153" fmla="*/ 3879 w 10000"/>
              <a:gd name="connsiteY336-4154" fmla="*/ 3138 h 10686"/>
              <a:gd name="connsiteX337-4155" fmla="*/ 3879 w 10000"/>
              <a:gd name="connsiteY337-4156" fmla="*/ 2813 h 10686"/>
              <a:gd name="connsiteX338-4157" fmla="*/ 3896 w 10000"/>
              <a:gd name="connsiteY338-4158" fmla="*/ 2485 h 10686"/>
              <a:gd name="connsiteX339-4159" fmla="*/ 3933 w 10000"/>
              <a:gd name="connsiteY339-4160" fmla="*/ 2160 h 10686"/>
              <a:gd name="connsiteX340-4161" fmla="*/ 3988 w 10000"/>
              <a:gd name="connsiteY340-4162" fmla="*/ 1836 h 10686"/>
              <a:gd name="connsiteX341-4163" fmla="*/ 4046 w 10000"/>
              <a:gd name="connsiteY341-4164" fmla="*/ 1523 h 10686"/>
              <a:gd name="connsiteX342-4165" fmla="*/ 4129 w 10000"/>
              <a:gd name="connsiteY342-4166" fmla="*/ 1219 h 10686"/>
              <a:gd name="connsiteX343-4167" fmla="*/ 4229 w 10000"/>
              <a:gd name="connsiteY343-4168" fmla="*/ 933 h 10686"/>
              <a:gd name="connsiteX344-4169" fmla="*/ 4333 w 10000"/>
              <a:gd name="connsiteY344-4170" fmla="*/ 662 h 10686"/>
              <a:gd name="connsiteX345-4171" fmla="*/ 4454 w 10000"/>
              <a:gd name="connsiteY345-4172" fmla="*/ 417 h 10686"/>
              <a:gd name="connsiteX346-4173" fmla="*/ 4583 w 10000"/>
              <a:gd name="connsiteY346-4174" fmla="*/ 194 h 10686"/>
              <a:gd name="connsiteX347-4175" fmla="*/ 4738 w 10000"/>
              <a:gd name="connsiteY347-4176" fmla="*/ 0 h 10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lstStyle/>
          <a:p>
            <a:endParaRPr lang="ko-KR" altLang="en-US" sz="1800"/>
          </a:p>
        </p:txBody>
      </p:sp>
      <p:grpSp>
        <p:nvGrpSpPr>
          <p:cNvPr id="5" name="그룹 4"/>
          <p:cNvGrpSpPr/>
          <p:nvPr/>
        </p:nvGrpSpPr>
        <p:grpSpPr>
          <a:xfrm rot="924039">
            <a:off x="5868504" y="4078221"/>
            <a:ext cx="456214" cy="239683"/>
            <a:chOff x="5009213" y="4726700"/>
            <a:chExt cx="538826" cy="283085"/>
          </a:xfrm>
          <a:solidFill>
            <a:schemeClr val="accent1"/>
          </a:solidFill>
        </p:grpSpPr>
        <p:sp>
          <p:nvSpPr>
            <p:cNvPr id="4" name="자유형: 도형 3"/>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자유형: 도형 87"/>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9" name="그룹 88"/>
          <p:cNvGrpSpPr/>
          <p:nvPr/>
        </p:nvGrpSpPr>
        <p:grpSpPr>
          <a:xfrm rot="21358805">
            <a:off x="5061430" y="4732546"/>
            <a:ext cx="538826" cy="283085"/>
            <a:chOff x="5009213" y="4726700"/>
            <a:chExt cx="538826" cy="283085"/>
          </a:xfrm>
          <a:solidFill>
            <a:schemeClr val="accent2"/>
          </a:solidFill>
        </p:grpSpPr>
        <p:sp>
          <p:nvSpPr>
            <p:cNvPr id="90" name="자유형: 도형 89"/>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자유형: 도형 108"/>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0" name="그룹 109"/>
          <p:cNvGrpSpPr/>
          <p:nvPr/>
        </p:nvGrpSpPr>
        <p:grpSpPr>
          <a:xfrm rot="20279366">
            <a:off x="5212632" y="4463823"/>
            <a:ext cx="485427" cy="255031"/>
            <a:chOff x="5009213" y="4726700"/>
            <a:chExt cx="538826" cy="283085"/>
          </a:xfrm>
          <a:solidFill>
            <a:schemeClr val="accent3"/>
          </a:solidFill>
        </p:grpSpPr>
        <p:sp>
          <p:nvSpPr>
            <p:cNvPr id="111" name="자유형: 도형 110"/>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자유형: 도형 111"/>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3" name="그룹 112"/>
          <p:cNvGrpSpPr/>
          <p:nvPr/>
        </p:nvGrpSpPr>
        <p:grpSpPr>
          <a:xfrm rot="21112536">
            <a:off x="5421233" y="4004717"/>
            <a:ext cx="497110" cy="261169"/>
            <a:chOff x="5009213" y="4726700"/>
            <a:chExt cx="538826" cy="283085"/>
          </a:xfrm>
          <a:solidFill>
            <a:schemeClr val="accent4"/>
          </a:solidFill>
        </p:grpSpPr>
        <p:sp>
          <p:nvSpPr>
            <p:cNvPr id="114" name="자유형: 도형 113"/>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자유형: 도형 114"/>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6" name="그룹 115"/>
          <p:cNvGrpSpPr/>
          <p:nvPr/>
        </p:nvGrpSpPr>
        <p:grpSpPr>
          <a:xfrm rot="2144580">
            <a:off x="7039814" y="4453062"/>
            <a:ext cx="456214" cy="239683"/>
            <a:chOff x="5009213" y="4726700"/>
            <a:chExt cx="538826" cy="283085"/>
          </a:xfrm>
          <a:solidFill>
            <a:schemeClr val="accent1"/>
          </a:solidFill>
        </p:grpSpPr>
        <p:sp>
          <p:nvSpPr>
            <p:cNvPr id="117" name="자유형: 도형 116"/>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자유형: 도형 117"/>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9" name="그룹 118"/>
          <p:cNvGrpSpPr/>
          <p:nvPr/>
        </p:nvGrpSpPr>
        <p:grpSpPr>
          <a:xfrm rot="1997705">
            <a:off x="6114158" y="3758690"/>
            <a:ext cx="538826" cy="283085"/>
            <a:chOff x="5009213" y="4726700"/>
            <a:chExt cx="538826" cy="283085"/>
          </a:xfrm>
          <a:solidFill>
            <a:schemeClr val="accent2"/>
          </a:solidFill>
        </p:grpSpPr>
        <p:sp>
          <p:nvSpPr>
            <p:cNvPr id="120" name="자유형: 도형 119"/>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자유형: 도형 120"/>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2" name="그룹 121"/>
          <p:cNvGrpSpPr/>
          <p:nvPr/>
        </p:nvGrpSpPr>
        <p:grpSpPr>
          <a:xfrm>
            <a:off x="6501932" y="4181269"/>
            <a:ext cx="485427" cy="255031"/>
            <a:chOff x="5009213" y="4726700"/>
            <a:chExt cx="538826" cy="283085"/>
          </a:xfrm>
          <a:solidFill>
            <a:schemeClr val="accent3"/>
          </a:solidFill>
        </p:grpSpPr>
        <p:sp>
          <p:nvSpPr>
            <p:cNvPr id="123" name="자유형: 도형 122"/>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자유형: 도형 123"/>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5" name="그룹 124"/>
          <p:cNvGrpSpPr/>
          <p:nvPr/>
        </p:nvGrpSpPr>
        <p:grpSpPr>
          <a:xfrm rot="1833331">
            <a:off x="6814541" y="3988441"/>
            <a:ext cx="497110" cy="261169"/>
            <a:chOff x="5009213" y="4726700"/>
            <a:chExt cx="538826" cy="283085"/>
          </a:xfrm>
          <a:solidFill>
            <a:schemeClr val="accent4"/>
          </a:solidFill>
        </p:grpSpPr>
        <p:sp>
          <p:nvSpPr>
            <p:cNvPr id="126" name="자유형: 도형 125"/>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7" name="자유형: 도형 126"/>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8" name="그룹 127"/>
          <p:cNvGrpSpPr/>
          <p:nvPr/>
        </p:nvGrpSpPr>
        <p:grpSpPr>
          <a:xfrm rot="3178556">
            <a:off x="6825166" y="4741342"/>
            <a:ext cx="538826" cy="283085"/>
            <a:chOff x="5009213" y="4726700"/>
            <a:chExt cx="538826" cy="283085"/>
          </a:xfrm>
          <a:solidFill>
            <a:schemeClr val="accent2"/>
          </a:solidFill>
        </p:grpSpPr>
        <p:sp>
          <p:nvSpPr>
            <p:cNvPr id="129" name="자유형: 도형 128"/>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자유형: 도형 129"/>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1" name="그룹 130"/>
          <p:cNvGrpSpPr/>
          <p:nvPr/>
        </p:nvGrpSpPr>
        <p:grpSpPr>
          <a:xfrm rot="2144580">
            <a:off x="5822128" y="4652923"/>
            <a:ext cx="456214" cy="239683"/>
            <a:chOff x="5009213" y="4726700"/>
            <a:chExt cx="538826" cy="283085"/>
          </a:xfrm>
          <a:solidFill>
            <a:schemeClr val="accent1"/>
          </a:solidFill>
        </p:grpSpPr>
        <p:sp>
          <p:nvSpPr>
            <p:cNvPr id="132" name="자유형: 도형 131"/>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자유형: 도형 132"/>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4" name="그룹 133"/>
          <p:cNvGrpSpPr/>
          <p:nvPr/>
        </p:nvGrpSpPr>
        <p:grpSpPr>
          <a:xfrm rot="924039">
            <a:off x="6318536" y="4595384"/>
            <a:ext cx="456214" cy="239683"/>
            <a:chOff x="5009213" y="4726700"/>
            <a:chExt cx="538826" cy="283085"/>
          </a:xfrm>
          <a:solidFill>
            <a:schemeClr val="accent1"/>
          </a:solidFill>
        </p:grpSpPr>
        <p:sp>
          <p:nvSpPr>
            <p:cNvPr id="135" name="자유형: 도형 134"/>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자유형: 도형 135"/>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sp>
        <p:nvSpPr>
          <p:cNvPr id="350" name="TextBox 349"/>
          <p:cNvSpPr txBox="1"/>
          <p:nvPr/>
        </p:nvSpPr>
        <p:spPr>
          <a:xfrm>
            <a:off x="1545477" y="5477189"/>
            <a:ext cx="1457086" cy="769441"/>
          </a:xfrm>
          <a:prstGeom prst="rect">
            <a:avLst/>
          </a:prstGeom>
          <a:noFill/>
        </p:spPr>
        <p:txBody>
          <a:bodyPr wrap="square" rtlCol="0">
            <a:spAutoFit/>
          </a:bodyPr>
          <a:lstStyle/>
          <a:p>
            <a:pPr algn="ctr"/>
            <a:r>
              <a:rPr lang="en-US" altLang="ko-KR" sz="4400" b="1" dirty="0">
                <a:solidFill>
                  <a:schemeClr val="accent4"/>
                </a:solidFill>
                <a:cs typeface="Arial" panose="020B0604020202020204" pitchFamily="34" charset="0"/>
              </a:rPr>
              <a:t>70%</a:t>
            </a:r>
            <a:endParaRPr lang="ko-KR" altLang="en-US" sz="4400" b="1" dirty="0">
              <a:solidFill>
                <a:schemeClr val="accent4"/>
              </a:solidFill>
              <a:cs typeface="Arial" panose="020B0604020202020204" pitchFamily="34" charset="0"/>
            </a:endParaRPr>
          </a:p>
        </p:txBody>
      </p:sp>
      <p:sp>
        <p:nvSpPr>
          <p:cNvPr id="351" name="TextBox 350"/>
          <p:cNvSpPr txBox="1"/>
          <p:nvPr/>
        </p:nvSpPr>
        <p:spPr>
          <a:xfrm>
            <a:off x="2970751" y="5446411"/>
            <a:ext cx="3465321"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Get a modern PowerPoint  Presentation that is beautifully designed.</a:t>
            </a:r>
            <a:r>
              <a:rPr lang="ko-KR" altLang="en-US" sz="1200" dirty="0">
                <a:solidFill>
                  <a:schemeClr val="tx1">
                    <a:lumMod val="75000"/>
                    <a:lumOff val="25000"/>
                  </a:schemeClr>
                </a:solidFill>
                <a:cs typeface="Arial" panose="020B0604020202020204" pitchFamily="34" charset="0"/>
              </a:rPr>
              <a:t> </a:t>
            </a:r>
            <a:endParaRPr lang="en-US" altLang="ko-KR" sz="1200" dirty="0">
              <a:solidFill>
                <a:schemeClr val="tx1">
                  <a:lumMod val="75000"/>
                  <a:lumOff val="25000"/>
                </a:schemeClr>
              </a:solidFill>
              <a:cs typeface="Arial" panose="020B0604020202020204" pitchFamily="34" charset="0"/>
            </a:endParaRPr>
          </a:p>
        </p:txBody>
      </p:sp>
      <p:grpSp>
        <p:nvGrpSpPr>
          <p:cNvPr id="352" name="Group 342"/>
          <p:cNvGrpSpPr/>
          <p:nvPr/>
        </p:nvGrpSpPr>
        <p:grpSpPr>
          <a:xfrm>
            <a:off x="7546809" y="5400244"/>
            <a:ext cx="4018709" cy="923330"/>
            <a:chOff x="3017860" y="4283314"/>
            <a:chExt cx="2344081" cy="923330"/>
          </a:xfrm>
        </p:grpSpPr>
        <p:sp>
          <p:nvSpPr>
            <p:cNvPr id="353" name="TextBox 352"/>
            <p:cNvSpPr txBox="1"/>
            <p:nvPr/>
          </p:nvSpPr>
          <p:spPr>
            <a:xfrm>
              <a:off x="3017861" y="4560313"/>
              <a:ext cx="23440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This PowerPoint Template has clean and neutral design that can be adapted to any content and meets various market segments. </a:t>
              </a:r>
              <a:endParaRPr lang="en-US" altLang="ko-KR" sz="1200" dirty="0">
                <a:solidFill>
                  <a:schemeClr val="tx1">
                    <a:lumMod val="75000"/>
                    <a:lumOff val="25000"/>
                  </a:schemeClr>
                </a:solidFill>
                <a:cs typeface="Arial" panose="020B0604020202020204" pitchFamily="34" charset="0"/>
              </a:endParaRPr>
            </a:p>
          </p:txBody>
        </p:sp>
        <p:sp>
          <p:nvSpPr>
            <p:cNvPr id="354" name="TextBox 353"/>
            <p:cNvSpPr txBox="1"/>
            <p:nvPr/>
          </p:nvSpPr>
          <p:spPr>
            <a:xfrm>
              <a:off x="3017860" y="4283314"/>
              <a:ext cx="234407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Your Text Here</a:t>
              </a:r>
              <a:endParaRPr lang="ko-KR" altLang="en-US" sz="1400" b="1" dirty="0">
                <a:solidFill>
                  <a:schemeClr val="tx1">
                    <a:lumMod val="75000"/>
                    <a:lumOff val="25000"/>
                  </a:schemeClr>
                </a:solidFill>
                <a:cs typeface="Arial" panose="020B0604020202020204" pitchFamily="34" charset="0"/>
              </a:endParaRPr>
            </a:p>
          </p:txBody>
        </p:sp>
      </p:grpSp>
      <p:sp>
        <p:nvSpPr>
          <p:cNvPr id="355" name="Oval 21"/>
          <p:cNvSpPr>
            <a:spLocks noChangeAspect="1"/>
          </p:cNvSpPr>
          <p:nvPr/>
        </p:nvSpPr>
        <p:spPr>
          <a:xfrm>
            <a:off x="6966021" y="5500736"/>
            <a:ext cx="411136" cy="4145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56" name="Group 355"/>
          <p:cNvGrpSpPr/>
          <p:nvPr/>
        </p:nvGrpSpPr>
        <p:grpSpPr>
          <a:xfrm>
            <a:off x="3603811" y="1832183"/>
            <a:ext cx="5664522" cy="3291068"/>
            <a:chOff x="637381" y="1143000"/>
            <a:chExt cx="7869238" cy="4572000"/>
          </a:xfrm>
          <a:solidFill>
            <a:schemeClr val="bg1">
              <a:lumMod val="95000"/>
            </a:schemeClr>
          </a:solidFill>
        </p:grpSpPr>
        <p:sp>
          <p:nvSpPr>
            <p:cNvPr id="357" name="Freeform 356"/>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solidFill>
              <a:schemeClr val="accent2"/>
            </a:solidFill>
            <a:ln w="3175" cap="rnd">
              <a:solidFill>
                <a:schemeClr val="bg1">
                  <a:lumMod val="65000"/>
                </a:schemeClr>
              </a:solidFill>
            </a:ln>
          </p:spPr>
          <p:txBody>
            <a:bodyPr vert="horz" wrap="square" lIns="91440" tIns="45720" rIns="91440" bIns="45720" numCol="1" anchor="t" anchorCtr="0" compatLnSpc="1"/>
            <a:lstStyle/>
            <a:p>
              <a:endParaRPr lang="ko-KR" altLang="en-US"/>
            </a:p>
          </p:txBody>
        </p:sp>
        <p:sp>
          <p:nvSpPr>
            <p:cNvPr id="358" name="Freeform 357"/>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3175" cap="rnd">
              <a:solidFill>
                <a:schemeClr val="bg1">
                  <a:lumMod val="65000"/>
                </a:schemeClr>
              </a:solidFill>
            </a:ln>
          </p:spPr>
          <p:txBody>
            <a:bodyPr vert="horz" wrap="square" lIns="91440" tIns="45720" rIns="91440" bIns="45720" numCol="1" anchor="t" anchorCtr="0" compatLnSpc="1"/>
            <a:lstStyle/>
            <a:p>
              <a:endParaRPr lang="ko-KR" altLang="en-US"/>
            </a:p>
          </p:txBody>
        </p:sp>
        <p:sp>
          <p:nvSpPr>
            <p:cNvPr id="359" name="Freeform 358"/>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solidFill>
              <a:schemeClr val="accent1"/>
            </a:solidFill>
            <a:ln w="3175" cap="rnd">
              <a:solidFill>
                <a:schemeClr val="bg1">
                  <a:lumMod val="65000"/>
                </a:schemeClr>
              </a:solidFill>
            </a:ln>
          </p:spPr>
          <p:txBody>
            <a:bodyPr vert="horz" wrap="square" lIns="91440" tIns="45720" rIns="91440" bIns="45720" numCol="1" anchor="t" anchorCtr="0" compatLnSpc="1"/>
            <a:lstStyle/>
            <a:p>
              <a:endParaRPr lang="ko-KR" altLang="en-US"/>
            </a:p>
          </p:txBody>
        </p:sp>
        <p:sp>
          <p:nvSpPr>
            <p:cNvPr id="360" name="Freeform 359"/>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3175" cap="rnd">
              <a:solidFill>
                <a:schemeClr val="bg1">
                  <a:lumMod val="65000"/>
                </a:schemeClr>
              </a:solidFill>
            </a:ln>
          </p:spPr>
          <p:txBody>
            <a:bodyPr vert="horz" wrap="square" lIns="91440" tIns="45720" rIns="91440" bIns="45720" numCol="1" anchor="t" anchorCtr="0" compatLnSpc="1"/>
            <a:lstStyle/>
            <a:p>
              <a:endParaRPr lang="ko-KR" altLang="en-US"/>
            </a:p>
          </p:txBody>
        </p:sp>
        <p:sp>
          <p:nvSpPr>
            <p:cNvPr id="361" name="Freeform 360"/>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3175" cap="rnd">
              <a:solidFill>
                <a:schemeClr val="bg1">
                  <a:lumMod val="65000"/>
                </a:schemeClr>
              </a:solidFill>
            </a:ln>
          </p:spPr>
          <p:txBody>
            <a:bodyPr vert="horz" wrap="square" lIns="91440" tIns="45720" rIns="91440" bIns="45720" numCol="1" anchor="t" anchorCtr="0" compatLnSpc="1"/>
            <a:lstStyle/>
            <a:p>
              <a:endParaRPr lang="ko-KR"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sp>
        <p:nvSpPr>
          <p:cNvPr id="10" name="Picture Placeholder 9"/>
          <p:cNvSpPr>
            <a:spLocks noGrp="1"/>
          </p:cNvSpPr>
          <p:nvPr>
            <p:ph type="pic" sz="quarter" idx="11"/>
          </p:nvPr>
        </p:nvSpPr>
        <p:spPr/>
      </p:sp>
      <p:sp>
        <p:nvSpPr>
          <p:cNvPr id="11" name="Picture Placeholder 10"/>
          <p:cNvSpPr>
            <a:spLocks noGrp="1"/>
          </p:cNvSpPr>
          <p:nvPr>
            <p:ph type="pic" sz="quarter" idx="12"/>
          </p:nvPr>
        </p:nvSpPr>
        <p:spPr/>
      </p:sp>
      <p:sp>
        <p:nvSpPr>
          <p:cNvPr id="2" name="Title 1"/>
          <p:cNvSpPr>
            <a:spLocks noGrp="1"/>
          </p:cNvSpPr>
          <p:nvPr>
            <p:ph type="title"/>
          </p:nvPr>
        </p:nvSpPr>
        <p:spPr>
          <a:prstGeom prst="rect">
            <a:avLst/>
          </a:prstGeom>
        </p:spPr>
        <p:txBody>
          <a:bodyPr/>
          <a:lstStyle/>
          <a:p>
            <a:r>
              <a:rPr lang="en-US" altLang="ko-KR" dirty="0">
                <a:solidFill>
                  <a:schemeClr val="accent2"/>
                </a:solidFill>
              </a:rPr>
              <a:t>Images</a:t>
            </a:r>
            <a:r>
              <a:rPr lang="en-US" altLang="ko-KR" dirty="0"/>
              <a:t> &amp; </a:t>
            </a:r>
            <a:r>
              <a:rPr lang="en-US" altLang="ko-KR" dirty="0">
                <a:solidFill>
                  <a:schemeClr val="accent3"/>
                </a:solidFill>
              </a:rPr>
              <a:t>Contents</a:t>
            </a:r>
            <a:endParaRPr lang="ko-KR" altLang="en-US" dirty="0">
              <a:solidFill>
                <a:schemeClr val="accent3"/>
              </a:solidFill>
            </a:endParaRPr>
          </a:p>
        </p:txBody>
      </p:sp>
      <p:grpSp>
        <p:nvGrpSpPr>
          <p:cNvPr id="4" name="그룹 3"/>
          <p:cNvGrpSpPr/>
          <p:nvPr/>
        </p:nvGrpSpPr>
        <p:grpSpPr>
          <a:xfrm>
            <a:off x="1061126" y="4024494"/>
            <a:ext cx="2600145" cy="1968212"/>
            <a:chOff x="1009210" y="3901406"/>
            <a:chExt cx="2600145" cy="1968212"/>
          </a:xfrm>
        </p:grpSpPr>
        <p:sp>
          <p:nvSpPr>
            <p:cNvPr id="32" name="TextBox 31"/>
            <p:cNvSpPr txBox="1"/>
            <p:nvPr/>
          </p:nvSpPr>
          <p:spPr>
            <a:xfrm>
              <a:off x="1009210"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anose="020B0604020202020204" pitchFamily="34" charset="0"/>
                </a:rPr>
                <a:t>Your Text Here</a:t>
              </a:r>
              <a:endParaRPr lang="ko-KR" altLang="en-US" b="1" dirty="0">
                <a:solidFill>
                  <a:schemeClr val="tx1">
                    <a:lumMod val="75000"/>
                    <a:lumOff val="25000"/>
                  </a:schemeClr>
                </a:solidFill>
                <a:cs typeface="Arial" panose="020B0604020202020204" pitchFamily="34" charset="0"/>
              </a:endParaRPr>
            </a:p>
          </p:txBody>
        </p:sp>
        <p:sp>
          <p:nvSpPr>
            <p:cNvPr id="33" name="TextBox 32"/>
            <p:cNvSpPr txBox="1"/>
            <p:nvPr/>
          </p:nvSpPr>
          <p:spPr>
            <a:xfrm>
              <a:off x="1009210"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grpSp>
      <p:grpSp>
        <p:nvGrpSpPr>
          <p:cNvPr id="6" name="그룹 5"/>
          <p:cNvGrpSpPr/>
          <p:nvPr/>
        </p:nvGrpSpPr>
        <p:grpSpPr>
          <a:xfrm>
            <a:off x="4712913" y="4024494"/>
            <a:ext cx="2600145" cy="1968212"/>
            <a:chOff x="4712913" y="3901406"/>
            <a:chExt cx="2600145" cy="1968212"/>
          </a:xfrm>
        </p:grpSpPr>
        <p:sp>
          <p:nvSpPr>
            <p:cNvPr id="35" name="TextBox 34"/>
            <p:cNvSpPr txBox="1"/>
            <p:nvPr/>
          </p:nvSpPr>
          <p:spPr>
            <a:xfrm>
              <a:off x="4712913"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anose="020B0604020202020204" pitchFamily="34" charset="0"/>
                </a:rPr>
                <a:t>Your Text Here</a:t>
              </a:r>
              <a:endParaRPr lang="ko-KR" altLang="en-US" b="1" dirty="0">
                <a:solidFill>
                  <a:schemeClr val="tx1">
                    <a:lumMod val="75000"/>
                    <a:lumOff val="25000"/>
                  </a:schemeClr>
                </a:solidFill>
                <a:cs typeface="Arial" panose="020B0604020202020204" pitchFamily="34" charset="0"/>
              </a:endParaRPr>
            </a:p>
          </p:txBody>
        </p:sp>
        <p:sp>
          <p:nvSpPr>
            <p:cNvPr id="36" name="TextBox 35"/>
            <p:cNvSpPr txBox="1"/>
            <p:nvPr/>
          </p:nvSpPr>
          <p:spPr>
            <a:xfrm>
              <a:off x="4712913"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grpSp>
      <p:grpSp>
        <p:nvGrpSpPr>
          <p:cNvPr id="9" name="그룹 8"/>
          <p:cNvGrpSpPr/>
          <p:nvPr/>
        </p:nvGrpSpPr>
        <p:grpSpPr>
          <a:xfrm>
            <a:off x="8489231" y="4024494"/>
            <a:ext cx="2600145" cy="1968212"/>
            <a:chOff x="8416617" y="3901406"/>
            <a:chExt cx="2600145" cy="1968212"/>
          </a:xfrm>
        </p:grpSpPr>
        <p:sp>
          <p:nvSpPr>
            <p:cNvPr id="38" name="TextBox 37"/>
            <p:cNvSpPr txBox="1"/>
            <p:nvPr/>
          </p:nvSpPr>
          <p:spPr>
            <a:xfrm>
              <a:off x="8416617"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anose="020B0604020202020204" pitchFamily="34" charset="0"/>
                </a:rPr>
                <a:t>Your Text Here</a:t>
              </a:r>
              <a:endParaRPr lang="ko-KR" altLang="en-US" b="1" dirty="0">
                <a:solidFill>
                  <a:schemeClr val="tx1">
                    <a:lumMod val="75000"/>
                    <a:lumOff val="25000"/>
                  </a:schemeClr>
                </a:solidFill>
                <a:cs typeface="Arial" panose="020B0604020202020204" pitchFamily="34" charset="0"/>
              </a:endParaRPr>
            </a:p>
          </p:txBody>
        </p:sp>
        <p:sp>
          <p:nvSpPr>
            <p:cNvPr id="39" name="TextBox 38"/>
            <p:cNvSpPr txBox="1"/>
            <p:nvPr/>
          </p:nvSpPr>
          <p:spPr>
            <a:xfrm>
              <a:off x="8416617"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grpSp>
      <p:grpSp>
        <p:nvGrpSpPr>
          <p:cNvPr id="5" name="그룹 4"/>
          <p:cNvGrpSpPr/>
          <p:nvPr/>
        </p:nvGrpSpPr>
        <p:grpSpPr>
          <a:xfrm>
            <a:off x="4245465" y="3027398"/>
            <a:ext cx="1315589" cy="1477846"/>
            <a:chOff x="4245465" y="3027398"/>
            <a:chExt cx="1315589" cy="1477846"/>
          </a:xfrm>
        </p:grpSpPr>
        <p:pic>
          <p:nvPicPr>
            <p:cNvPr id="27"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45465" y="3027398"/>
              <a:ext cx="1315589" cy="1477846"/>
            </a:xfrm>
            <a:prstGeom prst="rect">
              <a:avLst/>
            </a:prstGeom>
          </p:spPr>
        </p:pic>
        <p:grpSp>
          <p:nvGrpSpPr>
            <p:cNvPr id="43" name="Group 21"/>
            <p:cNvGrpSpPr/>
            <p:nvPr/>
          </p:nvGrpSpPr>
          <p:grpSpPr>
            <a:xfrm>
              <a:off x="4594677" y="3442484"/>
              <a:ext cx="504000" cy="504000"/>
              <a:chOff x="495109" y="3060205"/>
              <a:chExt cx="684000" cy="684000"/>
            </a:xfrm>
          </p:grpSpPr>
          <p:sp>
            <p:nvSpPr>
              <p:cNvPr id="44" name="Oval 4"/>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sp>
            <p:nvSpPr>
              <p:cNvPr id="45" name="타원 3"/>
              <p:cNvSpPr/>
              <p:nvPr/>
            </p:nvSpPr>
            <p:spPr>
              <a:xfrm>
                <a:off x="558602" y="311417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7" name="그룹 6"/>
          <p:cNvGrpSpPr/>
          <p:nvPr/>
        </p:nvGrpSpPr>
        <p:grpSpPr>
          <a:xfrm>
            <a:off x="7886289" y="3027398"/>
            <a:ext cx="1288885" cy="1447847"/>
            <a:chOff x="7886289" y="3027398"/>
            <a:chExt cx="1288885" cy="1447847"/>
          </a:xfrm>
        </p:grpSpPr>
        <p:pic>
          <p:nvPicPr>
            <p:cNvPr id="28"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289" y="3027398"/>
              <a:ext cx="1288885" cy="1447847"/>
            </a:xfrm>
            <a:prstGeom prst="rect">
              <a:avLst/>
            </a:prstGeom>
          </p:spPr>
        </p:pic>
        <p:grpSp>
          <p:nvGrpSpPr>
            <p:cNvPr id="46" name="Group 24"/>
            <p:cNvGrpSpPr/>
            <p:nvPr/>
          </p:nvGrpSpPr>
          <p:grpSpPr>
            <a:xfrm>
              <a:off x="8203726" y="3457083"/>
              <a:ext cx="504000" cy="504000"/>
              <a:chOff x="495109" y="3060205"/>
              <a:chExt cx="684000" cy="684000"/>
            </a:xfrm>
          </p:grpSpPr>
          <p:sp>
            <p:nvSpPr>
              <p:cNvPr id="47" name="Oval 4"/>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sp>
            <p:nvSpPr>
              <p:cNvPr id="48" name="타원 3"/>
              <p:cNvSpPr/>
              <p:nvPr/>
            </p:nvSpPr>
            <p:spPr>
              <a:xfrm>
                <a:off x="558602" y="3114173"/>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49" name="Round Same Side Corner Rectangle 11"/>
          <p:cNvSpPr>
            <a:spLocks noChangeAspect="1"/>
          </p:cNvSpPr>
          <p:nvPr/>
        </p:nvSpPr>
        <p:spPr>
          <a:xfrm rot="9900000">
            <a:off x="4740705" y="3598142"/>
            <a:ext cx="254324" cy="21600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Round Same Side Corner Rectangle 36"/>
          <p:cNvSpPr>
            <a:spLocks noChangeAspect="1"/>
          </p:cNvSpPr>
          <p:nvPr/>
        </p:nvSpPr>
        <p:spPr>
          <a:xfrm>
            <a:off x="8331437" y="3596894"/>
            <a:ext cx="273204" cy="21600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 name="그룹 2"/>
          <p:cNvGrpSpPr/>
          <p:nvPr/>
        </p:nvGrpSpPr>
        <p:grpSpPr>
          <a:xfrm>
            <a:off x="529332" y="3027398"/>
            <a:ext cx="1288885" cy="1447847"/>
            <a:chOff x="529332" y="3027398"/>
            <a:chExt cx="1288885" cy="1447847"/>
          </a:xfrm>
        </p:grpSpPr>
        <p:pic>
          <p:nvPicPr>
            <p:cNvPr id="29"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32" y="3027398"/>
              <a:ext cx="1288885" cy="1447847"/>
            </a:xfrm>
            <a:prstGeom prst="rect">
              <a:avLst/>
            </a:prstGeom>
          </p:spPr>
        </p:pic>
        <p:grpSp>
          <p:nvGrpSpPr>
            <p:cNvPr id="40" name="Group 20"/>
            <p:cNvGrpSpPr/>
            <p:nvPr/>
          </p:nvGrpSpPr>
          <p:grpSpPr>
            <a:xfrm>
              <a:off x="853525" y="3468512"/>
              <a:ext cx="504000" cy="504000"/>
              <a:chOff x="495109" y="3060205"/>
              <a:chExt cx="684000" cy="684000"/>
            </a:xfrm>
          </p:grpSpPr>
          <p:sp>
            <p:nvSpPr>
              <p:cNvPr id="41" name="Oval 4"/>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dirty="0"/>
              </a:p>
            </p:txBody>
          </p:sp>
          <p:sp>
            <p:nvSpPr>
              <p:cNvPr id="42" name="타원 41"/>
              <p:cNvSpPr/>
              <p:nvPr/>
            </p:nvSpPr>
            <p:spPr>
              <a:xfrm>
                <a:off x="558602" y="3114173"/>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7" name="Rounded Rectangle 5"/>
          <p:cNvSpPr>
            <a:spLocks noChangeAspect="1"/>
          </p:cNvSpPr>
          <p:nvPr/>
        </p:nvSpPr>
        <p:spPr>
          <a:xfrm flipH="1">
            <a:off x="990885" y="3618871"/>
            <a:ext cx="261837" cy="2160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sp>
        <p:nvSpPr>
          <p:cNvPr id="3" name="Freeform 15"/>
          <p:cNvSpPr>
            <a:spLocks noEditPoints="1"/>
          </p:cNvSpPr>
          <p:nvPr/>
        </p:nvSpPr>
        <p:spPr bwMode="auto">
          <a:xfrm>
            <a:off x="7482902" y="1954376"/>
            <a:ext cx="3941584" cy="4356988"/>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1">
              <a:lumMod val="20000"/>
              <a:lumOff val="80000"/>
            </a:schemeClr>
          </a:solidFill>
          <a:ln w="3175">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ko-KR" altLang="en-US" dirty="0"/>
          </a:p>
        </p:txBody>
      </p:sp>
      <p:sp>
        <p:nvSpPr>
          <p:cNvPr id="4" name="TextBox 3"/>
          <p:cNvSpPr txBox="1"/>
          <p:nvPr/>
        </p:nvSpPr>
        <p:spPr>
          <a:xfrm>
            <a:off x="1405500" y="4350286"/>
            <a:ext cx="5816161"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Get a modern PowerPoint  Presentation that is beautifully designed.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Get a modern PowerPoint  Presentation that is beautifully designed.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Get a modern PowerPoint  Presentation that is beautifully designed.</a:t>
            </a:r>
            <a:r>
              <a:rPr lang="ko-KR" altLang="en-US" sz="1200" dirty="0">
                <a:solidFill>
                  <a:schemeClr val="tx1">
                    <a:lumMod val="75000"/>
                    <a:lumOff val="25000"/>
                  </a:schemeClr>
                </a:solidFill>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Easy to change colors, photos and Text. </a:t>
            </a:r>
            <a:endParaRPr lang="en-US" altLang="ko-KR" sz="1200" dirty="0">
              <a:solidFill>
                <a:schemeClr val="tx1">
                  <a:lumMod val="75000"/>
                  <a:lumOff val="25000"/>
                </a:schemeClr>
              </a:solidFill>
              <a:cs typeface="Arial" panose="020B0604020202020204" pitchFamily="34" charset="0"/>
            </a:endParaRPr>
          </a:p>
        </p:txBody>
      </p:sp>
      <p:grpSp>
        <p:nvGrpSpPr>
          <p:cNvPr id="5" name="Group 397"/>
          <p:cNvGrpSpPr/>
          <p:nvPr/>
        </p:nvGrpSpPr>
        <p:grpSpPr>
          <a:xfrm>
            <a:off x="1477508" y="1912760"/>
            <a:ext cx="5744157" cy="772938"/>
            <a:chOff x="80902" y="1098789"/>
            <a:chExt cx="3303444" cy="772938"/>
          </a:xfrm>
        </p:grpSpPr>
        <p:sp>
          <p:nvSpPr>
            <p:cNvPr id="6" name="TextBox 5"/>
            <p:cNvSpPr txBox="1"/>
            <p:nvPr/>
          </p:nvSpPr>
          <p:spPr>
            <a:xfrm>
              <a:off x="80902" y="1098789"/>
              <a:ext cx="3303442"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anose="020B0604020202020204" pitchFamily="34" charset="0"/>
                </a:rPr>
                <a:t>Content  Here</a:t>
              </a:r>
              <a:endParaRPr lang="ko-KR" altLang="en-US" sz="1600" b="1" dirty="0">
                <a:solidFill>
                  <a:schemeClr val="tx1">
                    <a:lumMod val="75000"/>
                    <a:lumOff val="25000"/>
                  </a:schemeClr>
                </a:solidFill>
                <a:cs typeface="Arial" panose="020B0604020202020204" pitchFamily="34" charset="0"/>
              </a:endParaRPr>
            </a:p>
          </p:txBody>
        </p:sp>
        <p:sp>
          <p:nvSpPr>
            <p:cNvPr id="7" name="TextBox 6"/>
            <p:cNvSpPr txBox="1"/>
            <p:nvPr/>
          </p:nvSpPr>
          <p:spPr>
            <a:xfrm>
              <a:off x="92915" y="1410062"/>
              <a:ext cx="32914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This PowerPoint Template has clean and neutral design that can be adapted to any content and meets various market segments.</a:t>
              </a:r>
              <a:endParaRPr lang="en-US" altLang="ko-KR" sz="1200" dirty="0">
                <a:solidFill>
                  <a:schemeClr val="tx1">
                    <a:lumMod val="75000"/>
                    <a:lumOff val="25000"/>
                  </a:schemeClr>
                </a:solidFill>
                <a:cs typeface="Arial" panose="020B0604020202020204" pitchFamily="34" charset="0"/>
              </a:endParaRPr>
            </a:p>
          </p:txBody>
        </p:sp>
      </p:grpSp>
      <p:graphicFrame>
        <p:nvGraphicFramePr>
          <p:cNvPr id="8" name="차트 7"/>
          <p:cNvGraphicFramePr/>
          <p:nvPr/>
        </p:nvGraphicFramePr>
        <p:xfrm>
          <a:off x="1314399" y="2787338"/>
          <a:ext cx="5755158" cy="1328557"/>
        </p:xfrm>
        <a:graphic>
          <a:graphicData uri="http://schemas.openxmlformats.org/drawingml/2006/chart">
            <c:chart xmlns:c="http://schemas.openxmlformats.org/drawingml/2006/chart" xmlns:r="http://schemas.openxmlformats.org/officeDocument/2006/relationships" r:id="rId1"/>
          </a:graphicData>
        </a:graphic>
      </p:graphicFrame>
      <p:sp>
        <p:nvSpPr>
          <p:cNvPr id="9" name="눈물 방울 8"/>
          <p:cNvSpPr/>
          <p:nvPr/>
        </p:nvSpPr>
        <p:spPr>
          <a:xfrm rot="8100000">
            <a:off x="8446614" y="2459698"/>
            <a:ext cx="546848" cy="546848"/>
          </a:xfrm>
          <a:prstGeom prst="teardrop">
            <a:avLst>
              <a:gd name="adj" fmla="val 139376"/>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눈물 방울 9"/>
          <p:cNvSpPr/>
          <p:nvPr/>
        </p:nvSpPr>
        <p:spPr>
          <a:xfrm rot="8100000">
            <a:off x="9693843" y="3974748"/>
            <a:ext cx="751078" cy="751078"/>
          </a:xfrm>
          <a:prstGeom prst="teardrop">
            <a:avLst>
              <a:gd name="adj" fmla="val 121843"/>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타원 1"/>
          <p:cNvSpPr/>
          <p:nvPr/>
        </p:nvSpPr>
        <p:spPr>
          <a:xfrm>
            <a:off x="8523032" y="2536116"/>
            <a:ext cx="394012" cy="394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lumMod val="75000"/>
                    <a:lumOff val="25000"/>
                  </a:schemeClr>
                </a:solidFill>
              </a:rPr>
              <a:t>A</a:t>
            </a:r>
            <a:endParaRPr lang="ko-KR" altLang="en-US" dirty="0">
              <a:solidFill>
                <a:schemeClr val="tx1">
                  <a:lumMod val="75000"/>
                  <a:lumOff val="25000"/>
                </a:schemeClr>
              </a:solidFill>
            </a:endParaRPr>
          </a:p>
        </p:txBody>
      </p:sp>
      <p:sp>
        <p:nvSpPr>
          <p:cNvPr id="12" name="타원 11"/>
          <p:cNvSpPr/>
          <p:nvPr/>
        </p:nvSpPr>
        <p:spPr>
          <a:xfrm>
            <a:off x="9805700" y="4081061"/>
            <a:ext cx="538450" cy="538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lumMod val="75000"/>
                    <a:lumOff val="25000"/>
                  </a:schemeClr>
                </a:solidFill>
              </a:rPr>
              <a:t>B</a:t>
            </a:r>
            <a:endParaRPr lang="ko-KR" altLang="en-US" dirty="0">
              <a:solidFill>
                <a:schemeClr val="tx1">
                  <a:lumMod val="75000"/>
                  <a:lumOff val="2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cxnSp>
        <p:nvCxnSpPr>
          <p:cNvPr id="39" name="Elbow Connector 11"/>
          <p:cNvCxnSpPr/>
          <p:nvPr/>
        </p:nvCxnSpPr>
        <p:spPr>
          <a:xfrm>
            <a:off x="3487714" y="4520326"/>
            <a:ext cx="1650685" cy="535038"/>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Elbow Connector 53"/>
          <p:cNvCxnSpPr/>
          <p:nvPr/>
        </p:nvCxnSpPr>
        <p:spPr>
          <a:xfrm rot="10800000" flipV="1">
            <a:off x="7520164" y="4787845"/>
            <a:ext cx="1510938"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63"/>
          <p:cNvCxnSpPr/>
          <p:nvPr/>
        </p:nvCxnSpPr>
        <p:spPr>
          <a:xfrm rot="5400000" flipH="1" flipV="1">
            <a:off x="7168117" y="3055814"/>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Freeform 39"/>
          <p:cNvSpPr>
            <a:spLocks noChangeAspect="1"/>
          </p:cNvSpPr>
          <p:nvPr/>
        </p:nvSpPr>
        <p:spPr>
          <a:xfrm>
            <a:off x="2209242"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grpSp>
        <p:nvGrpSpPr>
          <p:cNvPr id="43" name="Group 7"/>
          <p:cNvGrpSpPr/>
          <p:nvPr/>
        </p:nvGrpSpPr>
        <p:grpSpPr>
          <a:xfrm>
            <a:off x="3847754" y="3925526"/>
            <a:ext cx="4757861" cy="2426559"/>
            <a:chOff x="1614339" y="2844239"/>
            <a:chExt cx="5760640" cy="2937987"/>
          </a:xfrm>
        </p:grpSpPr>
        <p:grpSp>
          <p:nvGrpSpPr>
            <p:cNvPr id="44" name="Group 40"/>
            <p:cNvGrpSpPr/>
            <p:nvPr/>
          </p:nvGrpSpPr>
          <p:grpSpPr>
            <a:xfrm>
              <a:off x="1614339" y="2844239"/>
              <a:ext cx="5760640" cy="2937987"/>
              <a:chOff x="-612576" y="1705002"/>
              <a:chExt cx="5688632" cy="2537858"/>
            </a:xfrm>
          </p:grpSpPr>
          <p:sp>
            <p:nvSpPr>
              <p:cNvPr id="46" name="Oval 41"/>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2" descr="E:\002-KIMS BUSINESS\000-B-KIMS-소스 분류-2014\00-kims-작업건별-재료모음\002-일러-모니터-모바일-타블렛\laptop-01.png"/>
              <p:cNvPicPr>
                <a:picLocks noChangeAspect="1" noChangeArrowheads="1"/>
              </p:cNvPicPr>
              <p:nvPr userDrawn="1"/>
            </p:nvPicPr>
            <p:blipFill>
              <a:blip r:embed="rId1" cstate="print">
                <a:extLst>
                  <a:ext uri="{28A0092B-C50C-407E-A947-70E740481C1C}">
                    <a14:useLocalDpi xmlns:a14="http://schemas.microsoft.com/office/drawing/2010/main" val="0"/>
                  </a:ext>
                </a:extLst>
              </a:blip>
              <a:srcRect/>
              <a:stretch>
                <a:fillRect/>
              </a:stretch>
            </p:blipFill>
            <p:spPr bwMode="auto">
              <a:xfrm>
                <a:off x="65223"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6"/>
            <p:cNvSpPr/>
            <p:nvPr/>
          </p:nvSpPr>
          <p:spPr>
            <a:xfrm>
              <a:off x="3199146" y="3233127"/>
              <a:ext cx="2770942" cy="202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8" name="Freeform 44"/>
          <p:cNvSpPr>
            <a:spLocks noChangeAspect="1"/>
          </p:cNvSpPr>
          <p:nvPr/>
        </p:nvSpPr>
        <p:spPr>
          <a:xfrm>
            <a:off x="356657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49" name="Freeform 45"/>
          <p:cNvSpPr>
            <a:spLocks noChangeAspect="1"/>
          </p:cNvSpPr>
          <p:nvPr/>
        </p:nvSpPr>
        <p:spPr>
          <a:xfrm>
            <a:off x="6987529"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3"/>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50" name="Freeform 46"/>
          <p:cNvSpPr>
            <a:spLocks noChangeAspect="1"/>
          </p:cNvSpPr>
          <p:nvPr/>
        </p:nvSpPr>
        <p:spPr>
          <a:xfrm>
            <a:off x="8026084"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51" name="Donut 3"/>
          <p:cNvSpPr>
            <a:spLocks noChangeAspect="1"/>
          </p:cNvSpPr>
          <p:nvPr/>
        </p:nvSpPr>
        <p:spPr>
          <a:xfrm>
            <a:off x="5737966" y="4639429"/>
            <a:ext cx="1082336" cy="923294"/>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52" name="TextBox 51"/>
          <p:cNvSpPr txBox="1"/>
          <p:nvPr/>
        </p:nvSpPr>
        <p:spPr>
          <a:xfrm>
            <a:off x="2654252" y="4141078"/>
            <a:ext cx="1385190" cy="307777"/>
          </a:xfrm>
          <a:prstGeom prst="rect">
            <a:avLst/>
          </a:prstGeom>
          <a:noFill/>
        </p:spPr>
        <p:txBody>
          <a:bodyPr wrap="square" rtlCol="0" anchor="ctr">
            <a:spAutoFit/>
          </a:bodyPr>
          <a:lstStyle/>
          <a:p>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53" name="TextBox 52"/>
          <p:cNvSpPr txBox="1"/>
          <p:nvPr/>
        </p:nvSpPr>
        <p:spPr>
          <a:xfrm>
            <a:off x="3998617" y="2542752"/>
            <a:ext cx="1385190" cy="307777"/>
          </a:xfrm>
          <a:prstGeom prst="rect">
            <a:avLst/>
          </a:prstGeom>
          <a:noFill/>
        </p:spPr>
        <p:txBody>
          <a:bodyPr wrap="square" rtlCol="0" anchor="ctr">
            <a:spAutoFit/>
          </a:bodyPr>
          <a:lstStyle/>
          <a:p>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54" name="TextBox 53"/>
          <p:cNvSpPr txBox="1"/>
          <p:nvPr/>
        </p:nvSpPr>
        <p:spPr>
          <a:xfrm>
            <a:off x="7419577" y="2542752"/>
            <a:ext cx="1385190" cy="307777"/>
          </a:xfrm>
          <a:prstGeom prst="rect">
            <a:avLst/>
          </a:prstGeom>
          <a:noFill/>
        </p:spPr>
        <p:txBody>
          <a:bodyPr wrap="square" rtlCol="0" anchor="ctr">
            <a:spAutoFit/>
          </a:bodyPr>
          <a:lstStyle/>
          <a:p>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55" name="TextBox 54"/>
          <p:cNvSpPr txBox="1"/>
          <p:nvPr/>
        </p:nvSpPr>
        <p:spPr>
          <a:xfrm>
            <a:off x="8484811" y="4141078"/>
            <a:ext cx="1385190" cy="307777"/>
          </a:xfrm>
          <a:prstGeom prst="rect">
            <a:avLst/>
          </a:prstGeom>
          <a:noFill/>
        </p:spPr>
        <p:txBody>
          <a:bodyPr wrap="square" rtlCol="0" anchor="ctr">
            <a:spAutoFit/>
          </a:bodyPr>
          <a:lstStyle/>
          <a:p>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cxnSp>
        <p:nvCxnSpPr>
          <p:cNvPr id="56" name="Straight Connector 60"/>
          <p:cNvCxnSpPr/>
          <p:nvPr/>
        </p:nvCxnSpPr>
        <p:spPr>
          <a:xfrm>
            <a:off x="5331682" y="3069297"/>
            <a:ext cx="0" cy="94220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95"/>
          <p:cNvGrpSpPr/>
          <p:nvPr/>
        </p:nvGrpSpPr>
        <p:grpSpPr>
          <a:xfrm>
            <a:off x="5028672" y="3167053"/>
            <a:ext cx="2541458" cy="917600"/>
            <a:chOff x="-475010" y="1068457"/>
            <a:chExt cx="3584916" cy="917600"/>
          </a:xfrm>
        </p:grpSpPr>
        <p:sp>
          <p:nvSpPr>
            <p:cNvPr id="58" name="TextBox 57"/>
            <p:cNvSpPr txBox="1"/>
            <p:nvPr/>
          </p:nvSpPr>
          <p:spPr>
            <a:xfrm>
              <a:off x="-475010" y="1068457"/>
              <a:ext cx="3584916"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59" name="TextBox 58"/>
            <p:cNvSpPr txBox="1"/>
            <p:nvPr/>
          </p:nvSpPr>
          <p:spPr>
            <a:xfrm>
              <a:off x="-475010" y="1339726"/>
              <a:ext cx="357188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60" name="Group 95"/>
          <p:cNvGrpSpPr/>
          <p:nvPr/>
        </p:nvGrpSpPr>
        <p:grpSpPr>
          <a:xfrm>
            <a:off x="9007951" y="4840958"/>
            <a:ext cx="2541458" cy="917600"/>
            <a:chOff x="-475010" y="1068457"/>
            <a:chExt cx="3584916" cy="917600"/>
          </a:xfrm>
        </p:grpSpPr>
        <p:sp>
          <p:nvSpPr>
            <p:cNvPr id="61" name="TextBox 60"/>
            <p:cNvSpPr txBox="1"/>
            <p:nvPr/>
          </p:nvSpPr>
          <p:spPr>
            <a:xfrm>
              <a:off x="-475010" y="1068457"/>
              <a:ext cx="358491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62" name="TextBox 61"/>
            <p:cNvSpPr txBox="1"/>
            <p:nvPr/>
          </p:nvSpPr>
          <p:spPr>
            <a:xfrm>
              <a:off x="-475010" y="1339726"/>
              <a:ext cx="357188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63" name="Group 95"/>
          <p:cNvGrpSpPr/>
          <p:nvPr/>
        </p:nvGrpSpPr>
        <p:grpSpPr>
          <a:xfrm>
            <a:off x="9358140" y="2565547"/>
            <a:ext cx="2541458" cy="917600"/>
            <a:chOff x="-475010" y="1068457"/>
            <a:chExt cx="3584916" cy="917600"/>
          </a:xfrm>
        </p:grpSpPr>
        <p:sp>
          <p:nvSpPr>
            <p:cNvPr id="64" name="TextBox 63"/>
            <p:cNvSpPr txBox="1"/>
            <p:nvPr/>
          </p:nvSpPr>
          <p:spPr>
            <a:xfrm>
              <a:off x="-475010" y="1068457"/>
              <a:ext cx="358491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65" name="TextBox 64"/>
            <p:cNvSpPr txBox="1"/>
            <p:nvPr/>
          </p:nvSpPr>
          <p:spPr>
            <a:xfrm>
              <a:off x="-475010" y="1339726"/>
              <a:ext cx="357188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66" name="Group 95"/>
          <p:cNvGrpSpPr/>
          <p:nvPr/>
        </p:nvGrpSpPr>
        <p:grpSpPr>
          <a:xfrm>
            <a:off x="840859" y="2565547"/>
            <a:ext cx="2541458" cy="917600"/>
            <a:chOff x="-475010" y="1068457"/>
            <a:chExt cx="3584916" cy="917600"/>
          </a:xfrm>
        </p:grpSpPr>
        <p:sp>
          <p:nvSpPr>
            <p:cNvPr id="67" name="TextBox 66"/>
            <p:cNvSpPr txBox="1"/>
            <p:nvPr/>
          </p:nvSpPr>
          <p:spPr>
            <a:xfrm>
              <a:off x="-475010" y="1068457"/>
              <a:ext cx="358491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68" name="TextBox 67"/>
            <p:cNvSpPr txBox="1"/>
            <p:nvPr/>
          </p:nvSpPr>
          <p:spPr>
            <a:xfrm>
              <a:off x="-475010" y="1339726"/>
              <a:ext cx="357188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grpSp>
        <p:nvGrpSpPr>
          <p:cNvPr id="69" name="Group 95"/>
          <p:cNvGrpSpPr/>
          <p:nvPr/>
        </p:nvGrpSpPr>
        <p:grpSpPr>
          <a:xfrm>
            <a:off x="999387" y="4850768"/>
            <a:ext cx="2541458" cy="917600"/>
            <a:chOff x="-475010" y="1068457"/>
            <a:chExt cx="3584916" cy="917600"/>
          </a:xfrm>
        </p:grpSpPr>
        <p:sp>
          <p:nvSpPr>
            <p:cNvPr id="70" name="TextBox 69"/>
            <p:cNvSpPr txBox="1"/>
            <p:nvPr/>
          </p:nvSpPr>
          <p:spPr>
            <a:xfrm>
              <a:off x="-475010" y="1068457"/>
              <a:ext cx="358491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71" name="TextBox 70"/>
            <p:cNvSpPr txBox="1"/>
            <p:nvPr/>
          </p:nvSpPr>
          <p:spPr>
            <a:xfrm>
              <a:off x="-475010" y="1339726"/>
              <a:ext cx="357188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8"/>
          <p:cNvGrpSpPr/>
          <p:nvPr/>
        </p:nvGrpSpPr>
        <p:grpSpPr>
          <a:xfrm>
            <a:off x="1850031" y="2904344"/>
            <a:ext cx="3604845" cy="1477328"/>
            <a:chOff x="5889060" y="3872747"/>
            <a:chExt cx="2527679" cy="1477328"/>
          </a:xfrm>
        </p:grpSpPr>
        <p:sp>
          <p:nvSpPr>
            <p:cNvPr id="5" name="TextBox 4"/>
            <p:cNvSpPr txBox="1"/>
            <p:nvPr/>
          </p:nvSpPr>
          <p:spPr>
            <a:xfrm>
              <a:off x="5889060" y="4149746"/>
              <a:ext cx="252767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6" name="TextBox 5"/>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sp>
        <p:nvSpPr>
          <p:cNvPr id="7" name="TextBox 6"/>
          <p:cNvSpPr txBox="1"/>
          <p:nvPr/>
        </p:nvSpPr>
        <p:spPr>
          <a:xfrm>
            <a:off x="1001426" y="3091183"/>
            <a:ext cx="552111" cy="461665"/>
          </a:xfrm>
          <a:prstGeom prst="rect">
            <a:avLst/>
          </a:prstGeom>
          <a:noFill/>
        </p:spPr>
        <p:txBody>
          <a:bodyPr wrap="square" rtlCol="0">
            <a:spAutoFit/>
          </a:bodyPr>
          <a:lstStyle/>
          <a:p>
            <a:pPr algn="ctr"/>
            <a:r>
              <a:rPr lang="en-US" altLang="ko-KR" sz="2400" b="1" dirty="0">
                <a:solidFill>
                  <a:schemeClr val="accent3"/>
                </a:solidFill>
                <a:cs typeface="Arial" panose="020B0604020202020204" pitchFamily="34" charset="0"/>
              </a:rPr>
              <a:t>01</a:t>
            </a:r>
            <a:endParaRPr lang="ko-KR" altLang="en-US" sz="2400" b="1" dirty="0">
              <a:solidFill>
                <a:schemeClr val="accent3"/>
              </a:solidFill>
              <a:cs typeface="Arial" panose="020B0604020202020204" pitchFamily="34" charset="0"/>
            </a:endParaRPr>
          </a:p>
        </p:txBody>
      </p:sp>
      <p:sp>
        <p:nvSpPr>
          <p:cNvPr id="8" name="Rectangle 36"/>
          <p:cNvSpPr/>
          <p:nvPr/>
        </p:nvSpPr>
        <p:spPr>
          <a:xfrm>
            <a:off x="1097305" y="3736209"/>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p:cNvSpPr txBox="1"/>
          <p:nvPr/>
        </p:nvSpPr>
        <p:spPr>
          <a:xfrm>
            <a:off x="985856" y="4845510"/>
            <a:ext cx="552111" cy="461665"/>
          </a:xfrm>
          <a:prstGeom prst="rect">
            <a:avLst/>
          </a:prstGeom>
          <a:noFill/>
        </p:spPr>
        <p:txBody>
          <a:bodyPr wrap="square" rtlCol="0">
            <a:spAutoFit/>
          </a:bodyPr>
          <a:lstStyle/>
          <a:p>
            <a:pPr algn="ctr"/>
            <a:r>
              <a:rPr lang="en-US" altLang="ko-KR" sz="2400" b="1" dirty="0">
                <a:solidFill>
                  <a:schemeClr val="accent4"/>
                </a:solidFill>
                <a:cs typeface="Arial" panose="020B0604020202020204" pitchFamily="34" charset="0"/>
              </a:rPr>
              <a:t>02</a:t>
            </a:r>
            <a:endParaRPr lang="ko-KR" altLang="en-US" sz="2400" b="1" dirty="0">
              <a:solidFill>
                <a:schemeClr val="accent4"/>
              </a:solidFill>
              <a:cs typeface="Arial" panose="020B0604020202020204" pitchFamily="34" charset="0"/>
            </a:endParaRPr>
          </a:p>
        </p:txBody>
      </p:sp>
      <p:grpSp>
        <p:nvGrpSpPr>
          <p:cNvPr id="10" name="Group 48"/>
          <p:cNvGrpSpPr/>
          <p:nvPr/>
        </p:nvGrpSpPr>
        <p:grpSpPr>
          <a:xfrm>
            <a:off x="1850031" y="4658671"/>
            <a:ext cx="3604845" cy="1477328"/>
            <a:chOff x="5889060" y="3872747"/>
            <a:chExt cx="2527679" cy="1477328"/>
          </a:xfrm>
        </p:grpSpPr>
        <p:sp>
          <p:nvSpPr>
            <p:cNvPr id="11" name="TextBox 10"/>
            <p:cNvSpPr txBox="1"/>
            <p:nvPr/>
          </p:nvSpPr>
          <p:spPr>
            <a:xfrm>
              <a:off x="5889060" y="4149746"/>
              <a:ext cx="252767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12" name="TextBox 11"/>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sp>
        <p:nvSpPr>
          <p:cNvPr id="13" name="Oval 21"/>
          <p:cNvSpPr>
            <a:spLocks noChangeAspect="1"/>
          </p:cNvSpPr>
          <p:nvPr/>
        </p:nvSpPr>
        <p:spPr>
          <a:xfrm>
            <a:off x="1084573" y="546217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TextBox 13"/>
          <p:cNvSpPr txBox="1"/>
          <p:nvPr/>
        </p:nvSpPr>
        <p:spPr>
          <a:xfrm>
            <a:off x="1557226" y="666344"/>
            <a:ext cx="4842318" cy="1323439"/>
          </a:xfrm>
          <a:prstGeom prst="rect">
            <a:avLst/>
          </a:prstGeom>
          <a:noFill/>
        </p:spPr>
        <p:txBody>
          <a:bodyPr wrap="square" rtlCol="0">
            <a:spAutoFit/>
          </a:bodyPr>
          <a:lstStyle/>
          <a:p>
            <a:r>
              <a:rPr lang="en-US" altLang="ko-KR" sz="4000" b="1" dirty="0">
                <a:solidFill>
                  <a:schemeClr val="tx1">
                    <a:lumMod val="65000"/>
                    <a:lumOff val="35000"/>
                  </a:schemeClr>
                </a:solidFill>
                <a:latin typeface="+mj-lt"/>
                <a:cs typeface="Arial" panose="020B0604020202020204" pitchFamily="34" charset="0"/>
              </a:rPr>
              <a:t>Simple </a:t>
            </a:r>
            <a:r>
              <a:rPr lang="en-US" altLang="ko-KR" sz="4000" b="1" dirty="0">
                <a:solidFill>
                  <a:schemeClr val="accent1"/>
                </a:solidFill>
                <a:latin typeface="+mj-lt"/>
                <a:cs typeface="Arial" panose="020B0604020202020204" pitchFamily="34" charset="0"/>
              </a:rPr>
              <a:t>PowerPoint </a:t>
            </a:r>
            <a:r>
              <a:rPr lang="en-US" altLang="ko-KR" sz="4000" b="1" dirty="0">
                <a:solidFill>
                  <a:schemeClr val="tx1">
                    <a:lumMod val="65000"/>
                    <a:lumOff val="35000"/>
                  </a:schemeClr>
                </a:solidFill>
                <a:latin typeface="+mj-lt"/>
                <a:cs typeface="Arial" panose="020B0604020202020204" pitchFamily="34" charset="0"/>
              </a:rPr>
              <a:t>Presentation</a:t>
            </a:r>
            <a:endParaRPr lang="ko-KR" altLang="en-US" sz="4000" b="1" dirty="0">
              <a:solidFill>
                <a:schemeClr val="tx1">
                  <a:lumMod val="65000"/>
                  <a:lumOff val="35000"/>
                </a:schemeClr>
              </a:solidFill>
              <a:latin typeface="+mj-lt"/>
              <a:cs typeface="Arial" panose="020B0604020202020204" pitchFamily="34" charset="0"/>
            </a:endParaRPr>
          </a:p>
        </p:txBody>
      </p:sp>
      <p:sp>
        <p:nvSpPr>
          <p:cNvPr id="2" name="Picture Placeholder 1"/>
          <p:cNvSpPr>
            <a:spLocks noGrp="1"/>
          </p:cNvSpPr>
          <p:nvPr>
            <p:ph type="pic" idx="16"/>
          </p:nvPr>
        </p:nvSpPr>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sp>
        <p:nvSpPr>
          <p:cNvPr id="165" name="Oval 100"/>
          <p:cNvSpPr/>
          <p:nvPr/>
        </p:nvSpPr>
        <p:spPr>
          <a:xfrm>
            <a:off x="6694093" y="3344829"/>
            <a:ext cx="867541" cy="867541"/>
          </a:xfrm>
          <a:prstGeom prst="ellips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6" name="Oval 101"/>
          <p:cNvSpPr/>
          <p:nvPr/>
        </p:nvSpPr>
        <p:spPr>
          <a:xfrm>
            <a:off x="5161407" y="4028388"/>
            <a:ext cx="867541" cy="867541"/>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Oval 102"/>
          <p:cNvSpPr/>
          <p:nvPr/>
        </p:nvSpPr>
        <p:spPr>
          <a:xfrm>
            <a:off x="3628721" y="3344829"/>
            <a:ext cx="867541" cy="867541"/>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Oval 103"/>
          <p:cNvSpPr/>
          <p:nvPr/>
        </p:nvSpPr>
        <p:spPr>
          <a:xfrm>
            <a:off x="2096035" y="4028388"/>
            <a:ext cx="867541" cy="867541"/>
          </a:xfrm>
          <a:prstGeom prst="ellipse">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0" name="Oval 104"/>
          <p:cNvSpPr/>
          <p:nvPr/>
        </p:nvSpPr>
        <p:spPr>
          <a:xfrm>
            <a:off x="8226779" y="4028388"/>
            <a:ext cx="867541" cy="867541"/>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Oval 100"/>
          <p:cNvSpPr/>
          <p:nvPr/>
        </p:nvSpPr>
        <p:spPr>
          <a:xfrm>
            <a:off x="9759464" y="3344829"/>
            <a:ext cx="867541" cy="867541"/>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2" name="Oval 100"/>
          <p:cNvSpPr/>
          <p:nvPr/>
        </p:nvSpPr>
        <p:spPr>
          <a:xfrm>
            <a:off x="6786066" y="3435382"/>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3" name="Oval 101"/>
          <p:cNvSpPr/>
          <p:nvPr/>
        </p:nvSpPr>
        <p:spPr>
          <a:xfrm>
            <a:off x="5253380" y="4118941"/>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4" name="Oval 102"/>
          <p:cNvSpPr/>
          <p:nvPr/>
        </p:nvSpPr>
        <p:spPr>
          <a:xfrm>
            <a:off x="3720694" y="3435382"/>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5" name="Oval 103"/>
          <p:cNvSpPr/>
          <p:nvPr/>
        </p:nvSpPr>
        <p:spPr>
          <a:xfrm>
            <a:off x="2188008" y="4118941"/>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6" name="Oval 104"/>
          <p:cNvSpPr/>
          <p:nvPr/>
        </p:nvSpPr>
        <p:spPr>
          <a:xfrm>
            <a:off x="8318752" y="4118941"/>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7" name="Group 110"/>
          <p:cNvGrpSpPr/>
          <p:nvPr/>
        </p:nvGrpSpPr>
        <p:grpSpPr>
          <a:xfrm>
            <a:off x="1554961" y="1912789"/>
            <a:ext cx="1883306" cy="1477328"/>
            <a:chOff x="611560" y="1877923"/>
            <a:chExt cx="1883306" cy="1477328"/>
          </a:xfrm>
        </p:grpSpPr>
        <p:sp>
          <p:nvSpPr>
            <p:cNvPr id="178" name="TextBox 177"/>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a:t>
              </a:r>
              <a:endParaRPr lang="en-US" altLang="ko-KR" sz="1200" dirty="0">
                <a:solidFill>
                  <a:schemeClr val="tx1">
                    <a:lumMod val="75000"/>
                    <a:lumOff val="25000"/>
                  </a:schemeClr>
                </a:solidFill>
                <a:cs typeface="Arial" panose="020B0604020202020204" pitchFamily="34" charset="0"/>
              </a:endParaRPr>
            </a:p>
          </p:txBody>
        </p:sp>
        <p:sp>
          <p:nvSpPr>
            <p:cNvPr id="179" name="TextBox 178"/>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Contents Graph </a:t>
              </a:r>
              <a:endParaRPr lang="ko-KR" altLang="en-US" sz="1200" dirty="0">
                <a:solidFill>
                  <a:schemeClr val="tx1">
                    <a:lumMod val="75000"/>
                    <a:lumOff val="25000"/>
                  </a:schemeClr>
                </a:solidFill>
                <a:cs typeface="Arial" panose="020B0604020202020204" pitchFamily="34" charset="0"/>
              </a:endParaRPr>
            </a:p>
          </p:txBody>
        </p:sp>
      </p:grpSp>
      <p:grpSp>
        <p:nvGrpSpPr>
          <p:cNvPr id="180" name="Group 114"/>
          <p:cNvGrpSpPr/>
          <p:nvPr/>
        </p:nvGrpSpPr>
        <p:grpSpPr>
          <a:xfrm>
            <a:off x="3104651" y="4640343"/>
            <a:ext cx="1883306" cy="1477328"/>
            <a:chOff x="611560" y="1877923"/>
            <a:chExt cx="1883306" cy="1477328"/>
          </a:xfrm>
        </p:grpSpPr>
        <p:sp>
          <p:nvSpPr>
            <p:cNvPr id="181" name="TextBox 180"/>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a:t>
              </a:r>
              <a:endParaRPr lang="en-US" altLang="ko-KR" sz="1200" dirty="0">
                <a:solidFill>
                  <a:schemeClr val="tx1">
                    <a:lumMod val="75000"/>
                    <a:lumOff val="25000"/>
                  </a:schemeClr>
                </a:solidFill>
                <a:cs typeface="Arial" panose="020B0604020202020204" pitchFamily="34" charset="0"/>
              </a:endParaRPr>
            </a:p>
          </p:txBody>
        </p:sp>
        <p:sp>
          <p:nvSpPr>
            <p:cNvPr id="182" name="TextBox 181"/>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Contents Graph </a:t>
              </a:r>
              <a:endParaRPr lang="ko-KR" altLang="en-US" sz="1200" dirty="0">
                <a:solidFill>
                  <a:schemeClr val="tx1">
                    <a:lumMod val="75000"/>
                    <a:lumOff val="25000"/>
                  </a:schemeClr>
                </a:solidFill>
                <a:cs typeface="Arial" panose="020B0604020202020204" pitchFamily="34" charset="0"/>
              </a:endParaRPr>
            </a:p>
          </p:txBody>
        </p:sp>
      </p:grpSp>
      <p:grpSp>
        <p:nvGrpSpPr>
          <p:cNvPr id="183" name="Group 118"/>
          <p:cNvGrpSpPr/>
          <p:nvPr/>
        </p:nvGrpSpPr>
        <p:grpSpPr>
          <a:xfrm>
            <a:off x="6204031" y="4640343"/>
            <a:ext cx="1883306" cy="1477328"/>
            <a:chOff x="611560" y="1877923"/>
            <a:chExt cx="1883306" cy="1477328"/>
          </a:xfrm>
        </p:grpSpPr>
        <p:sp>
          <p:nvSpPr>
            <p:cNvPr id="184" name="TextBox 183"/>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a:t>
              </a:r>
              <a:endParaRPr lang="en-US" altLang="ko-KR" sz="1200" dirty="0">
                <a:solidFill>
                  <a:schemeClr val="tx1">
                    <a:lumMod val="75000"/>
                    <a:lumOff val="25000"/>
                  </a:schemeClr>
                </a:solidFill>
                <a:cs typeface="Arial" panose="020B0604020202020204" pitchFamily="34" charset="0"/>
              </a:endParaRPr>
            </a:p>
          </p:txBody>
        </p:sp>
        <p:sp>
          <p:nvSpPr>
            <p:cNvPr id="185" name="TextBox 184"/>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Contents Graph </a:t>
              </a:r>
              <a:endParaRPr lang="ko-KR" altLang="en-US" sz="1200" dirty="0">
                <a:solidFill>
                  <a:schemeClr val="tx1">
                    <a:lumMod val="75000"/>
                    <a:lumOff val="25000"/>
                  </a:schemeClr>
                </a:solidFill>
                <a:cs typeface="Arial" panose="020B0604020202020204" pitchFamily="34" charset="0"/>
              </a:endParaRPr>
            </a:p>
          </p:txBody>
        </p:sp>
      </p:grpSp>
      <p:grpSp>
        <p:nvGrpSpPr>
          <p:cNvPr id="186" name="Group 149"/>
          <p:cNvGrpSpPr/>
          <p:nvPr/>
        </p:nvGrpSpPr>
        <p:grpSpPr>
          <a:xfrm>
            <a:off x="4654341" y="1912789"/>
            <a:ext cx="1883306" cy="1477328"/>
            <a:chOff x="611560" y="1877923"/>
            <a:chExt cx="1883306" cy="1477328"/>
          </a:xfrm>
        </p:grpSpPr>
        <p:sp>
          <p:nvSpPr>
            <p:cNvPr id="187" name="TextBox 186"/>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a:t>
              </a:r>
              <a:endParaRPr lang="en-US" altLang="ko-KR" sz="1200" dirty="0">
                <a:solidFill>
                  <a:schemeClr val="tx1">
                    <a:lumMod val="75000"/>
                    <a:lumOff val="25000"/>
                  </a:schemeClr>
                </a:solidFill>
                <a:cs typeface="Arial" panose="020B0604020202020204" pitchFamily="34" charset="0"/>
              </a:endParaRPr>
            </a:p>
          </p:txBody>
        </p:sp>
        <p:sp>
          <p:nvSpPr>
            <p:cNvPr id="188" name="TextBox 187"/>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Contents Graph </a:t>
              </a:r>
              <a:endParaRPr lang="ko-KR" altLang="en-US" sz="1200" dirty="0">
                <a:solidFill>
                  <a:schemeClr val="tx1">
                    <a:lumMod val="75000"/>
                    <a:lumOff val="25000"/>
                  </a:schemeClr>
                </a:solidFill>
                <a:cs typeface="Arial" panose="020B0604020202020204" pitchFamily="34" charset="0"/>
              </a:endParaRPr>
            </a:p>
          </p:txBody>
        </p:sp>
      </p:grpSp>
      <p:grpSp>
        <p:nvGrpSpPr>
          <p:cNvPr id="189" name="Group 153"/>
          <p:cNvGrpSpPr/>
          <p:nvPr/>
        </p:nvGrpSpPr>
        <p:grpSpPr>
          <a:xfrm>
            <a:off x="7753721" y="1912789"/>
            <a:ext cx="1883306" cy="1477328"/>
            <a:chOff x="611560" y="1877923"/>
            <a:chExt cx="1883306" cy="1477328"/>
          </a:xfrm>
        </p:grpSpPr>
        <p:sp>
          <p:nvSpPr>
            <p:cNvPr id="190" name="TextBox 189"/>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a:t>
              </a:r>
              <a:endParaRPr lang="en-US" altLang="ko-KR" sz="1200" dirty="0">
                <a:solidFill>
                  <a:schemeClr val="tx1">
                    <a:lumMod val="75000"/>
                    <a:lumOff val="25000"/>
                  </a:schemeClr>
                </a:solidFill>
                <a:cs typeface="Arial" panose="020B0604020202020204" pitchFamily="34" charset="0"/>
              </a:endParaRPr>
            </a:p>
          </p:txBody>
        </p:sp>
        <p:sp>
          <p:nvSpPr>
            <p:cNvPr id="191" name="TextBox 190"/>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Contents Graph </a:t>
              </a:r>
              <a:endParaRPr lang="ko-KR" altLang="en-US" sz="1200" dirty="0">
                <a:solidFill>
                  <a:schemeClr val="tx1">
                    <a:lumMod val="75000"/>
                    <a:lumOff val="25000"/>
                  </a:schemeClr>
                </a:solidFill>
                <a:cs typeface="Arial" panose="020B0604020202020204" pitchFamily="34" charset="0"/>
              </a:endParaRPr>
            </a:p>
          </p:txBody>
        </p:sp>
      </p:grpSp>
      <p:sp>
        <p:nvSpPr>
          <p:cNvPr id="192" name="Block Arc 157"/>
          <p:cNvSpPr/>
          <p:nvPr/>
        </p:nvSpPr>
        <p:spPr>
          <a:xfrm rot="10800000">
            <a:off x="3148004" y="2688404"/>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3" name="Block Arc 158"/>
          <p:cNvSpPr/>
          <p:nvPr/>
        </p:nvSpPr>
        <p:spPr>
          <a:xfrm>
            <a:off x="7739924" y="3471302"/>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Block Arc 159"/>
          <p:cNvSpPr/>
          <p:nvPr/>
        </p:nvSpPr>
        <p:spPr>
          <a:xfrm>
            <a:off x="4678644" y="3471302"/>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5" name="Block Arc 160"/>
          <p:cNvSpPr/>
          <p:nvPr/>
        </p:nvSpPr>
        <p:spPr>
          <a:xfrm rot="10800000">
            <a:off x="6209284" y="2688404"/>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Oval 100"/>
          <p:cNvSpPr/>
          <p:nvPr/>
        </p:nvSpPr>
        <p:spPr>
          <a:xfrm>
            <a:off x="9851437" y="3435382"/>
            <a:ext cx="693414" cy="693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7" name="Group 118"/>
          <p:cNvGrpSpPr/>
          <p:nvPr/>
        </p:nvGrpSpPr>
        <p:grpSpPr>
          <a:xfrm>
            <a:off x="9275540" y="4640343"/>
            <a:ext cx="1883306" cy="1477328"/>
            <a:chOff x="611560" y="1877923"/>
            <a:chExt cx="1883306" cy="1477328"/>
          </a:xfrm>
        </p:grpSpPr>
        <p:sp>
          <p:nvSpPr>
            <p:cNvPr id="198" name="TextBox 197"/>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a:t>
              </a:r>
              <a:endParaRPr lang="en-US" altLang="ko-KR" sz="1200" dirty="0">
                <a:solidFill>
                  <a:schemeClr val="tx1">
                    <a:lumMod val="75000"/>
                    <a:lumOff val="25000"/>
                  </a:schemeClr>
                </a:solidFill>
                <a:cs typeface="Arial" panose="020B0604020202020204" pitchFamily="34" charset="0"/>
              </a:endParaRPr>
            </a:p>
          </p:txBody>
        </p:sp>
        <p:sp>
          <p:nvSpPr>
            <p:cNvPr id="199" name="TextBox 198"/>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Contents Graph </a:t>
              </a:r>
              <a:endParaRPr lang="ko-KR" altLang="en-US" sz="1200" dirty="0">
                <a:solidFill>
                  <a:schemeClr val="tx1">
                    <a:lumMod val="75000"/>
                    <a:lumOff val="25000"/>
                  </a:schemeClr>
                </a:solidFill>
                <a:cs typeface="Arial" panose="020B0604020202020204" pitchFamily="34" charset="0"/>
              </a:endParaRPr>
            </a:p>
          </p:txBody>
        </p:sp>
      </p:grpSp>
      <p:sp>
        <p:nvSpPr>
          <p:cNvPr id="200" name="Block Arc 160"/>
          <p:cNvSpPr/>
          <p:nvPr/>
        </p:nvSpPr>
        <p:spPr>
          <a:xfrm rot="10800000">
            <a:off x="9263375" y="2705822"/>
            <a:ext cx="1834703" cy="1834703"/>
          </a:xfrm>
          <a:prstGeom prst="blockArc">
            <a:avLst>
              <a:gd name="adj1" fmla="val 12399071"/>
              <a:gd name="adj2" fmla="val 20021087"/>
              <a:gd name="adj3" fmla="val 64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1" name="Text Placeholder 12"/>
          <p:cNvSpPr txBox="1"/>
          <p:nvPr/>
        </p:nvSpPr>
        <p:spPr>
          <a:xfrm>
            <a:off x="3670977"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anose="020B0604020202020204" pitchFamily="34" charset="0"/>
              </a:rPr>
              <a:t>2015</a:t>
            </a:r>
            <a:endParaRPr lang="en-US" sz="1600" dirty="0">
              <a:solidFill>
                <a:schemeClr val="bg1"/>
              </a:solidFill>
              <a:cs typeface="Arial" panose="020B0604020202020204" pitchFamily="34" charset="0"/>
            </a:endParaRPr>
          </a:p>
        </p:txBody>
      </p:sp>
      <p:sp>
        <p:nvSpPr>
          <p:cNvPr id="202" name="Text Placeholder 12"/>
          <p:cNvSpPr txBox="1"/>
          <p:nvPr/>
        </p:nvSpPr>
        <p:spPr>
          <a:xfrm>
            <a:off x="5203663"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anose="020B0604020202020204" pitchFamily="34" charset="0"/>
              </a:rPr>
              <a:t>2016</a:t>
            </a:r>
            <a:endParaRPr lang="en-US" sz="1600" dirty="0">
              <a:solidFill>
                <a:schemeClr val="bg1"/>
              </a:solidFill>
              <a:cs typeface="Arial" panose="020B0604020202020204" pitchFamily="34" charset="0"/>
            </a:endParaRPr>
          </a:p>
        </p:txBody>
      </p:sp>
      <p:sp>
        <p:nvSpPr>
          <p:cNvPr id="203" name="Text Placeholder 12"/>
          <p:cNvSpPr txBox="1"/>
          <p:nvPr/>
        </p:nvSpPr>
        <p:spPr>
          <a:xfrm>
            <a:off x="6736349"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anose="020B0604020202020204" pitchFamily="34" charset="0"/>
              </a:rPr>
              <a:t>2017</a:t>
            </a:r>
            <a:endParaRPr lang="en-US" sz="1600" dirty="0">
              <a:solidFill>
                <a:schemeClr val="bg1"/>
              </a:solidFill>
              <a:cs typeface="Arial" panose="020B0604020202020204" pitchFamily="34" charset="0"/>
            </a:endParaRPr>
          </a:p>
        </p:txBody>
      </p:sp>
      <p:sp>
        <p:nvSpPr>
          <p:cNvPr id="204" name="Text Placeholder 12"/>
          <p:cNvSpPr txBox="1"/>
          <p:nvPr/>
        </p:nvSpPr>
        <p:spPr>
          <a:xfrm>
            <a:off x="8269035"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anose="020B0604020202020204" pitchFamily="34" charset="0"/>
              </a:rPr>
              <a:t>2018</a:t>
            </a:r>
            <a:endParaRPr lang="en-US" sz="1600" dirty="0">
              <a:solidFill>
                <a:schemeClr val="bg1"/>
              </a:solidFill>
              <a:cs typeface="Arial" panose="020B0604020202020204" pitchFamily="34" charset="0"/>
            </a:endParaRPr>
          </a:p>
        </p:txBody>
      </p:sp>
      <p:sp>
        <p:nvSpPr>
          <p:cNvPr id="205" name="Text Placeholder 12"/>
          <p:cNvSpPr txBox="1"/>
          <p:nvPr/>
        </p:nvSpPr>
        <p:spPr>
          <a:xfrm>
            <a:off x="9801720"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anose="020B0604020202020204" pitchFamily="34" charset="0"/>
              </a:rPr>
              <a:t>2019</a:t>
            </a:r>
            <a:endParaRPr lang="en-US" sz="1600" dirty="0">
              <a:solidFill>
                <a:schemeClr val="bg1"/>
              </a:solidFill>
              <a:cs typeface="Arial" panose="020B0604020202020204" pitchFamily="34" charset="0"/>
            </a:endParaRPr>
          </a:p>
        </p:txBody>
      </p:sp>
      <p:sp>
        <p:nvSpPr>
          <p:cNvPr id="206" name="Text Placeholder 12"/>
          <p:cNvSpPr txBox="1"/>
          <p:nvPr/>
        </p:nvSpPr>
        <p:spPr>
          <a:xfrm>
            <a:off x="2138291"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anose="020B0604020202020204" pitchFamily="34" charset="0"/>
              </a:rPr>
              <a:t>2014</a:t>
            </a:r>
            <a:endParaRPr lang="en-US" sz="1600" dirty="0">
              <a:solidFill>
                <a:schemeClr val="bg1"/>
              </a:solidFill>
              <a:cs typeface="Arial" panose="020B0604020202020204" pitchFamily="34" charset="0"/>
            </a:endParaRPr>
          </a:p>
        </p:txBody>
      </p:sp>
      <p:pic>
        <p:nvPicPr>
          <p:cNvPr id="207"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7935385">
            <a:off x="3295223" y="3681507"/>
            <a:ext cx="431839" cy="267619"/>
          </a:xfrm>
          <a:prstGeom prst="rect">
            <a:avLst/>
          </a:prstGeom>
        </p:spPr>
      </p:pic>
      <p:pic>
        <p:nvPicPr>
          <p:cNvPr id="208"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37796">
            <a:off x="4682502" y="3417858"/>
            <a:ext cx="431839" cy="267619"/>
          </a:xfrm>
          <a:prstGeom prst="rect">
            <a:avLst/>
          </a:prstGeom>
        </p:spPr>
      </p:pic>
      <p:pic>
        <p:nvPicPr>
          <p:cNvPr id="209"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3365916">
            <a:off x="4560487" y="4354681"/>
            <a:ext cx="431839" cy="267619"/>
          </a:xfrm>
          <a:prstGeom prst="rect">
            <a:avLst/>
          </a:prstGeom>
        </p:spPr>
      </p:pic>
      <p:pic>
        <p:nvPicPr>
          <p:cNvPr id="210"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487176">
            <a:off x="1418636" y="3527903"/>
            <a:ext cx="431839" cy="267619"/>
          </a:xfrm>
          <a:prstGeom prst="rect">
            <a:avLst/>
          </a:prstGeom>
        </p:spPr>
      </p:pic>
      <p:pic>
        <p:nvPicPr>
          <p:cNvPr id="211"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7116747">
            <a:off x="6300535" y="3730592"/>
            <a:ext cx="431839" cy="267619"/>
          </a:xfrm>
          <a:prstGeom prst="rect">
            <a:avLst/>
          </a:prstGeom>
        </p:spPr>
      </p:pic>
      <p:pic>
        <p:nvPicPr>
          <p:cNvPr id="212"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958832">
            <a:off x="5709549" y="3705960"/>
            <a:ext cx="431839" cy="267619"/>
          </a:xfrm>
          <a:prstGeom prst="rect">
            <a:avLst/>
          </a:prstGeom>
        </p:spPr>
      </p:pic>
      <p:pic>
        <p:nvPicPr>
          <p:cNvPr id="213"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3080314">
            <a:off x="7582840" y="4287523"/>
            <a:ext cx="431839" cy="267619"/>
          </a:xfrm>
          <a:prstGeom prst="rect">
            <a:avLst/>
          </a:prstGeom>
        </p:spPr>
      </p:pic>
      <p:pic>
        <p:nvPicPr>
          <p:cNvPr id="214"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50794">
            <a:off x="2164697" y="3690474"/>
            <a:ext cx="431839" cy="267619"/>
          </a:xfrm>
          <a:prstGeom prst="rect">
            <a:avLst/>
          </a:prstGeom>
        </p:spPr>
      </p:pic>
      <p:pic>
        <p:nvPicPr>
          <p:cNvPr id="21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37796">
            <a:off x="7701559" y="3429929"/>
            <a:ext cx="431839" cy="267619"/>
          </a:xfrm>
          <a:prstGeom prst="rect">
            <a:avLst/>
          </a:prstGeom>
        </p:spPr>
      </p:pic>
      <p:pic>
        <p:nvPicPr>
          <p:cNvPr id="216"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958832">
            <a:off x="8698699" y="3670025"/>
            <a:ext cx="431839" cy="267619"/>
          </a:xfrm>
          <a:prstGeom prst="rect">
            <a:avLst/>
          </a:prstGeom>
        </p:spPr>
      </p:pic>
      <p:pic>
        <p:nvPicPr>
          <p:cNvPr id="217"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7116747">
            <a:off x="9379548" y="3795507"/>
            <a:ext cx="431839" cy="267619"/>
          </a:xfrm>
          <a:prstGeom prst="rect">
            <a:avLst/>
          </a:prstGeom>
        </p:spPr>
      </p:pic>
      <p:pic>
        <p:nvPicPr>
          <p:cNvPr id="21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3080314">
            <a:off x="10857234" y="4109838"/>
            <a:ext cx="431839" cy="267619"/>
          </a:xfrm>
          <a:prstGeom prst="rect">
            <a:avLst/>
          </a:prstGeom>
        </p:spPr>
      </p:pic>
      <p:pic>
        <p:nvPicPr>
          <p:cNvPr id="219"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51831" y="2159764"/>
            <a:ext cx="894150" cy="1944777"/>
          </a:xfrm>
          <a:prstGeom prst="rect">
            <a:avLst/>
          </a:prstGeom>
        </p:spPr>
      </p:pic>
      <p:sp>
        <p:nvSpPr>
          <p:cNvPr id="220" name="Block Arc 92"/>
          <p:cNvSpPr/>
          <p:nvPr/>
        </p:nvSpPr>
        <p:spPr>
          <a:xfrm>
            <a:off x="1621332" y="3447493"/>
            <a:ext cx="1834703" cy="1834703"/>
          </a:xfrm>
          <a:prstGeom prst="blockArc">
            <a:avLst>
              <a:gd name="adj1" fmla="val 10800022"/>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1" name="직사각형 2"/>
          <p:cNvSpPr/>
          <p:nvPr/>
        </p:nvSpPr>
        <p:spPr>
          <a:xfrm>
            <a:off x="1617471" y="4364844"/>
            <a:ext cx="825689" cy="2504958"/>
          </a:xfrm>
          <a:custGeom>
            <a:avLst/>
            <a:gdLst>
              <a:gd name="connsiteX0" fmla="*/ 0 w 119148"/>
              <a:gd name="connsiteY0" fmla="*/ 0 h 2214305"/>
              <a:gd name="connsiteX1" fmla="*/ 119148 w 119148"/>
              <a:gd name="connsiteY1" fmla="*/ 0 h 2214305"/>
              <a:gd name="connsiteX2" fmla="*/ 119148 w 119148"/>
              <a:gd name="connsiteY2" fmla="*/ 2214305 h 2214305"/>
              <a:gd name="connsiteX3" fmla="*/ 0 w 119148"/>
              <a:gd name="connsiteY3" fmla="*/ 2214305 h 2214305"/>
              <a:gd name="connsiteX4" fmla="*/ 0 w 119148"/>
              <a:gd name="connsiteY4" fmla="*/ 0 h 2214305"/>
              <a:gd name="connsiteX0-1" fmla="*/ 0 w 412396"/>
              <a:gd name="connsiteY0-2" fmla="*/ 0 h 2214305"/>
              <a:gd name="connsiteX1-3" fmla="*/ 119148 w 412396"/>
              <a:gd name="connsiteY1-4" fmla="*/ 0 h 2214305"/>
              <a:gd name="connsiteX2-5" fmla="*/ 412396 w 412396"/>
              <a:gd name="connsiteY2-6" fmla="*/ 2147657 h 2214305"/>
              <a:gd name="connsiteX3-7" fmla="*/ 0 w 412396"/>
              <a:gd name="connsiteY3-8" fmla="*/ 2214305 h 2214305"/>
              <a:gd name="connsiteX4-9" fmla="*/ 0 w 412396"/>
              <a:gd name="connsiteY4-10" fmla="*/ 0 h 2214305"/>
              <a:gd name="connsiteX0-11" fmla="*/ 0 w 412396"/>
              <a:gd name="connsiteY0-12" fmla="*/ 0 h 2147658"/>
              <a:gd name="connsiteX1-13" fmla="*/ 119148 w 412396"/>
              <a:gd name="connsiteY1-14" fmla="*/ 0 h 2147658"/>
              <a:gd name="connsiteX2-15" fmla="*/ 412396 w 412396"/>
              <a:gd name="connsiteY2-16" fmla="*/ 2147657 h 2147658"/>
              <a:gd name="connsiteX3-17" fmla="*/ 210606 w 412396"/>
              <a:gd name="connsiteY3-18" fmla="*/ 2147658 h 2147658"/>
              <a:gd name="connsiteX4-19" fmla="*/ 0 w 412396"/>
              <a:gd name="connsiteY4-20" fmla="*/ 0 h 2147658"/>
              <a:gd name="connsiteX0-21" fmla="*/ 0 w 468380"/>
              <a:gd name="connsiteY0-22" fmla="*/ 0 h 2152988"/>
              <a:gd name="connsiteX1-23" fmla="*/ 119148 w 468380"/>
              <a:gd name="connsiteY1-24" fmla="*/ 0 h 2152988"/>
              <a:gd name="connsiteX2-25" fmla="*/ 468380 w 468380"/>
              <a:gd name="connsiteY2-26" fmla="*/ 2152988 h 2152988"/>
              <a:gd name="connsiteX3-27" fmla="*/ 210606 w 468380"/>
              <a:gd name="connsiteY3-28" fmla="*/ 2147658 h 2152988"/>
              <a:gd name="connsiteX4-29" fmla="*/ 0 w 468380"/>
              <a:gd name="connsiteY4-30" fmla="*/ 0 h 2152988"/>
              <a:gd name="connsiteX0-31" fmla="*/ 0 w 468380"/>
              <a:gd name="connsiteY0-32" fmla="*/ 0 h 2152988"/>
              <a:gd name="connsiteX1-33" fmla="*/ 119148 w 468380"/>
              <a:gd name="connsiteY1-34" fmla="*/ 0 h 2152988"/>
              <a:gd name="connsiteX2-35" fmla="*/ 468380 w 468380"/>
              <a:gd name="connsiteY2-36" fmla="*/ 2152988 h 2152988"/>
              <a:gd name="connsiteX3-37" fmla="*/ 250595 w 468380"/>
              <a:gd name="connsiteY3-38" fmla="*/ 2150324 h 2152988"/>
              <a:gd name="connsiteX4-39" fmla="*/ 0 w 468380"/>
              <a:gd name="connsiteY4-40" fmla="*/ 0 h 2152988"/>
              <a:gd name="connsiteX0-41" fmla="*/ 0 w 471045"/>
              <a:gd name="connsiteY0-42" fmla="*/ 0 h 2150324"/>
              <a:gd name="connsiteX1-43" fmla="*/ 119148 w 471045"/>
              <a:gd name="connsiteY1-44" fmla="*/ 0 h 2150324"/>
              <a:gd name="connsiteX2-45" fmla="*/ 471045 w 471045"/>
              <a:gd name="connsiteY2-46" fmla="*/ 2144990 h 2150324"/>
              <a:gd name="connsiteX3-47" fmla="*/ 250595 w 471045"/>
              <a:gd name="connsiteY3-48" fmla="*/ 2150324 h 2150324"/>
              <a:gd name="connsiteX4-49" fmla="*/ 0 w 471045"/>
              <a:gd name="connsiteY4-50" fmla="*/ 0 h 2150324"/>
              <a:gd name="connsiteX0-51" fmla="*/ 0 w 471045"/>
              <a:gd name="connsiteY0-52" fmla="*/ 0 h 2150324"/>
              <a:gd name="connsiteX1-53" fmla="*/ 119148 w 471045"/>
              <a:gd name="connsiteY1-54" fmla="*/ 0 h 2150324"/>
              <a:gd name="connsiteX2-55" fmla="*/ 471045 w 471045"/>
              <a:gd name="connsiteY2-56" fmla="*/ 2144990 h 2150324"/>
              <a:gd name="connsiteX3-57" fmla="*/ 250595 w 471045"/>
              <a:gd name="connsiteY3-58" fmla="*/ 2150324 h 2150324"/>
              <a:gd name="connsiteX4-59" fmla="*/ 0 w 471045"/>
              <a:gd name="connsiteY4-60" fmla="*/ 0 h 2150324"/>
              <a:gd name="connsiteX0-61" fmla="*/ 0 w 471045"/>
              <a:gd name="connsiteY0-62" fmla="*/ 0 h 2150324"/>
              <a:gd name="connsiteX1-63" fmla="*/ 119148 w 471045"/>
              <a:gd name="connsiteY1-64" fmla="*/ 0 h 2150324"/>
              <a:gd name="connsiteX2-65" fmla="*/ 471045 w 471045"/>
              <a:gd name="connsiteY2-66" fmla="*/ 2144990 h 2150324"/>
              <a:gd name="connsiteX3-67" fmla="*/ 250595 w 471045"/>
              <a:gd name="connsiteY3-68" fmla="*/ 2150324 h 2150324"/>
              <a:gd name="connsiteX4-69" fmla="*/ 0 w 471045"/>
              <a:gd name="connsiteY4-70" fmla="*/ 0 h 2150324"/>
              <a:gd name="connsiteX0-71" fmla="*/ 3219 w 474264"/>
              <a:gd name="connsiteY0-72" fmla="*/ 0 h 2150324"/>
              <a:gd name="connsiteX1-73" fmla="*/ 122367 w 474264"/>
              <a:gd name="connsiteY1-74" fmla="*/ 0 h 2150324"/>
              <a:gd name="connsiteX2-75" fmla="*/ 474264 w 474264"/>
              <a:gd name="connsiteY2-76" fmla="*/ 2144990 h 2150324"/>
              <a:gd name="connsiteX3-77" fmla="*/ 253814 w 474264"/>
              <a:gd name="connsiteY3-78" fmla="*/ 2150324 h 2150324"/>
              <a:gd name="connsiteX4-79" fmla="*/ 3219 w 474264"/>
              <a:gd name="connsiteY4-80" fmla="*/ 0 h 2150324"/>
              <a:gd name="connsiteX0-81" fmla="*/ 6211 w 477256"/>
              <a:gd name="connsiteY0-82" fmla="*/ 0 h 2150324"/>
              <a:gd name="connsiteX1-83" fmla="*/ 125359 w 477256"/>
              <a:gd name="connsiteY1-84" fmla="*/ 0 h 2150324"/>
              <a:gd name="connsiteX2-85" fmla="*/ 477256 w 477256"/>
              <a:gd name="connsiteY2-86" fmla="*/ 2144990 h 2150324"/>
              <a:gd name="connsiteX3-87" fmla="*/ 256806 w 477256"/>
              <a:gd name="connsiteY3-88" fmla="*/ 2150324 h 2150324"/>
              <a:gd name="connsiteX4-89" fmla="*/ 6211 w 477256"/>
              <a:gd name="connsiteY4-90" fmla="*/ 0 h 2150324"/>
              <a:gd name="connsiteX0-91" fmla="*/ 6211 w 477256"/>
              <a:gd name="connsiteY0-92" fmla="*/ 0 h 2150324"/>
              <a:gd name="connsiteX1-93" fmla="*/ 125359 w 477256"/>
              <a:gd name="connsiteY1-94" fmla="*/ 0 h 2150324"/>
              <a:gd name="connsiteX2-95" fmla="*/ 477256 w 477256"/>
              <a:gd name="connsiteY2-96" fmla="*/ 2144990 h 2150324"/>
              <a:gd name="connsiteX3-97" fmla="*/ 256806 w 477256"/>
              <a:gd name="connsiteY3-98" fmla="*/ 2150324 h 2150324"/>
              <a:gd name="connsiteX4-99" fmla="*/ 6211 w 477256"/>
              <a:gd name="connsiteY4-100" fmla="*/ 0 h 2150324"/>
              <a:gd name="connsiteX0-101" fmla="*/ 6211 w 477256"/>
              <a:gd name="connsiteY0-102" fmla="*/ 0 h 2150324"/>
              <a:gd name="connsiteX1-103" fmla="*/ 125359 w 477256"/>
              <a:gd name="connsiteY1-104" fmla="*/ 0 h 2150324"/>
              <a:gd name="connsiteX2-105" fmla="*/ 477256 w 477256"/>
              <a:gd name="connsiteY2-106" fmla="*/ 2144990 h 2150324"/>
              <a:gd name="connsiteX3-107" fmla="*/ 256806 w 477256"/>
              <a:gd name="connsiteY3-108" fmla="*/ 2150324 h 2150324"/>
              <a:gd name="connsiteX4-109" fmla="*/ 6211 w 477256"/>
              <a:gd name="connsiteY4-110" fmla="*/ 0 h 2150324"/>
              <a:gd name="connsiteX0-111" fmla="*/ 9232 w 480277"/>
              <a:gd name="connsiteY0-112" fmla="*/ 0 h 2150324"/>
              <a:gd name="connsiteX1-113" fmla="*/ 128380 w 480277"/>
              <a:gd name="connsiteY1-114" fmla="*/ 0 h 2150324"/>
              <a:gd name="connsiteX2-115" fmla="*/ 480277 w 480277"/>
              <a:gd name="connsiteY2-116" fmla="*/ 2144990 h 2150324"/>
              <a:gd name="connsiteX3-117" fmla="*/ 259827 w 480277"/>
              <a:gd name="connsiteY3-118" fmla="*/ 2150324 h 2150324"/>
              <a:gd name="connsiteX4-119" fmla="*/ 9232 w 480277"/>
              <a:gd name="connsiteY4-120" fmla="*/ 0 h 2150324"/>
              <a:gd name="connsiteX0-121" fmla="*/ 9232 w 480277"/>
              <a:gd name="connsiteY0-122" fmla="*/ 0 h 2150324"/>
              <a:gd name="connsiteX1-123" fmla="*/ 128380 w 480277"/>
              <a:gd name="connsiteY1-124" fmla="*/ 0 h 2150324"/>
              <a:gd name="connsiteX2-125" fmla="*/ 480277 w 480277"/>
              <a:gd name="connsiteY2-126" fmla="*/ 2144990 h 2150324"/>
              <a:gd name="connsiteX3-127" fmla="*/ 259827 w 480277"/>
              <a:gd name="connsiteY3-128" fmla="*/ 2150324 h 2150324"/>
              <a:gd name="connsiteX4-129" fmla="*/ 9232 w 480277"/>
              <a:gd name="connsiteY4-130" fmla="*/ 0 h 2150324"/>
              <a:gd name="connsiteX0-131" fmla="*/ 22635 w 493680"/>
              <a:gd name="connsiteY0-132" fmla="*/ 0 h 2150324"/>
              <a:gd name="connsiteX1-133" fmla="*/ 141783 w 493680"/>
              <a:gd name="connsiteY1-134" fmla="*/ 0 h 2150324"/>
              <a:gd name="connsiteX2-135" fmla="*/ 493680 w 493680"/>
              <a:gd name="connsiteY2-136" fmla="*/ 2144990 h 2150324"/>
              <a:gd name="connsiteX3-137" fmla="*/ 273230 w 493680"/>
              <a:gd name="connsiteY3-138" fmla="*/ 2150324 h 2150324"/>
              <a:gd name="connsiteX4-139" fmla="*/ 22635 w 493680"/>
              <a:gd name="connsiteY4-140" fmla="*/ 0 h 2150324"/>
              <a:gd name="connsiteX0-141" fmla="*/ 22635 w 493680"/>
              <a:gd name="connsiteY0-142" fmla="*/ 0 h 2150324"/>
              <a:gd name="connsiteX1-143" fmla="*/ 141783 w 493680"/>
              <a:gd name="connsiteY1-144" fmla="*/ 0 h 2150324"/>
              <a:gd name="connsiteX2-145" fmla="*/ 493680 w 493680"/>
              <a:gd name="connsiteY2-146" fmla="*/ 2144990 h 2150324"/>
              <a:gd name="connsiteX3-147" fmla="*/ 273230 w 493680"/>
              <a:gd name="connsiteY3-148" fmla="*/ 2150324 h 2150324"/>
              <a:gd name="connsiteX4-149" fmla="*/ 22635 w 493680"/>
              <a:gd name="connsiteY4-150" fmla="*/ 0 h 2150324"/>
              <a:gd name="connsiteX0-151" fmla="*/ 3486 w 604397"/>
              <a:gd name="connsiteY0-152" fmla="*/ 0 h 2504958"/>
              <a:gd name="connsiteX1-153" fmla="*/ 122634 w 604397"/>
              <a:gd name="connsiteY1-154" fmla="*/ 0 h 2504958"/>
              <a:gd name="connsiteX2-155" fmla="*/ 474531 w 604397"/>
              <a:gd name="connsiteY2-156" fmla="*/ 2144990 h 2504958"/>
              <a:gd name="connsiteX3-157" fmla="*/ 591332 w 604397"/>
              <a:gd name="connsiteY3-158" fmla="*/ 2504958 h 2504958"/>
              <a:gd name="connsiteX4-159" fmla="*/ 3486 w 604397"/>
              <a:gd name="connsiteY4-160" fmla="*/ 0 h 2504958"/>
              <a:gd name="connsiteX0-161" fmla="*/ 3486 w 825689"/>
              <a:gd name="connsiteY0-162" fmla="*/ 0 h 2504958"/>
              <a:gd name="connsiteX1-163" fmla="*/ 122634 w 825689"/>
              <a:gd name="connsiteY1-164" fmla="*/ 0 h 2504958"/>
              <a:gd name="connsiteX2-165" fmla="*/ 825689 w 825689"/>
              <a:gd name="connsiteY2-166" fmla="*/ 2499624 h 2504958"/>
              <a:gd name="connsiteX3-167" fmla="*/ 591332 w 825689"/>
              <a:gd name="connsiteY3-168" fmla="*/ 2504958 h 2504958"/>
              <a:gd name="connsiteX4-169" fmla="*/ 3486 w 825689"/>
              <a:gd name="connsiteY4-170" fmla="*/ 0 h 25049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5689" h="2504958">
                <a:moveTo>
                  <a:pt x="3486" y="0"/>
                </a:moveTo>
                <a:lnTo>
                  <a:pt x="122634" y="0"/>
                </a:lnTo>
                <a:cubicBezTo>
                  <a:pt x="97058" y="800722"/>
                  <a:pt x="489315" y="1765577"/>
                  <a:pt x="825689" y="2499624"/>
                </a:cubicBezTo>
                <a:lnTo>
                  <a:pt x="591332" y="2504958"/>
                </a:lnTo>
                <a:cubicBezTo>
                  <a:pt x="279200" y="1807233"/>
                  <a:pt x="-36807" y="821550"/>
                  <a:pt x="348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22"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9874748">
            <a:off x="2060101" y="5629548"/>
            <a:ext cx="553787" cy="343193"/>
          </a:xfrm>
          <a:prstGeom prst="rect">
            <a:avLst/>
          </a:prstGeom>
        </p:spPr>
      </p:pic>
      <p:pic>
        <p:nvPicPr>
          <p:cNvPr id="223"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4915591">
            <a:off x="1195960" y="5134408"/>
            <a:ext cx="553788" cy="34319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27" name="Group 5"/>
          <p:cNvGrpSpPr/>
          <p:nvPr/>
        </p:nvGrpSpPr>
        <p:grpSpPr>
          <a:xfrm>
            <a:off x="2570170" y="1978471"/>
            <a:ext cx="7434240" cy="2060550"/>
            <a:chOff x="854494" y="1751044"/>
            <a:chExt cx="7434240" cy="2060550"/>
          </a:xfrm>
        </p:grpSpPr>
        <p:sp>
          <p:nvSpPr>
            <p:cNvPr id="28" name="Oval 36"/>
            <p:cNvSpPr/>
            <p:nvPr/>
          </p:nvSpPr>
          <p:spPr>
            <a:xfrm>
              <a:off x="854494" y="1751044"/>
              <a:ext cx="2060550" cy="2060550"/>
            </a:xfrm>
            <a:prstGeom prst="ellipse">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52"/>
            <p:cNvSpPr/>
            <p:nvPr/>
          </p:nvSpPr>
          <p:spPr>
            <a:xfrm>
              <a:off x="2645724" y="1751044"/>
              <a:ext cx="2060550" cy="2060550"/>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60"/>
            <p:cNvSpPr/>
            <p:nvPr/>
          </p:nvSpPr>
          <p:spPr>
            <a:xfrm>
              <a:off x="4436954" y="1751044"/>
              <a:ext cx="2060550" cy="2060550"/>
            </a:xfrm>
            <a:prstGeom prst="ellipse">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61"/>
            <p:cNvSpPr/>
            <p:nvPr/>
          </p:nvSpPr>
          <p:spPr>
            <a:xfrm>
              <a:off x="6228184" y="1751044"/>
              <a:ext cx="2060550" cy="2060550"/>
            </a:xfrm>
            <a:prstGeom prst="ellipse">
              <a:avLst/>
            </a:pr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 name="그룹 31"/>
          <p:cNvGrpSpPr/>
          <p:nvPr/>
        </p:nvGrpSpPr>
        <p:grpSpPr>
          <a:xfrm>
            <a:off x="2189441" y="4255346"/>
            <a:ext cx="4071056" cy="901282"/>
            <a:chOff x="3189316" y="4309327"/>
            <a:chExt cx="2736304" cy="901282"/>
          </a:xfrm>
        </p:grpSpPr>
        <p:sp>
          <p:nvSpPr>
            <p:cNvPr id="33" name="TextBox 32"/>
            <p:cNvSpPr txBox="1"/>
            <p:nvPr/>
          </p:nvSpPr>
          <p:spPr>
            <a:xfrm>
              <a:off x="3189316" y="4309327"/>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anose="020B0604020202020204" pitchFamily="34" charset="0"/>
                </a:rPr>
                <a:t>Content  Here</a:t>
              </a:r>
              <a:endParaRPr lang="ko-KR" altLang="en-US" sz="1200" b="1" dirty="0">
                <a:solidFill>
                  <a:schemeClr val="tx1">
                    <a:lumMod val="75000"/>
                    <a:lumOff val="25000"/>
                  </a:schemeClr>
                </a:solidFill>
                <a:cs typeface="Arial" panose="020B0604020202020204" pitchFamily="34" charset="0"/>
              </a:endParaRPr>
            </a:p>
          </p:txBody>
        </p:sp>
        <p:sp>
          <p:nvSpPr>
            <p:cNvPr id="34" name="TextBox 33"/>
            <p:cNvSpPr txBox="1"/>
            <p:nvPr/>
          </p:nvSpPr>
          <p:spPr>
            <a:xfrm>
              <a:off x="3189316" y="4564278"/>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anose="020B0604020202020204" pitchFamily="34" charset="0"/>
              </a:endParaRPr>
            </a:p>
          </p:txBody>
        </p:sp>
      </p:grpSp>
      <p:sp>
        <p:nvSpPr>
          <p:cNvPr id="35" name="TextBox 34"/>
          <p:cNvSpPr txBox="1"/>
          <p:nvPr/>
        </p:nvSpPr>
        <p:spPr>
          <a:xfrm>
            <a:off x="1149348" y="4255346"/>
            <a:ext cx="864096" cy="830997"/>
          </a:xfrm>
          <a:prstGeom prst="rect">
            <a:avLst/>
          </a:prstGeom>
          <a:noFill/>
        </p:spPr>
        <p:txBody>
          <a:bodyPr wrap="square" lIns="0" tIns="0" rIns="0" bIns="0" rtlCol="0" anchor="ctr">
            <a:spAutoFit/>
          </a:bodyPr>
          <a:lstStyle/>
          <a:p>
            <a:pPr algn="r"/>
            <a:r>
              <a:rPr lang="en-US" altLang="ko-KR" sz="5400" b="1" dirty="0">
                <a:solidFill>
                  <a:schemeClr val="accent2"/>
                </a:solidFill>
                <a:cs typeface="Arial" panose="020B0604020202020204" pitchFamily="34" charset="0"/>
              </a:rPr>
              <a:t>01</a:t>
            </a:r>
            <a:endParaRPr lang="ko-KR" altLang="en-US" sz="5400" b="1" dirty="0">
              <a:solidFill>
                <a:schemeClr val="accent2"/>
              </a:solidFill>
              <a:cs typeface="Arial" panose="020B0604020202020204" pitchFamily="34" charset="0"/>
            </a:endParaRPr>
          </a:p>
        </p:txBody>
      </p:sp>
      <p:grpSp>
        <p:nvGrpSpPr>
          <p:cNvPr id="36" name="그룹 35"/>
          <p:cNvGrpSpPr/>
          <p:nvPr/>
        </p:nvGrpSpPr>
        <p:grpSpPr>
          <a:xfrm>
            <a:off x="2189441" y="5268527"/>
            <a:ext cx="4071056" cy="901282"/>
            <a:chOff x="3189316" y="5173423"/>
            <a:chExt cx="2736304" cy="901282"/>
          </a:xfrm>
        </p:grpSpPr>
        <p:sp>
          <p:nvSpPr>
            <p:cNvPr id="37" name="TextBox 36"/>
            <p:cNvSpPr txBox="1"/>
            <p:nvPr/>
          </p:nvSpPr>
          <p:spPr>
            <a:xfrm>
              <a:off x="3189316" y="5173423"/>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anose="020B0604020202020204" pitchFamily="34" charset="0"/>
                </a:rPr>
                <a:t>Content  Here</a:t>
              </a:r>
              <a:endParaRPr lang="ko-KR" altLang="en-US" sz="1200" b="1" dirty="0">
                <a:solidFill>
                  <a:schemeClr val="tx1">
                    <a:lumMod val="75000"/>
                    <a:lumOff val="25000"/>
                  </a:schemeClr>
                </a:solidFill>
                <a:cs typeface="Arial" panose="020B0604020202020204" pitchFamily="34" charset="0"/>
              </a:endParaRPr>
            </a:p>
          </p:txBody>
        </p:sp>
        <p:sp>
          <p:nvSpPr>
            <p:cNvPr id="38" name="TextBox 37"/>
            <p:cNvSpPr txBox="1"/>
            <p:nvPr/>
          </p:nvSpPr>
          <p:spPr>
            <a:xfrm>
              <a:off x="3189316" y="5428374"/>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anose="020B0604020202020204" pitchFamily="34" charset="0"/>
              </a:endParaRPr>
            </a:p>
          </p:txBody>
        </p:sp>
      </p:grpSp>
      <p:sp>
        <p:nvSpPr>
          <p:cNvPr id="39" name="TextBox 38"/>
          <p:cNvSpPr txBox="1"/>
          <p:nvPr/>
        </p:nvSpPr>
        <p:spPr>
          <a:xfrm>
            <a:off x="1149348" y="5268527"/>
            <a:ext cx="864096" cy="830997"/>
          </a:xfrm>
          <a:prstGeom prst="rect">
            <a:avLst/>
          </a:prstGeom>
          <a:noFill/>
        </p:spPr>
        <p:txBody>
          <a:bodyPr wrap="square" lIns="0" tIns="0" rIns="0" bIns="0" rtlCol="0" anchor="ctr">
            <a:spAutoFit/>
          </a:bodyPr>
          <a:lstStyle/>
          <a:p>
            <a:pPr algn="r"/>
            <a:r>
              <a:rPr lang="en-US" altLang="ko-KR" sz="5400" b="1" dirty="0">
                <a:solidFill>
                  <a:schemeClr val="accent5"/>
                </a:solidFill>
                <a:cs typeface="Arial" panose="020B0604020202020204" pitchFamily="34" charset="0"/>
              </a:rPr>
              <a:t>03</a:t>
            </a:r>
            <a:endParaRPr lang="ko-KR" altLang="en-US" sz="5400" b="1" dirty="0">
              <a:solidFill>
                <a:schemeClr val="accent5"/>
              </a:solidFill>
              <a:cs typeface="Arial" panose="020B0604020202020204" pitchFamily="34" charset="0"/>
            </a:endParaRPr>
          </a:p>
        </p:txBody>
      </p:sp>
      <p:grpSp>
        <p:nvGrpSpPr>
          <p:cNvPr id="40" name="그룹 39"/>
          <p:cNvGrpSpPr/>
          <p:nvPr/>
        </p:nvGrpSpPr>
        <p:grpSpPr>
          <a:xfrm>
            <a:off x="7402680" y="4255346"/>
            <a:ext cx="4071056" cy="901282"/>
            <a:chOff x="7040896" y="4309327"/>
            <a:chExt cx="2736304" cy="901282"/>
          </a:xfrm>
        </p:grpSpPr>
        <p:sp>
          <p:nvSpPr>
            <p:cNvPr id="41" name="TextBox 40"/>
            <p:cNvSpPr txBox="1"/>
            <p:nvPr/>
          </p:nvSpPr>
          <p:spPr>
            <a:xfrm>
              <a:off x="7040896" y="4309327"/>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anose="020B0604020202020204" pitchFamily="34" charset="0"/>
                </a:rPr>
                <a:t>Content  Here</a:t>
              </a:r>
              <a:endParaRPr lang="ko-KR" altLang="en-US" sz="1200" b="1" dirty="0">
                <a:solidFill>
                  <a:schemeClr val="tx1">
                    <a:lumMod val="75000"/>
                    <a:lumOff val="25000"/>
                  </a:schemeClr>
                </a:solidFill>
                <a:cs typeface="Arial" panose="020B0604020202020204" pitchFamily="34" charset="0"/>
              </a:endParaRPr>
            </a:p>
          </p:txBody>
        </p:sp>
        <p:sp>
          <p:nvSpPr>
            <p:cNvPr id="42" name="TextBox 41"/>
            <p:cNvSpPr txBox="1"/>
            <p:nvPr/>
          </p:nvSpPr>
          <p:spPr>
            <a:xfrm>
              <a:off x="7040896" y="4564278"/>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anose="020B0604020202020204" pitchFamily="34" charset="0"/>
              </a:endParaRPr>
            </a:p>
          </p:txBody>
        </p:sp>
      </p:grpSp>
      <p:sp>
        <p:nvSpPr>
          <p:cNvPr id="43" name="TextBox 42"/>
          <p:cNvSpPr txBox="1"/>
          <p:nvPr/>
        </p:nvSpPr>
        <p:spPr>
          <a:xfrm>
            <a:off x="6362587" y="4255346"/>
            <a:ext cx="864096" cy="830997"/>
          </a:xfrm>
          <a:prstGeom prst="rect">
            <a:avLst/>
          </a:prstGeom>
          <a:noFill/>
        </p:spPr>
        <p:txBody>
          <a:bodyPr wrap="square" lIns="0" tIns="0" rIns="0" bIns="0" rtlCol="0" anchor="ctr">
            <a:spAutoFit/>
          </a:bodyPr>
          <a:lstStyle/>
          <a:p>
            <a:pPr algn="r"/>
            <a:r>
              <a:rPr lang="en-US" altLang="ko-KR" sz="5400" b="1" dirty="0">
                <a:solidFill>
                  <a:schemeClr val="accent3"/>
                </a:solidFill>
                <a:cs typeface="Arial" panose="020B0604020202020204" pitchFamily="34" charset="0"/>
              </a:rPr>
              <a:t>02</a:t>
            </a:r>
            <a:endParaRPr lang="ko-KR" altLang="en-US" sz="5400" b="1" dirty="0">
              <a:solidFill>
                <a:schemeClr val="accent3"/>
              </a:solidFill>
              <a:cs typeface="Arial" panose="020B0604020202020204" pitchFamily="34" charset="0"/>
            </a:endParaRPr>
          </a:p>
        </p:txBody>
      </p:sp>
      <p:grpSp>
        <p:nvGrpSpPr>
          <p:cNvPr id="44" name="그룹 43"/>
          <p:cNvGrpSpPr/>
          <p:nvPr/>
        </p:nvGrpSpPr>
        <p:grpSpPr>
          <a:xfrm>
            <a:off x="7402680" y="5268527"/>
            <a:ext cx="4071056" cy="901282"/>
            <a:chOff x="7040896" y="5173423"/>
            <a:chExt cx="2736304" cy="901282"/>
          </a:xfrm>
        </p:grpSpPr>
        <p:sp>
          <p:nvSpPr>
            <p:cNvPr id="45" name="TextBox 44"/>
            <p:cNvSpPr txBox="1"/>
            <p:nvPr/>
          </p:nvSpPr>
          <p:spPr>
            <a:xfrm>
              <a:off x="7040896" y="5173423"/>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anose="020B0604020202020204" pitchFamily="34" charset="0"/>
                </a:rPr>
                <a:t>Content  Here</a:t>
              </a:r>
              <a:endParaRPr lang="ko-KR" altLang="en-US" sz="1200" b="1" dirty="0">
                <a:solidFill>
                  <a:schemeClr val="tx1">
                    <a:lumMod val="75000"/>
                    <a:lumOff val="25000"/>
                  </a:schemeClr>
                </a:solidFill>
                <a:cs typeface="Arial" panose="020B0604020202020204" pitchFamily="34" charset="0"/>
              </a:endParaRPr>
            </a:p>
          </p:txBody>
        </p:sp>
        <p:sp>
          <p:nvSpPr>
            <p:cNvPr id="46" name="TextBox 45"/>
            <p:cNvSpPr txBox="1"/>
            <p:nvPr/>
          </p:nvSpPr>
          <p:spPr>
            <a:xfrm>
              <a:off x="7040896" y="5428374"/>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anose="020B0604020202020204" pitchFamily="34" charset="0"/>
              </a:endParaRPr>
            </a:p>
          </p:txBody>
        </p:sp>
      </p:grpSp>
      <p:sp>
        <p:nvSpPr>
          <p:cNvPr id="47" name="TextBox 46"/>
          <p:cNvSpPr txBox="1"/>
          <p:nvPr/>
        </p:nvSpPr>
        <p:spPr>
          <a:xfrm>
            <a:off x="6362587" y="5268527"/>
            <a:ext cx="864096" cy="830997"/>
          </a:xfrm>
          <a:prstGeom prst="rect">
            <a:avLst/>
          </a:prstGeom>
          <a:noFill/>
        </p:spPr>
        <p:txBody>
          <a:bodyPr wrap="square" lIns="0" tIns="0" rIns="0" bIns="0" rtlCol="0" anchor="ctr">
            <a:spAutoFit/>
          </a:bodyPr>
          <a:lstStyle/>
          <a:p>
            <a:pPr algn="r"/>
            <a:r>
              <a:rPr lang="en-US" altLang="ko-KR" sz="5400" b="1" dirty="0">
                <a:solidFill>
                  <a:schemeClr val="accent4"/>
                </a:solidFill>
                <a:cs typeface="Arial" panose="020B0604020202020204" pitchFamily="34" charset="0"/>
              </a:rPr>
              <a:t>04</a:t>
            </a:r>
            <a:endParaRPr lang="ko-KR" altLang="en-US" sz="5400" b="1" dirty="0">
              <a:solidFill>
                <a:schemeClr val="accent4"/>
              </a:solidFill>
              <a:cs typeface="Arial" panose="020B0604020202020204" pitchFamily="34" charset="0"/>
            </a:endParaRPr>
          </a:p>
        </p:txBody>
      </p:sp>
      <p:sp>
        <p:nvSpPr>
          <p:cNvPr id="48" name="TextBox 47"/>
          <p:cNvSpPr txBox="1"/>
          <p:nvPr/>
        </p:nvSpPr>
        <p:spPr>
          <a:xfrm>
            <a:off x="2767443" y="3123908"/>
            <a:ext cx="1580744"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49" name="TextBox 48"/>
          <p:cNvSpPr txBox="1"/>
          <p:nvPr/>
        </p:nvSpPr>
        <p:spPr>
          <a:xfrm>
            <a:off x="4602266" y="3132627"/>
            <a:ext cx="1580744"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50" name="TextBox 49"/>
          <p:cNvSpPr txBox="1"/>
          <p:nvPr/>
        </p:nvSpPr>
        <p:spPr>
          <a:xfrm>
            <a:off x="6393545" y="3141346"/>
            <a:ext cx="1580744"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51" name="TextBox 50"/>
          <p:cNvSpPr txBox="1"/>
          <p:nvPr/>
        </p:nvSpPr>
        <p:spPr>
          <a:xfrm>
            <a:off x="8184824" y="3150065"/>
            <a:ext cx="1580744"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  Here</a:t>
            </a:r>
            <a:endParaRPr lang="ko-KR" altLang="en-US" sz="1400" b="1" dirty="0">
              <a:solidFill>
                <a:schemeClr val="bg1"/>
              </a:solidFill>
              <a:cs typeface="Arial" panose="020B0604020202020204" pitchFamily="34" charset="0"/>
            </a:endParaRPr>
          </a:p>
        </p:txBody>
      </p:sp>
      <p:sp>
        <p:nvSpPr>
          <p:cNvPr id="52" name="Rounded Rectangle 25"/>
          <p:cNvSpPr/>
          <p:nvPr/>
        </p:nvSpPr>
        <p:spPr>
          <a:xfrm>
            <a:off x="7006354" y="2601361"/>
            <a:ext cx="479274" cy="35123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Freeform 55"/>
          <p:cNvSpPr/>
          <p:nvPr/>
        </p:nvSpPr>
        <p:spPr>
          <a:xfrm rot="2700000">
            <a:off x="8862556" y="2492722"/>
            <a:ext cx="258149" cy="632552"/>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Trapezoid 22"/>
          <p:cNvSpPr>
            <a:spLocks noChangeAspect="1"/>
          </p:cNvSpPr>
          <p:nvPr/>
        </p:nvSpPr>
        <p:spPr>
          <a:xfrm>
            <a:off x="5107118" y="2647621"/>
            <a:ext cx="581971" cy="29606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Freeform 53"/>
          <p:cNvSpPr/>
          <p:nvPr/>
        </p:nvSpPr>
        <p:spPr>
          <a:xfrm>
            <a:off x="3401539" y="2559396"/>
            <a:ext cx="445106" cy="45635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 name="connsiteX0-1935" fmla="*/ 2280220 w 2296986"/>
              <a:gd name="connsiteY0-1936" fmla="*/ 1747818 h 2354521"/>
              <a:gd name="connsiteX1-1937" fmla="*/ 1828126 w 2296986"/>
              <a:gd name="connsiteY1-1938" fmla="*/ 1826304 h 2354521"/>
              <a:gd name="connsiteX2-1939" fmla="*/ 1955684 w 2296986"/>
              <a:gd name="connsiteY2-1940" fmla="*/ 2095900 h 2354521"/>
              <a:gd name="connsiteX3-1941" fmla="*/ 1683117 w 2296986"/>
              <a:gd name="connsiteY3-1942" fmla="*/ 1962549 h 2354521"/>
              <a:gd name="connsiteX4-1943" fmla="*/ 1529193 w 2296986"/>
              <a:gd name="connsiteY4-1944" fmla="*/ 2354521 h 2354521"/>
              <a:gd name="connsiteX5-1945" fmla="*/ 1381062 w 2296986"/>
              <a:gd name="connsiteY5-1946" fmla="*/ 2120816 h 2354521"/>
              <a:gd name="connsiteX6-1947" fmla="*/ 1496122 w 2296986"/>
              <a:gd name="connsiteY6-1948" fmla="*/ 1788127 h 2354521"/>
              <a:gd name="connsiteX7-1949" fmla="*/ 910069 w 2296986"/>
              <a:gd name="connsiteY7-1950" fmla="*/ 1225390 h 2354521"/>
              <a:gd name="connsiteX8-1951" fmla="*/ 415531 w 2296986"/>
              <a:gd name="connsiteY8-1952" fmla="*/ 2322212 h 2354521"/>
              <a:gd name="connsiteX9-1953" fmla="*/ 293764 w 2296986"/>
              <a:gd name="connsiteY9-1954" fmla="*/ 2052845 h 2354521"/>
              <a:gd name="connsiteX10-1955" fmla="*/ 497994 w 2296986"/>
              <a:gd name="connsiteY10-1956" fmla="*/ 836420 h 2354521"/>
              <a:gd name="connsiteX11-1957" fmla="*/ 11747 w 2296986"/>
              <a:gd name="connsiteY11-1958" fmla="*/ 5505 h 2354521"/>
              <a:gd name="connsiteX12-1959" fmla="*/ 772299 w 2296986"/>
              <a:gd name="connsiteY12-1960" fmla="*/ 578452 h 2354521"/>
              <a:gd name="connsiteX13-1961" fmla="*/ 2042020 w 2296986"/>
              <a:gd name="connsiteY13-1962" fmla="*/ 514597 h 2354521"/>
              <a:gd name="connsiteX14-1963" fmla="*/ 2296986 w 2296986"/>
              <a:gd name="connsiteY14-1964" fmla="*/ 662729 h 2354521"/>
              <a:gd name="connsiteX15-1965" fmla="*/ 1125486 w 2296986"/>
              <a:gd name="connsiteY15-1966" fmla="*/ 1004182 h 2354521"/>
              <a:gd name="connsiteX16-1967" fmla="*/ 1677097 w 2296986"/>
              <a:gd name="connsiteY16-1968" fmla="*/ 1608523 h 2354521"/>
              <a:gd name="connsiteX17-1969" fmla="*/ 2095511 w 2296986"/>
              <a:gd name="connsiteY17-1970" fmla="*/ 1557316 h 2354521"/>
              <a:gd name="connsiteX0-1971" fmla="*/ 2280220 w 2296986"/>
              <a:gd name="connsiteY0-1972" fmla="*/ 1747911 h 2354614"/>
              <a:gd name="connsiteX1-1973" fmla="*/ 1828126 w 2296986"/>
              <a:gd name="connsiteY1-1974" fmla="*/ 1826397 h 2354614"/>
              <a:gd name="connsiteX2-1975" fmla="*/ 1955684 w 2296986"/>
              <a:gd name="connsiteY2-1976" fmla="*/ 2095993 h 2354614"/>
              <a:gd name="connsiteX3-1977" fmla="*/ 1683117 w 2296986"/>
              <a:gd name="connsiteY3-1978" fmla="*/ 1962642 h 2354614"/>
              <a:gd name="connsiteX4-1979" fmla="*/ 1529193 w 2296986"/>
              <a:gd name="connsiteY4-1980" fmla="*/ 2354614 h 2354614"/>
              <a:gd name="connsiteX5-1981" fmla="*/ 1381062 w 2296986"/>
              <a:gd name="connsiteY5-1982" fmla="*/ 2120909 h 2354614"/>
              <a:gd name="connsiteX6-1983" fmla="*/ 1496122 w 2296986"/>
              <a:gd name="connsiteY6-1984" fmla="*/ 1788220 h 2354614"/>
              <a:gd name="connsiteX7-1985" fmla="*/ 910069 w 2296986"/>
              <a:gd name="connsiteY7-1986" fmla="*/ 1225483 h 2354614"/>
              <a:gd name="connsiteX8-1987" fmla="*/ 415531 w 2296986"/>
              <a:gd name="connsiteY8-1988" fmla="*/ 2322305 h 2354614"/>
              <a:gd name="connsiteX9-1989" fmla="*/ 293764 w 2296986"/>
              <a:gd name="connsiteY9-1990" fmla="*/ 2052938 h 2354614"/>
              <a:gd name="connsiteX10-1991" fmla="*/ 497994 w 2296986"/>
              <a:gd name="connsiteY10-1992" fmla="*/ 836513 h 2354614"/>
              <a:gd name="connsiteX11-1993" fmla="*/ 11747 w 2296986"/>
              <a:gd name="connsiteY11-1994" fmla="*/ 5598 h 2354614"/>
              <a:gd name="connsiteX12-1995" fmla="*/ 841291 w 2296986"/>
              <a:gd name="connsiteY12-1996" fmla="*/ 570880 h 2354614"/>
              <a:gd name="connsiteX13-1997" fmla="*/ 2042020 w 2296986"/>
              <a:gd name="connsiteY13-1998" fmla="*/ 514690 h 2354614"/>
              <a:gd name="connsiteX14-1999" fmla="*/ 2296986 w 2296986"/>
              <a:gd name="connsiteY14-2000" fmla="*/ 662822 h 2354614"/>
              <a:gd name="connsiteX15-2001" fmla="*/ 1125486 w 2296986"/>
              <a:gd name="connsiteY15-2002" fmla="*/ 1004275 h 2354614"/>
              <a:gd name="connsiteX16-2003" fmla="*/ 1677097 w 2296986"/>
              <a:gd name="connsiteY16-2004" fmla="*/ 1608616 h 2354614"/>
              <a:gd name="connsiteX17-2005" fmla="*/ 2095511 w 2296986"/>
              <a:gd name="connsiteY17-2006" fmla="*/ 1557409 h 2354614"/>
              <a:gd name="connsiteX0-2007" fmla="*/ 2280220 w 2296986"/>
              <a:gd name="connsiteY0-2008" fmla="*/ 1747911 h 2354614"/>
              <a:gd name="connsiteX1-2009" fmla="*/ 1828126 w 2296986"/>
              <a:gd name="connsiteY1-2010" fmla="*/ 1826397 h 2354614"/>
              <a:gd name="connsiteX2-2011" fmla="*/ 1955684 w 2296986"/>
              <a:gd name="connsiteY2-2012" fmla="*/ 2095993 h 2354614"/>
              <a:gd name="connsiteX3-2013" fmla="*/ 1683117 w 2296986"/>
              <a:gd name="connsiteY3-2014" fmla="*/ 1962642 h 2354614"/>
              <a:gd name="connsiteX4-2015" fmla="*/ 1529193 w 2296986"/>
              <a:gd name="connsiteY4-2016" fmla="*/ 2354614 h 2354614"/>
              <a:gd name="connsiteX5-2017" fmla="*/ 1381062 w 2296986"/>
              <a:gd name="connsiteY5-2018" fmla="*/ 2120909 h 2354614"/>
              <a:gd name="connsiteX6-2019" fmla="*/ 1496122 w 2296986"/>
              <a:gd name="connsiteY6-2020" fmla="*/ 1788220 h 2354614"/>
              <a:gd name="connsiteX7-2021" fmla="*/ 864075 w 2296986"/>
              <a:gd name="connsiteY7-2022" fmla="*/ 1325138 h 2354614"/>
              <a:gd name="connsiteX8-2023" fmla="*/ 415531 w 2296986"/>
              <a:gd name="connsiteY8-2024" fmla="*/ 2322305 h 2354614"/>
              <a:gd name="connsiteX9-2025" fmla="*/ 293764 w 2296986"/>
              <a:gd name="connsiteY9-2026" fmla="*/ 2052938 h 2354614"/>
              <a:gd name="connsiteX10-2027" fmla="*/ 497994 w 2296986"/>
              <a:gd name="connsiteY10-2028" fmla="*/ 836513 h 2354614"/>
              <a:gd name="connsiteX11-2029" fmla="*/ 11747 w 2296986"/>
              <a:gd name="connsiteY11-2030" fmla="*/ 5598 h 2354614"/>
              <a:gd name="connsiteX12-2031" fmla="*/ 841291 w 2296986"/>
              <a:gd name="connsiteY12-2032" fmla="*/ 570880 h 2354614"/>
              <a:gd name="connsiteX13-2033" fmla="*/ 2042020 w 2296986"/>
              <a:gd name="connsiteY13-2034" fmla="*/ 514690 h 2354614"/>
              <a:gd name="connsiteX14-2035" fmla="*/ 2296986 w 2296986"/>
              <a:gd name="connsiteY14-2036" fmla="*/ 662822 h 2354614"/>
              <a:gd name="connsiteX15-2037" fmla="*/ 1125486 w 2296986"/>
              <a:gd name="connsiteY15-2038" fmla="*/ 1004275 h 2354614"/>
              <a:gd name="connsiteX16-2039" fmla="*/ 1677097 w 2296986"/>
              <a:gd name="connsiteY16-2040" fmla="*/ 1608616 h 2354614"/>
              <a:gd name="connsiteX17-2041" fmla="*/ 2095511 w 2296986"/>
              <a:gd name="connsiteY17-2042" fmla="*/ 1557409 h 2354614"/>
              <a:gd name="connsiteX0-2043" fmla="*/ 2280220 w 2296986"/>
              <a:gd name="connsiteY0-2044" fmla="*/ 1747911 h 2354614"/>
              <a:gd name="connsiteX1-2045" fmla="*/ 1828126 w 2296986"/>
              <a:gd name="connsiteY1-2046" fmla="*/ 1826397 h 2354614"/>
              <a:gd name="connsiteX2-2047" fmla="*/ 1955684 w 2296986"/>
              <a:gd name="connsiteY2-2048" fmla="*/ 2095993 h 2354614"/>
              <a:gd name="connsiteX3-2049" fmla="*/ 1683117 w 2296986"/>
              <a:gd name="connsiteY3-2050" fmla="*/ 1962642 h 2354614"/>
              <a:gd name="connsiteX4-2051" fmla="*/ 1529193 w 2296986"/>
              <a:gd name="connsiteY4-2052" fmla="*/ 2354614 h 2354614"/>
              <a:gd name="connsiteX5-2053" fmla="*/ 1381062 w 2296986"/>
              <a:gd name="connsiteY5-2054" fmla="*/ 2120909 h 2354614"/>
              <a:gd name="connsiteX6-2055" fmla="*/ 1496122 w 2296986"/>
              <a:gd name="connsiteY6-2056" fmla="*/ 1788220 h 2354614"/>
              <a:gd name="connsiteX7-2057" fmla="*/ 864075 w 2296986"/>
              <a:gd name="connsiteY7-2058" fmla="*/ 1325138 h 2354614"/>
              <a:gd name="connsiteX8-2059" fmla="*/ 415531 w 2296986"/>
              <a:gd name="connsiteY8-2060" fmla="*/ 2322305 h 2354614"/>
              <a:gd name="connsiteX9-2061" fmla="*/ 293764 w 2296986"/>
              <a:gd name="connsiteY9-2062" fmla="*/ 2052938 h 2354614"/>
              <a:gd name="connsiteX10-2063" fmla="*/ 497994 w 2296986"/>
              <a:gd name="connsiteY10-2064" fmla="*/ 836513 h 2354614"/>
              <a:gd name="connsiteX11-2065" fmla="*/ 11747 w 2296986"/>
              <a:gd name="connsiteY11-2066" fmla="*/ 5598 h 2354614"/>
              <a:gd name="connsiteX12-2067" fmla="*/ 841291 w 2296986"/>
              <a:gd name="connsiteY12-2068" fmla="*/ 570880 h 2354614"/>
              <a:gd name="connsiteX13-2069" fmla="*/ 2042020 w 2296986"/>
              <a:gd name="connsiteY13-2070" fmla="*/ 514690 h 2354614"/>
              <a:gd name="connsiteX14-2071" fmla="*/ 2296986 w 2296986"/>
              <a:gd name="connsiteY14-2072" fmla="*/ 662822 h 2354614"/>
              <a:gd name="connsiteX15-2073" fmla="*/ 1209809 w 2296986"/>
              <a:gd name="connsiteY15-2074" fmla="*/ 996610 h 2354614"/>
              <a:gd name="connsiteX16-2075" fmla="*/ 1677097 w 2296986"/>
              <a:gd name="connsiteY16-2076" fmla="*/ 1608616 h 2354614"/>
              <a:gd name="connsiteX17-2077" fmla="*/ 2095511 w 2296986"/>
              <a:gd name="connsiteY17-2078" fmla="*/ 1557409 h 2354614"/>
              <a:gd name="connsiteX0-2079" fmla="*/ 2279828 w 2296594"/>
              <a:gd name="connsiteY0-2080" fmla="*/ 1747911 h 2354614"/>
              <a:gd name="connsiteX1-2081" fmla="*/ 1827734 w 2296594"/>
              <a:gd name="connsiteY1-2082" fmla="*/ 1826397 h 2354614"/>
              <a:gd name="connsiteX2-2083" fmla="*/ 1955292 w 2296594"/>
              <a:gd name="connsiteY2-2084" fmla="*/ 2095993 h 2354614"/>
              <a:gd name="connsiteX3-2085" fmla="*/ 1682725 w 2296594"/>
              <a:gd name="connsiteY3-2086" fmla="*/ 1962642 h 2354614"/>
              <a:gd name="connsiteX4-2087" fmla="*/ 1528801 w 2296594"/>
              <a:gd name="connsiteY4-2088" fmla="*/ 2354614 h 2354614"/>
              <a:gd name="connsiteX5-2089" fmla="*/ 1380670 w 2296594"/>
              <a:gd name="connsiteY5-2090" fmla="*/ 2120909 h 2354614"/>
              <a:gd name="connsiteX6-2091" fmla="*/ 1495730 w 2296594"/>
              <a:gd name="connsiteY6-2092" fmla="*/ 1788220 h 2354614"/>
              <a:gd name="connsiteX7-2093" fmla="*/ 863683 w 2296594"/>
              <a:gd name="connsiteY7-2094" fmla="*/ 1325138 h 2354614"/>
              <a:gd name="connsiteX8-2095" fmla="*/ 415139 w 2296594"/>
              <a:gd name="connsiteY8-2096" fmla="*/ 2322305 h 2354614"/>
              <a:gd name="connsiteX9-2097" fmla="*/ 293372 w 2296594"/>
              <a:gd name="connsiteY9-2098" fmla="*/ 2052938 h 2354614"/>
              <a:gd name="connsiteX10-2099" fmla="*/ 512934 w 2296594"/>
              <a:gd name="connsiteY10-2100" fmla="*/ 874842 h 2354614"/>
              <a:gd name="connsiteX11-2101" fmla="*/ 11355 w 2296594"/>
              <a:gd name="connsiteY11-2102" fmla="*/ 5598 h 2354614"/>
              <a:gd name="connsiteX12-2103" fmla="*/ 840899 w 2296594"/>
              <a:gd name="connsiteY12-2104" fmla="*/ 570880 h 2354614"/>
              <a:gd name="connsiteX13-2105" fmla="*/ 2041628 w 2296594"/>
              <a:gd name="connsiteY13-2106" fmla="*/ 514690 h 2354614"/>
              <a:gd name="connsiteX14-2107" fmla="*/ 2296594 w 2296594"/>
              <a:gd name="connsiteY14-2108" fmla="*/ 662822 h 2354614"/>
              <a:gd name="connsiteX15-2109" fmla="*/ 1209417 w 2296594"/>
              <a:gd name="connsiteY15-2110" fmla="*/ 996610 h 2354614"/>
              <a:gd name="connsiteX16-2111" fmla="*/ 1676705 w 2296594"/>
              <a:gd name="connsiteY16-2112" fmla="*/ 1608616 h 2354614"/>
              <a:gd name="connsiteX17-2113" fmla="*/ 2095119 w 2296594"/>
              <a:gd name="connsiteY17-2114" fmla="*/ 1557409 h 2354614"/>
              <a:gd name="connsiteX0-2115" fmla="*/ 2279828 w 2296594"/>
              <a:gd name="connsiteY0-2116" fmla="*/ 1747911 h 2354614"/>
              <a:gd name="connsiteX1-2117" fmla="*/ 1827734 w 2296594"/>
              <a:gd name="connsiteY1-2118" fmla="*/ 1826397 h 2354614"/>
              <a:gd name="connsiteX2-2119" fmla="*/ 1955292 w 2296594"/>
              <a:gd name="connsiteY2-2120" fmla="*/ 2095993 h 2354614"/>
              <a:gd name="connsiteX3-2121" fmla="*/ 1682725 w 2296594"/>
              <a:gd name="connsiteY3-2122" fmla="*/ 1962642 h 2354614"/>
              <a:gd name="connsiteX4-2123" fmla="*/ 1528801 w 2296594"/>
              <a:gd name="connsiteY4-2124" fmla="*/ 2354614 h 2354614"/>
              <a:gd name="connsiteX5-2125" fmla="*/ 1380670 w 2296594"/>
              <a:gd name="connsiteY5-2126" fmla="*/ 2120909 h 2354614"/>
              <a:gd name="connsiteX6-2127" fmla="*/ 1495730 w 2296594"/>
              <a:gd name="connsiteY6-2128" fmla="*/ 1788220 h 2354614"/>
              <a:gd name="connsiteX7-2129" fmla="*/ 856016 w 2296594"/>
              <a:gd name="connsiteY7-2130" fmla="*/ 1302141 h 2354614"/>
              <a:gd name="connsiteX8-2131" fmla="*/ 415139 w 2296594"/>
              <a:gd name="connsiteY8-2132" fmla="*/ 2322305 h 2354614"/>
              <a:gd name="connsiteX9-2133" fmla="*/ 293372 w 2296594"/>
              <a:gd name="connsiteY9-2134" fmla="*/ 2052938 h 2354614"/>
              <a:gd name="connsiteX10-2135" fmla="*/ 512934 w 2296594"/>
              <a:gd name="connsiteY10-2136" fmla="*/ 874842 h 2354614"/>
              <a:gd name="connsiteX11-2137" fmla="*/ 11355 w 2296594"/>
              <a:gd name="connsiteY11-2138" fmla="*/ 5598 h 2354614"/>
              <a:gd name="connsiteX12-2139" fmla="*/ 840899 w 2296594"/>
              <a:gd name="connsiteY12-2140" fmla="*/ 570880 h 2354614"/>
              <a:gd name="connsiteX13-2141" fmla="*/ 2041628 w 2296594"/>
              <a:gd name="connsiteY13-2142" fmla="*/ 514690 h 2354614"/>
              <a:gd name="connsiteX14-2143" fmla="*/ 2296594 w 2296594"/>
              <a:gd name="connsiteY14-2144" fmla="*/ 662822 h 2354614"/>
              <a:gd name="connsiteX15-2145" fmla="*/ 1209417 w 2296594"/>
              <a:gd name="connsiteY15-2146" fmla="*/ 996610 h 2354614"/>
              <a:gd name="connsiteX16-2147" fmla="*/ 1676705 w 2296594"/>
              <a:gd name="connsiteY16-2148" fmla="*/ 1608616 h 2354614"/>
              <a:gd name="connsiteX17-2149" fmla="*/ 2095119 w 2296594"/>
              <a:gd name="connsiteY17-2150" fmla="*/ 1557409 h 2354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98" name="Group 9"/>
          <p:cNvGrpSpPr/>
          <p:nvPr/>
        </p:nvGrpSpPr>
        <p:grpSpPr>
          <a:xfrm>
            <a:off x="3934126" y="2429581"/>
            <a:ext cx="4722144" cy="3828337"/>
            <a:chOff x="2532986" y="2187804"/>
            <a:chExt cx="4071507" cy="3300853"/>
          </a:xfrm>
        </p:grpSpPr>
        <p:grpSp>
          <p:nvGrpSpPr>
            <p:cNvPr id="99" name="Group 7"/>
            <p:cNvGrpSpPr/>
            <p:nvPr/>
          </p:nvGrpSpPr>
          <p:grpSpPr>
            <a:xfrm>
              <a:off x="2532986" y="2187804"/>
              <a:ext cx="4071507" cy="2861459"/>
              <a:chOff x="2532986" y="2187804"/>
              <a:chExt cx="4071507" cy="2861459"/>
            </a:xfrm>
          </p:grpSpPr>
          <p:sp>
            <p:nvSpPr>
              <p:cNvPr id="101" name="Teardrop 3"/>
              <p:cNvSpPr/>
              <p:nvPr/>
            </p:nvSpPr>
            <p:spPr>
              <a:xfrm rot="18876898">
                <a:off x="3735337" y="2187805"/>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3"/>
              <p:cNvSpPr/>
              <p:nvPr/>
            </p:nvSpPr>
            <p:spPr>
              <a:xfrm rot="2700000">
                <a:off x="4948308"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3"/>
              <p:cNvSpPr/>
              <p:nvPr/>
            </p:nvSpPr>
            <p:spPr>
              <a:xfrm rot="2700000">
                <a:off x="2532985"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 Same Side Corner Rectangle 8"/>
            <p:cNvSpPr/>
            <p:nvPr/>
          </p:nvSpPr>
          <p:spPr>
            <a:xfrm>
              <a:off x="4494446" y="4264521"/>
              <a:ext cx="144016" cy="122413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p:cNvSpPr txBox="1"/>
          <p:nvPr/>
        </p:nvSpPr>
        <p:spPr>
          <a:xfrm>
            <a:off x="5575117" y="2627526"/>
            <a:ext cx="1440160" cy="1015663"/>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endParaRPr lang="ko-KR" altLang="en-US" sz="1200" dirty="0">
              <a:solidFill>
                <a:schemeClr val="bg1"/>
              </a:solidFill>
            </a:endParaRPr>
          </a:p>
        </p:txBody>
      </p:sp>
      <p:sp>
        <p:nvSpPr>
          <p:cNvPr id="105" name="TextBox 104"/>
          <p:cNvSpPr txBox="1"/>
          <p:nvPr/>
        </p:nvSpPr>
        <p:spPr>
          <a:xfrm>
            <a:off x="7186675" y="4291808"/>
            <a:ext cx="1440160" cy="1015663"/>
          </a:xfrm>
          <a:prstGeom prst="rect">
            <a:avLst/>
          </a:prstGeom>
          <a:noFill/>
        </p:spPr>
        <p:txBody>
          <a:bodyPr wrap="square" rtlCol="0">
            <a:spAutoFit/>
          </a:bodyPr>
          <a:lstStyle/>
          <a:p>
            <a:r>
              <a:rPr lang="en-US" altLang="ko-KR" sz="1200" dirty="0">
                <a:solidFill>
                  <a:schemeClr val="bg1"/>
                </a:solidFill>
              </a:rPr>
              <a:t>Get a modern PowerPoint  Presentation that is beautifully  designed.</a:t>
            </a:r>
            <a:endParaRPr lang="ko-KR" altLang="en-US" sz="1200" dirty="0">
              <a:solidFill>
                <a:schemeClr val="bg1"/>
              </a:solidFill>
            </a:endParaRPr>
          </a:p>
        </p:txBody>
      </p:sp>
      <p:sp>
        <p:nvSpPr>
          <p:cNvPr id="106" name="TextBox 105"/>
          <p:cNvSpPr txBox="1"/>
          <p:nvPr/>
        </p:nvSpPr>
        <p:spPr>
          <a:xfrm>
            <a:off x="3836785" y="4291808"/>
            <a:ext cx="1440160" cy="1015663"/>
          </a:xfrm>
          <a:prstGeom prst="rect">
            <a:avLst/>
          </a:prstGeom>
          <a:noFill/>
        </p:spPr>
        <p:txBody>
          <a:bodyPr wrap="square" rtlCol="0">
            <a:spAutoFit/>
          </a:bodyPr>
          <a:lstStyle/>
          <a:p>
            <a:pPr algn="r"/>
            <a:r>
              <a:rPr lang="en-US" altLang="ko-KR" sz="1200" dirty="0">
                <a:solidFill>
                  <a:schemeClr val="bg1"/>
                </a:solidFill>
              </a:rPr>
              <a:t>Get a modern PowerPoint  Presentation that is beautifully  designed.</a:t>
            </a:r>
            <a:endParaRPr lang="ko-KR" altLang="en-US" sz="1200" dirty="0">
              <a:solidFill>
                <a:schemeClr val="bg1"/>
              </a:solidFill>
            </a:endParaRPr>
          </a:p>
        </p:txBody>
      </p:sp>
      <p:cxnSp>
        <p:nvCxnSpPr>
          <p:cNvPr id="107" name="Elbow Connector 16"/>
          <p:cNvCxnSpPr/>
          <p:nvPr/>
        </p:nvCxnSpPr>
        <p:spPr>
          <a:xfrm rot="5400000" flipH="1" flipV="1">
            <a:off x="7530105" y="3139445"/>
            <a:ext cx="873969" cy="529208"/>
          </a:xfrm>
          <a:prstGeom prst="bentConnector3">
            <a:avLst>
              <a:gd name="adj1" fmla="val 9977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8" name="Group 17"/>
          <p:cNvGrpSpPr/>
          <p:nvPr/>
        </p:nvGrpSpPr>
        <p:grpSpPr>
          <a:xfrm>
            <a:off x="8443335" y="2827479"/>
            <a:ext cx="3106349" cy="853045"/>
            <a:chOff x="6372201" y="2011203"/>
            <a:chExt cx="2369153" cy="853045"/>
          </a:xfrm>
        </p:grpSpPr>
        <p:sp>
          <p:nvSpPr>
            <p:cNvPr id="109" name="TextBox 108"/>
            <p:cNvSpPr txBox="1"/>
            <p:nvPr/>
          </p:nvSpPr>
          <p:spPr>
            <a:xfrm>
              <a:off x="6372202" y="2217917"/>
              <a:ext cx="2369152"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0" name="TextBox 109"/>
            <p:cNvSpPr txBox="1"/>
            <p:nvPr/>
          </p:nvSpPr>
          <p:spPr>
            <a:xfrm>
              <a:off x="6372201" y="2011203"/>
              <a:ext cx="2369152"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cxnSp>
        <p:nvCxnSpPr>
          <p:cNvPr id="111" name="Elbow Connector 20"/>
          <p:cNvCxnSpPr/>
          <p:nvPr/>
        </p:nvCxnSpPr>
        <p:spPr>
          <a:xfrm flipV="1">
            <a:off x="4276933" y="5781321"/>
            <a:ext cx="653893" cy="315865"/>
          </a:xfrm>
          <a:prstGeom prst="bentConnector3">
            <a:avLst>
              <a:gd name="adj1" fmla="val 10016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12" name="Group 27"/>
          <p:cNvGrpSpPr/>
          <p:nvPr/>
        </p:nvGrpSpPr>
        <p:grpSpPr>
          <a:xfrm>
            <a:off x="936525" y="5416412"/>
            <a:ext cx="3219666" cy="853045"/>
            <a:chOff x="6372201" y="2011203"/>
            <a:chExt cx="2369153" cy="853045"/>
          </a:xfrm>
        </p:grpSpPr>
        <p:sp>
          <p:nvSpPr>
            <p:cNvPr id="113" name="TextBox 112"/>
            <p:cNvSpPr txBox="1"/>
            <p:nvPr/>
          </p:nvSpPr>
          <p:spPr>
            <a:xfrm>
              <a:off x="6372202" y="2217917"/>
              <a:ext cx="2369152"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4" name="TextBox 113"/>
            <p:cNvSpPr txBox="1"/>
            <p:nvPr/>
          </p:nvSpPr>
          <p:spPr>
            <a:xfrm>
              <a:off x="6372201" y="2011203"/>
              <a:ext cx="2369152" cy="276999"/>
            </a:xfrm>
            <a:prstGeom prst="rect">
              <a:avLst/>
            </a:prstGeom>
            <a:noFill/>
          </p:spPr>
          <p:txBody>
            <a:bodyPr wrap="square" rtlCol="0">
              <a:spAutoFit/>
            </a:bodyPr>
            <a:lstStyle/>
            <a:p>
              <a:pPr algn="r"/>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nvGrpSpPr>
          <p:cNvPr id="115" name="Group 32"/>
          <p:cNvGrpSpPr/>
          <p:nvPr/>
        </p:nvGrpSpPr>
        <p:grpSpPr>
          <a:xfrm>
            <a:off x="1380150" y="1967366"/>
            <a:ext cx="3219667" cy="853045"/>
            <a:chOff x="6372201" y="2011203"/>
            <a:chExt cx="2369153" cy="853045"/>
          </a:xfrm>
        </p:grpSpPr>
        <p:sp>
          <p:nvSpPr>
            <p:cNvPr id="116" name="TextBox 115"/>
            <p:cNvSpPr txBox="1"/>
            <p:nvPr/>
          </p:nvSpPr>
          <p:spPr>
            <a:xfrm>
              <a:off x="6372202" y="2217917"/>
              <a:ext cx="2369152"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7" name="TextBox 116"/>
            <p:cNvSpPr txBox="1"/>
            <p:nvPr/>
          </p:nvSpPr>
          <p:spPr>
            <a:xfrm>
              <a:off x="6372201" y="2011203"/>
              <a:ext cx="2369152" cy="276999"/>
            </a:xfrm>
            <a:prstGeom prst="rect">
              <a:avLst/>
            </a:prstGeom>
            <a:noFill/>
          </p:spPr>
          <p:txBody>
            <a:bodyPr wrap="square" rtlCol="0">
              <a:spAutoFit/>
            </a:bodyPr>
            <a:lstStyle/>
            <a:p>
              <a:pPr algn="r"/>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cxnSp>
        <p:nvCxnSpPr>
          <p:cNvPr id="118" name="Elbow Connector 35"/>
          <p:cNvCxnSpPr/>
          <p:nvPr/>
        </p:nvCxnSpPr>
        <p:spPr>
          <a:xfrm>
            <a:off x="4773090" y="2095925"/>
            <a:ext cx="936104" cy="433381"/>
          </a:xfrm>
          <a:prstGeom prst="bentConnector3">
            <a:avLst>
              <a:gd name="adj1" fmla="val 99858"/>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9" name="Rectangle 30"/>
          <p:cNvSpPr/>
          <p:nvPr/>
        </p:nvSpPr>
        <p:spPr>
          <a:xfrm>
            <a:off x="6161414" y="3942163"/>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0" name="Rectangle 16"/>
          <p:cNvSpPr/>
          <p:nvPr/>
        </p:nvSpPr>
        <p:spPr>
          <a:xfrm rot="2700000">
            <a:off x="5576234" y="456126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1" name="Freeform 18"/>
          <p:cNvSpPr/>
          <p:nvPr/>
        </p:nvSpPr>
        <p:spPr>
          <a:xfrm>
            <a:off x="6704005" y="455582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841228" y="3001144"/>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24" name="TextBox 23"/>
          <p:cNvSpPr txBox="1"/>
          <p:nvPr/>
        </p:nvSpPr>
        <p:spPr>
          <a:xfrm>
            <a:off x="8585458" y="3001144"/>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25" name="TextBox 24"/>
          <p:cNvSpPr txBox="1"/>
          <p:nvPr/>
        </p:nvSpPr>
        <p:spPr>
          <a:xfrm>
            <a:off x="4841228" y="6094306"/>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26" name="TextBox 25"/>
          <p:cNvSpPr txBox="1"/>
          <p:nvPr/>
        </p:nvSpPr>
        <p:spPr>
          <a:xfrm>
            <a:off x="8585458" y="6094306"/>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27" name="TextBox 26"/>
          <p:cNvSpPr txBox="1"/>
          <p:nvPr/>
        </p:nvSpPr>
        <p:spPr>
          <a:xfrm>
            <a:off x="1322429" y="2577396"/>
            <a:ext cx="2836836" cy="1938992"/>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anose="020B0604020202020204" pitchFamily="34" charset="0"/>
              </a:rPr>
              <a:t>Example Text :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r>
              <a:rPr lang="ko-KR" altLang="en-US" sz="1200" dirty="0">
                <a:solidFill>
                  <a:schemeClr val="tx1">
                    <a:lumMod val="75000"/>
                    <a:lumOff val="25000"/>
                  </a:schemeClr>
                </a:solidFill>
              </a:rPr>
              <a:t> </a:t>
            </a:r>
            <a:r>
              <a:rPr lang="en-US" altLang="ko-KR" sz="1200" dirty="0">
                <a:solidFill>
                  <a:schemeClr val="tx1">
                    <a:lumMod val="75000"/>
                    <a:lumOff val="25000"/>
                  </a:schemeClr>
                </a:solidFill>
              </a:rPr>
              <a:t>You can simply impress your audience and add a unique zing and appeal to your Reports and Presentations </a:t>
            </a:r>
            <a:endParaRPr lang="en-US" altLang="ko-KR" sz="1200" dirty="0">
              <a:solidFill>
                <a:schemeClr val="tx1">
                  <a:lumMod val="75000"/>
                  <a:lumOff val="25000"/>
                </a:schemeClr>
              </a:solidFill>
            </a:endParaRPr>
          </a:p>
          <a:p>
            <a:r>
              <a:rPr lang="en-US" altLang="ko-KR" sz="1200" dirty="0">
                <a:solidFill>
                  <a:schemeClr val="tx1">
                    <a:lumMod val="75000"/>
                    <a:lumOff val="25000"/>
                  </a:schemeClr>
                </a:solidFill>
              </a:rPr>
              <a:t>with our Templates. </a:t>
            </a:r>
            <a:endParaRPr lang="en-US" altLang="ko-KR" sz="1200" dirty="0">
              <a:solidFill>
                <a:schemeClr val="tx1">
                  <a:lumMod val="75000"/>
                  <a:lumOff val="25000"/>
                </a:schemeClr>
              </a:solidFill>
            </a:endParaRPr>
          </a:p>
        </p:txBody>
      </p:sp>
      <p:sp>
        <p:nvSpPr>
          <p:cNvPr id="28" name="TextBox 27"/>
          <p:cNvSpPr txBox="1"/>
          <p:nvPr/>
        </p:nvSpPr>
        <p:spPr>
          <a:xfrm>
            <a:off x="1322429" y="754442"/>
            <a:ext cx="2837209" cy="1661993"/>
          </a:xfrm>
          <a:prstGeom prst="rect">
            <a:avLst/>
          </a:prstGeom>
          <a:noFill/>
        </p:spPr>
        <p:txBody>
          <a:bodyPr wrap="square" lIns="72000" tIns="0" rIns="36000" bIns="0" rtlCol="0">
            <a:spAutoFit/>
          </a:bodyPr>
          <a:lstStyle/>
          <a:p>
            <a:r>
              <a:rPr lang="en-US" altLang="ko-KR" sz="3600" dirty="0">
                <a:solidFill>
                  <a:schemeClr val="tx1">
                    <a:lumMod val="75000"/>
                    <a:lumOff val="25000"/>
                  </a:schemeClr>
                </a:solidFill>
                <a:latin typeface="+mj-lt"/>
                <a:cs typeface="Arial" panose="020B0604020202020204" pitchFamily="34" charset="0"/>
              </a:rPr>
              <a:t>We Create</a:t>
            </a:r>
            <a:endParaRPr lang="en-US" altLang="ko-KR" sz="3600" dirty="0">
              <a:solidFill>
                <a:schemeClr val="tx1">
                  <a:lumMod val="75000"/>
                  <a:lumOff val="25000"/>
                </a:schemeClr>
              </a:solidFill>
              <a:latin typeface="+mj-lt"/>
              <a:cs typeface="Arial" panose="020B0604020202020204" pitchFamily="34" charset="0"/>
            </a:endParaRPr>
          </a:p>
          <a:p>
            <a:r>
              <a:rPr lang="en-US" altLang="ko-KR" sz="3600" dirty="0">
                <a:solidFill>
                  <a:schemeClr val="accent1"/>
                </a:solidFill>
                <a:latin typeface="+mj-lt"/>
                <a:cs typeface="Arial" panose="020B0604020202020204" pitchFamily="34" charset="0"/>
              </a:rPr>
              <a:t>Professional </a:t>
            </a:r>
            <a:r>
              <a:rPr lang="en-US" altLang="ko-KR" sz="3600" dirty="0">
                <a:solidFill>
                  <a:schemeClr val="tx1">
                    <a:lumMod val="75000"/>
                    <a:lumOff val="25000"/>
                  </a:schemeClr>
                </a:solidFill>
                <a:latin typeface="+mj-lt"/>
                <a:cs typeface="Arial" panose="020B0604020202020204" pitchFamily="34" charset="0"/>
              </a:rPr>
              <a:t>Presentation</a:t>
            </a:r>
            <a:endParaRPr lang="ko-KR" altLang="en-US" sz="3600" dirty="0">
              <a:solidFill>
                <a:schemeClr val="tx1">
                  <a:lumMod val="75000"/>
                  <a:lumOff val="25000"/>
                </a:schemeClr>
              </a:solidFill>
              <a:latin typeface="+mj-lt"/>
              <a:cs typeface="Arial" panose="020B0604020202020204" pitchFamily="34"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0"/>
          </p:nvPr>
        </p:nvSpPr>
        <p:spPr/>
      </p:sp>
      <p:sp>
        <p:nvSpPr>
          <p:cNvPr id="5" name="Picture Placeholder 4"/>
          <p:cNvSpPr>
            <a:spLocks noGrp="1"/>
          </p:cNvSpPr>
          <p:nvPr>
            <p:ph type="pic" sz="quarter" idx="12"/>
          </p:nvPr>
        </p:nvSpPr>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11"/>
          <p:cNvSpPr/>
          <p:nvPr/>
        </p:nvSpPr>
        <p:spPr>
          <a:xfrm>
            <a:off x="4585307" y="213817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2"/>
          <p:cNvGrpSpPr/>
          <p:nvPr/>
        </p:nvGrpSpPr>
        <p:grpSpPr>
          <a:xfrm>
            <a:off x="7344439" y="2315837"/>
            <a:ext cx="2374790" cy="1620000"/>
            <a:chOff x="1822736" y="2564904"/>
            <a:chExt cx="1970137" cy="1415809"/>
          </a:xfrm>
        </p:grpSpPr>
        <p:sp>
          <p:nvSpPr>
            <p:cNvPr id="50" name="Rounded Rectangle 57"/>
            <p:cNvSpPr/>
            <p:nvPr/>
          </p:nvSpPr>
          <p:spPr>
            <a:xfrm>
              <a:off x="1822736" y="2564904"/>
              <a:ext cx="1970137" cy="1415808"/>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9"/>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4">
                    <a:lumMod val="85000"/>
                    <a:lumOff val="15000"/>
                  </a:schemeClr>
                </a:gs>
                <a:gs pos="94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28" name="Group 7"/>
          <p:cNvGrpSpPr/>
          <p:nvPr/>
        </p:nvGrpSpPr>
        <p:grpSpPr>
          <a:xfrm>
            <a:off x="2845015" y="2318174"/>
            <a:ext cx="2376000" cy="1620000"/>
            <a:chOff x="1822736" y="2564904"/>
            <a:chExt cx="1970137" cy="1415809"/>
          </a:xfrm>
        </p:grpSpPr>
        <p:sp>
          <p:nvSpPr>
            <p:cNvPr id="29" name="Rounded Rectangle 5"/>
            <p:cNvSpPr/>
            <p:nvPr/>
          </p:nvSpPr>
          <p:spPr>
            <a:xfrm>
              <a:off x="1822736" y="2564904"/>
              <a:ext cx="1970137" cy="1415808"/>
            </a:xfrm>
            <a:prstGeom prst="roundRect">
              <a:avLst>
                <a:gd name="adj" fmla="val 107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9"/>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1">
                    <a:lumMod val="79000"/>
                    <a:lumOff val="21000"/>
                  </a:schemeClr>
                </a:gs>
                <a:gs pos="9400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
          <p:cNvSpPr/>
          <p:nvPr/>
        </p:nvSpPr>
        <p:spPr>
          <a:xfrm>
            <a:off x="1117139"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p:cNvSpPr/>
          <p:nvPr/>
        </p:nvSpPr>
        <p:spPr>
          <a:xfrm>
            <a:off x="8241871"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그룹 35"/>
          <p:cNvGrpSpPr/>
          <p:nvPr/>
        </p:nvGrpSpPr>
        <p:grpSpPr>
          <a:xfrm>
            <a:off x="8406100" y="2680043"/>
            <a:ext cx="2909397" cy="896263"/>
            <a:chOff x="7980023" y="2324323"/>
            <a:chExt cx="2160240" cy="896263"/>
          </a:xfrm>
        </p:grpSpPr>
        <p:sp>
          <p:nvSpPr>
            <p:cNvPr id="37" name="TextBox 36"/>
            <p:cNvSpPr txBox="1"/>
            <p:nvPr/>
          </p:nvSpPr>
          <p:spPr>
            <a:xfrm>
              <a:off x="7980024" y="2574255"/>
              <a:ext cx="2160239" cy="646331"/>
            </a:xfrm>
            <a:prstGeom prst="rect">
              <a:avLst/>
            </a:prstGeom>
            <a:noFill/>
          </p:spPr>
          <p:txBody>
            <a:bodyPr wrap="square" lIns="108000" rIns="108000"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anose="020B0604020202020204" pitchFamily="34" charset="0"/>
                </a:rPr>
                <a:t>Easy to change colors, photos and Text. </a:t>
              </a:r>
              <a:endParaRPr lang="en-US" altLang="ko-KR" sz="1200" dirty="0">
                <a:solidFill>
                  <a:schemeClr val="tx1">
                    <a:lumMod val="75000"/>
                    <a:lumOff val="25000"/>
                  </a:schemeClr>
                </a:solidFill>
              </a:endParaRPr>
            </a:p>
          </p:txBody>
        </p:sp>
        <p:sp>
          <p:nvSpPr>
            <p:cNvPr id="38" name="TextBox 37"/>
            <p:cNvSpPr txBox="1"/>
            <p:nvPr/>
          </p:nvSpPr>
          <p:spPr>
            <a:xfrm>
              <a:off x="7980023" y="2324323"/>
              <a:ext cx="2160239"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39" name="TextBox 38"/>
          <p:cNvSpPr txBox="1"/>
          <p:nvPr/>
        </p:nvSpPr>
        <p:spPr>
          <a:xfrm>
            <a:off x="7329408" y="325488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40" name="Rounded Rectangle 42"/>
          <p:cNvSpPr/>
          <p:nvPr/>
        </p:nvSpPr>
        <p:spPr>
          <a:xfrm>
            <a:off x="4585307" y="432893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4"/>
          <p:cNvGrpSpPr/>
          <p:nvPr/>
        </p:nvGrpSpPr>
        <p:grpSpPr>
          <a:xfrm>
            <a:off x="2845015" y="4508934"/>
            <a:ext cx="2376000" cy="1620000"/>
            <a:chOff x="1822736" y="2564904"/>
            <a:chExt cx="1970137" cy="1415809"/>
          </a:xfrm>
        </p:grpSpPr>
        <p:sp>
          <p:nvSpPr>
            <p:cNvPr id="42" name="Rounded Rectangle 49"/>
            <p:cNvSpPr/>
            <p:nvPr/>
          </p:nvSpPr>
          <p:spPr>
            <a:xfrm>
              <a:off x="1822736" y="2564904"/>
              <a:ext cx="1970137" cy="1415808"/>
            </a:xfrm>
            <a:prstGeom prst="roundRect">
              <a:avLst>
                <a:gd name="adj" fmla="val 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9"/>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2">
                    <a:lumMod val="80000"/>
                    <a:lumOff val="20000"/>
                  </a:schemeClr>
                </a:gs>
                <a:gs pos="94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5"/>
          <p:cNvSpPr/>
          <p:nvPr/>
        </p:nvSpPr>
        <p:spPr>
          <a:xfrm>
            <a:off x="1117139" y="470693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그룹 44"/>
          <p:cNvGrpSpPr/>
          <p:nvPr/>
        </p:nvGrpSpPr>
        <p:grpSpPr>
          <a:xfrm>
            <a:off x="1248854" y="4870803"/>
            <a:ext cx="2922492" cy="896263"/>
            <a:chOff x="2181069" y="4573890"/>
            <a:chExt cx="2160240" cy="896263"/>
          </a:xfrm>
        </p:grpSpPr>
        <p:sp>
          <p:nvSpPr>
            <p:cNvPr id="46" name="TextBox 45"/>
            <p:cNvSpPr txBox="1"/>
            <p:nvPr/>
          </p:nvSpPr>
          <p:spPr>
            <a:xfrm>
              <a:off x="2181070" y="4823822"/>
              <a:ext cx="2160239" cy="646331"/>
            </a:xfrm>
            <a:prstGeom prst="rect">
              <a:avLst/>
            </a:prstGeom>
            <a:noFill/>
          </p:spPr>
          <p:txBody>
            <a:bodyPr wrap="square" lIns="108000" rIns="108000" rtlCol="0">
              <a:spAutoFit/>
            </a:bodyPr>
            <a:lstStyle/>
            <a:p>
              <a:pPr algn="r"/>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anose="020B0604020202020204" pitchFamily="34" charset="0"/>
                </a:rPr>
                <a:t>Easy to change colors, photos and Text. </a:t>
              </a:r>
              <a:endParaRPr lang="en-US" altLang="ko-KR" sz="1200" dirty="0">
                <a:solidFill>
                  <a:schemeClr val="tx1">
                    <a:lumMod val="75000"/>
                    <a:lumOff val="25000"/>
                  </a:schemeClr>
                </a:solidFill>
              </a:endParaRPr>
            </a:p>
          </p:txBody>
        </p:sp>
        <p:sp>
          <p:nvSpPr>
            <p:cNvPr id="47" name="TextBox 46"/>
            <p:cNvSpPr txBox="1"/>
            <p:nvPr/>
          </p:nvSpPr>
          <p:spPr>
            <a:xfrm>
              <a:off x="2181069" y="4573890"/>
              <a:ext cx="2160239"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48" name="TextBox 47"/>
          <p:cNvSpPr txBox="1"/>
          <p:nvPr/>
        </p:nvSpPr>
        <p:spPr>
          <a:xfrm>
            <a:off x="4305838" y="545012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grpSp>
        <p:nvGrpSpPr>
          <p:cNvPr id="57" name="그룹 56"/>
          <p:cNvGrpSpPr/>
          <p:nvPr/>
        </p:nvGrpSpPr>
        <p:grpSpPr>
          <a:xfrm>
            <a:off x="5452133" y="2568660"/>
            <a:ext cx="1665918" cy="1119029"/>
            <a:chOff x="5269249" y="2159870"/>
            <a:chExt cx="1665918" cy="1119029"/>
          </a:xfrm>
        </p:grpSpPr>
        <p:sp>
          <p:nvSpPr>
            <p:cNvPr id="58" name="TextBox 57"/>
            <p:cNvSpPr txBox="1"/>
            <p:nvPr/>
          </p:nvSpPr>
          <p:spPr>
            <a:xfrm>
              <a:off x="5269249" y="2159870"/>
              <a:ext cx="166591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sp>
          <p:nvSpPr>
            <p:cNvPr id="59" name="TextBox 58"/>
            <p:cNvSpPr txBox="1"/>
            <p:nvPr/>
          </p:nvSpPr>
          <p:spPr>
            <a:xfrm>
              <a:off x="5271903" y="2447902"/>
              <a:ext cx="1640569"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rPr>
                <a:t>Get a modern PowerPoint  Presentation that is beautifully designed. </a:t>
              </a:r>
              <a:endParaRPr lang="en-US" altLang="ko-KR" sz="1200" dirty="0">
                <a:solidFill>
                  <a:schemeClr val="tx1">
                    <a:lumMod val="75000"/>
                    <a:lumOff val="25000"/>
                  </a:schemeClr>
                </a:solidFill>
              </a:endParaRPr>
            </a:p>
          </p:txBody>
        </p:sp>
      </p:grpSp>
      <p:grpSp>
        <p:nvGrpSpPr>
          <p:cNvPr id="60" name="그룹 59"/>
          <p:cNvGrpSpPr/>
          <p:nvPr/>
        </p:nvGrpSpPr>
        <p:grpSpPr>
          <a:xfrm>
            <a:off x="5438962" y="4761516"/>
            <a:ext cx="1665918" cy="1114837"/>
            <a:chOff x="5256078" y="4444886"/>
            <a:chExt cx="1665918" cy="1114837"/>
          </a:xfrm>
        </p:grpSpPr>
        <p:sp>
          <p:nvSpPr>
            <p:cNvPr id="61" name="TextBox 60"/>
            <p:cNvSpPr txBox="1"/>
            <p:nvPr/>
          </p:nvSpPr>
          <p:spPr>
            <a:xfrm>
              <a:off x="5256078" y="4444886"/>
              <a:ext cx="166591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sp>
          <p:nvSpPr>
            <p:cNvPr id="62" name="TextBox 61"/>
            <p:cNvSpPr txBox="1"/>
            <p:nvPr/>
          </p:nvSpPr>
          <p:spPr>
            <a:xfrm>
              <a:off x="5266570" y="4728726"/>
              <a:ext cx="1640569"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rPr>
                <a:t>Get a modern PowerPoint  Presentation that is beautifully designed. </a:t>
              </a:r>
              <a:endParaRPr lang="en-US" altLang="ko-KR" sz="1200" dirty="0">
                <a:solidFill>
                  <a:schemeClr val="tx1">
                    <a:lumMod val="75000"/>
                    <a:lumOff val="25000"/>
                  </a:schemeClr>
                </a:solidFill>
              </a:endParaRPr>
            </a:p>
          </p:txBody>
        </p:sp>
      </p:grpSp>
      <p:grpSp>
        <p:nvGrpSpPr>
          <p:cNvPr id="63" name="그룹 62"/>
          <p:cNvGrpSpPr/>
          <p:nvPr/>
        </p:nvGrpSpPr>
        <p:grpSpPr>
          <a:xfrm>
            <a:off x="1248854" y="2680043"/>
            <a:ext cx="2922492" cy="896263"/>
            <a:chOff x="2149233" y="2292161"/>
            <a:chExt cx="2160240" cy="896263"/>
          </a:xfrm>
        </p:grpSpPr>
        <p:sp>
          <p:nvSpPr>
            <p:cNvPr id="64" name="TextBox 63"/>
            <p:cNvSpPr txBox="1"/>
            <p:nvPr/>
          </p:nvSpPr>
          <p:spPr>
            <a:xfrm>
              <a:off x="2149234" y="2542093"/>
              <a:ext cx="2160239" cy="646331"/>
            </a:xfrm>
            <a:prstGeom prst="rect">
              <a:avLst/>
            </a:prstGeom>
            <a:noFill/>
          </p:spPr>
          <p:txBody>
            <a:bodyPr wrap="square" lIns="108000" rIns="108000" rtlCol="0">
              <a:spAutoFit/>
            </a:bodyPr>
            <a:lstStyle/>
            <a:p>
              <a:pPr algn="r"/>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65000"/>
                      <a:lumOff val="35000"/>
                    </a:schemeClr>
                  </a:solidFill>
                  <a:cs typeface="Arial" panose="020B0604020202020204" pitchFamily="34" charset="0"/>
                </a:rPr>
                <a:t> Easy to change colors, photos and Text.</a:t>
              </a:r>
              <a:r>
                <a:rPr lang="en-US" altLang="ko-KR"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65" name="TextBox 64"/>
            <p:cNvSpPr txBox="1"/>
            <p:nvPr/>
          </p:nvSpPr>
          <p:spPr>
            <a:xfrm>
              <a:off x="2149233" y="2292161"/>
              <a:ext cx="2160239"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66" name="TextBox 65"/>
          <p:cNvSpPr txBox="1"/>
          <p:nvPr/>
        </p:nvSpPr>
        <p:spPr>
          <a:xfrm>
            <a:off x="4305838" y="325488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67" name="Rounded Rectangle 10"/>
          <p:cNvSpPr/>
          <p:nvPr/>
        </p:nvSpPr>
        <p:spPr>
          <a:xfrm>
            <a:off x="4664014" y="272629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ectangle 36"/>
          <p:cNvSpPr/>
          <p:nvPr/>
        </p:nvSpPr>
        <p:spPr>
          <a:xfrm>
            <a:off x="7583092" y="2693951"/>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Block Arc 25"/>
          <p:cNvSpPr>
            <a:spLocks noChangeAspect="1"/>
          </p:cNvSpPr>
          <p:nvPr/>
        </p:nvSpPr>
        <p:spPr>
          <a:xfrm>
            <a:off x="4598007" y="4915747"/>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1" name="Group 25"/>
          <p:cNvGrpSpPr/>
          <p:nvPr/>
        </p:nvGrpSpPr>
        <p:grpSpPr>
          <a:xfrm>
            <a:off x="7318462" y="4508934"/>
            <a:ext cx="2374790" cy="1620000"/>
            <a:chOff x="1822736" y="2564904"/>
            <a:chExt cx="1970137" cy="1415809"/>
          </a:xfrm>
        </p:grpSpPr>
        <p:sp>
          <p:nvSpPr>
            <p:cNvPr id="32" name="Rounded Rectangle 30"/>
            <p:cNvSpPr/>
            <p:nvPr/>
          </p:nvSpPr>
          <p:spPr>
            <a:xfrm>
              <a:off x="1822736" y="2564904"/>
              <a:ext cx="1970137" cy="1415808"/>
            </a:xfrm>
            <a:prstGeom prst="roundRect">
              <a:avLst>
                <a:gd name="adj" fmla="val 107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9"/>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3">
                    <a:lumMod val="67000"/>
                    <a:lumOff val="33000"/>
                  </a:schemeClr>
                </a:gs>
                <a:gs pos="94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3"/>
          <p:cNvSpPr/>
          <p:nvPr/>
        </p:nvSpPr>
        <p:spPr>
          <a:xfrm>
            <a:off x="8241871" y="470693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그룹 52"/>
          <p:cNvGrpSpPr/>
          <p:nvPr/>
        </p:nvGrpSpPr>
        <p:grpSpPr>
          <a:xfrm>
            <a:off x="8399518" y="4870803"/>
            <a:ext cx="2909397" cy="896263"/>
            <a:chOff x="7973441" y="4583705"/>
            <a:chExt cx="2160240" cy="896263"/>
          </a:xfrm>
        </p:grpSpPr>
        <p:sp>
          <p:nvSpPr>
            <p:cNvPr id="54" name="TextBox 53"/>
            <p:cNvSpPr txBox="1"/>
            <p:nvPr/>
          </p:nvSpPr>
          <p:spPr>
            <a:xfrm>
              <a:off x="7973442" y="4833637"/>
              <a:ext cx="2160239" cy="646331"/>
            </a:xfrm>
            <a:prstGeom prst="rect">
              <a:avLst/>
            </a:prstGeom>
            <a:noFill/>
          </p:spPr>
          <p:txBody>
            <a:bodyPr wrap="square" lIns="108000" rIns="108000"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anose="020B0604020202020204" pitchFamily="34" charset="0"/>
                </a:rPr>
                <a:t>Easy to change colors, photos and Text. </a:t>
              </a:r>
              <a:endParaRPr lang="en-US" altLang="ko-KR" sz="1200" dirty="0">
                <a:solidFill>
                  <a:schemeClr val="tx1">
                    <a:lumMod val="75000"/>
                    <a:lumOff val="25000"/>
                  </a:schemeClr>
                </a:solidFill>
              </a:endParaRPr>
            </a:p>
          </p:txBody>
        </p:sp>
        <p:sp>
          <p:nvSpPr>
            <p:cNvPr id="55" name="TextBox 54"/>
            <p:cNvSpPr txBox="1"/>
            <p:nvPr/>
          </p:nvSpPr>
          <p:spPr>
            <a:xfrm>
              <a:off x="7973441" y="4583705"/>
              <a:ext cx="2160239"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56" name="TextBox 55"/>
          <p:cNvSpPr txBox="1"/>
          <p:nvPr/>
        </p:nvSpPr>
        <p:spPr>
          <a:xfrm>
            <a:off x="7329408" y="545012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68" name="Rectangle 130"/>
          <p:cNvSpPr/>
          <p:nvPr/>
        </p:nvSpPr>
        <p:spPr>
          <a:xfrm>
            <a:off x="7583092" y="4915404"/>
            <a:ext cx="395127" cy="39692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Infographic Style</a:t>
            </a:r>
            <a:endParaRPr lang="en-US" dirty="0"/>
          </a:p>
        </p:txBody>
      </p:sp>
      <p:grpSp>
        <p:nvGrpSpPr>
          <p:cNvPr id="10" name="그룹 9"/>
          <p:cNvGrpSpPr/>
          <p:nvPr/>
        </p:nvGrpSpPr>
        <p:grpSpPr>
          <a:xfrm>
            <a:off x="4833906" y="2544539"/>
            <a:ext cx="1726918" cy="1704101"/>
            <a:chOff x="4543248" y="2367182"/>
            <a:chExt cx="1635977" cy="1635977"/>
          </a:xfrm>
        </p:grpSpPr>
        <p:sp>
          <p:nvSpPr>
            <p:cNvPr id="22"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23"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38" name="그룹 37"/>
          <p:cNvGrpSpPr/>
          <p:nvPr/>
        </p:nvGrpSpPr>
        <p:grpSpPr>
          <a:xfrm flipH="1">
            <a:off x="6656020" y="2556640"/>
            <a:ext cx="1692000" cy="1692000"/>
            <a:chOff x="4543248" y="2367182"/>
            <a:chExt cx="1635977" cy="1635977"/>
          </a:xfrm>
        </p:grpSpPr>
        <p:sp>
          <p:nvSpPr>
            <p:cNvPr id="39"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40"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41" name="그룹 40"/>
          <p:cNvGrpSpPr/>
          <p:nvPr/>
        </p:nvGrpSpPr>
        <p:grpSpPr>
          <a:xfrm rot="16200000">
            <a:off x="5338346" y="4352649"/>
            <a:ext cx="1222478" cy="1222478"/>
            <a:chOff x="4543248" y="2367182"/>
            <a:chExt cx="1635977" cy="1635977"/>
          </a:xfrm>
        </p:grpSpPr>
        <p:sp>
          <p:nvSpPr>
            <p:cNvPr id="42"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43"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44" name="그룹 43"/>
          <p:cNvGrpSpPr/>
          <p:nvPr/>
        </p:nvGrpSpPr>
        <p:grpSpPr>
          <a:xfrm rot="5400000" flipH="1">
            <a:off x="6656020" y="4352649"/>
            <a:ext cx="1222478" cy="1222478"/>
            <a:chOff x="4543248" y="2367182"/>
            <a:chExt cx="1635977" cy="1635977"/>
          </a:xfrm>
        </p:grpSpPr>
        <p:sp>
          <p:nvSpPr>
            <p:cNvPr id="45"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46"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sp>
        <p:nvSpPr>
          <p:cNvPr id="47" name="TextBox 46"/>
          <p:cNvSpPr txBox="1"/>
          <p:nvPr/>
        </p:nvSpPr>
        <p:spPr>
          <a:xfrm>
            <a:off x="5751023" y="3678802"/>
            <a:ext cx="627729"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01</a:t>
            </a:r>
            <a:endParaRPr lang="ko-KR" altLang="en-US" sz="2800" b="1" dirty="0">
              <a:solidFill>
                <a:schemeClr val="tx1">
                  <a:lumMod val="65000"/>
                  <a:lumOff val="35000"/>
                </a:schemeClr>
              </a:solidFill>
              <a:cs typeface="Calibri" panose="020F0502020204030204" pitchFamily="34" charset="0"/>
            </a:endParaRPr>
          </a:p>
        </p:txBody>
      </p:sp>
      <p:sp>
        <p:nvSpPr>
          <p:cNvPr id="48" name="TextBox 47"/>
          <p:cNvSpPr txBox="1"/>
          <p:nvPr/>
        </p:nvSpPr>
        <p:spPr>
          <a:xfrm>
            <a:off x="6850894" y="3678802"/>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02</a:t>
            </a:r>
            <a:endParaRPr lang="ko-KR" altLang="en-US" sz="2800" b="1" dirty="0">
              <a:solidFill>
                <a:schemeClr val="tx1">
                  <a:lumMod val="65000"/>
                  <a:lumOff val="35000"/>
                </a:schemeClr>
              </a:solidFill>
              <a:cs typeface="Calibri" panose="020F0502020204030204" pitchFamily="34" charset="0"/>
            </a:endParaRPr>
          </a:p>
        </p:txBody>
      </p:sp>
      <p:sp>
        <p:nvSpPr>
          <p:cNvPr id="49" name="TextBox 48"/>
          <p:cNvSpPr txBox="1"/>
          <p:nvPr/>
        </p:nvSpPr>
        <p:spPr>
          <a:xfrm>
            <a:off x="5767551" y="4405899"/>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03</a:t>
            </a:r>
            <a:endParaRPr lang="ko-KR" altLang="en-US" sz="2800" b="1" dirty="0">
              <a:solidFill>
                <a:schemeClr val="tx1">
                  <a:lumMod val="65000"/>
                  <a:lumOff val="35000"/>
                </a:schemeClr>
              </a:solidFill>
              <a:cs typeface="Calibri" panose="020F0502020204030204" pitchFamily="34" charset="0"/>
            </a:endParaRPr>
          </a:p>
        </p:txBody>
      </p:sp>
      <p:sp>
        <p:nvSpPr>
          <p:cNvPr id="50" name="TextBox 49"/>
          <p:cNvSpPr txBox="1"/>
          <p:nvPr/>
        </p:nvSpPr>
        <p:spPr>
          <a:xfrm>
            <a:off x="6850894" y="4405899"/>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04</a:t>
            </a:r>
            <a:endParaRPr lang="ko-KR" altLang="en-US" sz="2800" b="1" dirty="0">
              <a:solidFill>
                <a:schemeClr val="tx1">
                  <a:lumMod val="65000"/>
                  <a:lumOff val="35000"/>
                </a:schemeClr>
              </a:solidFill>
              <a:cs typeface="Calibri" panose="020F0502020204030204" pitchFamily="34" charset="0"/>
            </a:endParaRPr>
          </a:p>
        </p:txBody>
      </p:sp>
      <p:grpSp>
        <p:nvGrpSpPr>
          <p:cNvPr id="51" name="Group 71"/>
          <p:cNvGrpSpPr/>
          <p:nvPr/>
        </p:nvGrpSpPr>
        <p:grpSpPr>
          <a:xfrm>
            <a:off x="1955679" y="5156937"/>
            <a:ext cx="2856297" cy="911409"/>
            <a:chOff x="4965552" y="1736224"/>
            <a:chExt cx="3484978" cy="911409"/>
          </a:xfrm>
        </p:grpSpPr>
        <p:sp>
          <p:nvSpPr>
            <p:cNvPr id="52" name="TextBox 51"/>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dirty="0">
                <a:solidFill>
                  <a:schemeClr val="tx1">
                    <a:lumMod val="75000"/>
                    <a:lumOff val="25000"/>
                  </a:schemeClr>
                </a:solidFill>
                <a:cs typeface="Arial" panose="020B0604020202020204" pitchFamily="34" charset="0"/>
              </a:endParaRPr>
            </a:p>
          </p:txBody>
        </p:sp>
        <p:sp>
          <p:nvSpPr>
            <p:cNvPr id="53" name="TextBox 52"/>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sp>
        <p:nvSpPr>
          <p:cNvPr id="54" name="TextBox 53"/>
          <p:cNvSpPr txBox="1"/>
          <p:nvPr/>
        </p:nvSpPr>
        <p:spPr>
          <a:xfrm>
            <a:off x="5601998" y="3298711"/>
            <a:ext cx="92577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anose="020B0604020202020204" pitchFamily="34" charset="0"/>
              </a:rPr>
              <a:t>Text</a:t>
            </a:r>
            <a:endParaRPr lang="ko-KR" altLang="en-US" b="1" dirty="0">
              <a:solidFill>
                <a:schemeClr val="tx1">
                  <a:lumMod val="75000"/>
                  <a:lumOff val="25000"/>
                </a:schemeClr>
              </a:solidFill>
              <a:cs typeface="Arial" panose="020B0604020202020204" pitchFamily="34" charset="0"/>
            </a:endParaRPr>
          </a:p>
        </p:txBody>
      </p:sp>
      <p:sp>
        <p:nvSpPr>
          <p:cNvPr id="55" name="TextBox 54"/>
          <p:cNvSpPr txBox="1"/>
          <p:nvPr/>
        </p:nvSpPr>
        <p:spPr>
          <a:xfrm>
            <a:off x="5626374" y="4943795"/>
            <a:ext cx="877026"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anose="020B0604020202020204" pitchFamily="34" charset="0"/>
              </a:rPr>
              <a:t>Text</a:t>
            </a:r>
            <a:endParaRPr lang="ko-KR" altLang="en-US" b="1" dirty="0">
              <a:solidFill>
                <a:schemeClr val="tx1">
                  <a:lumMod val="75000"/>
                  <a:lumOff val="25000"/>
                </a:schemeClr>
              </a:solidFill>
              <a:cs typeface="Arial" panose="020B0604020202020204" pitchFamily="34" charset="0"/>
            </a:endParaRPr>
          </a:p>
        </p:txBody>
      </p:sp>
      <p:sp>
        <p:nvSpPr>
          <p:cNvPr id="56" name="TextBox 55"/>
          <p:cNvSpPr txBox="1"/>
          <p:nvPr/>
        </p:nvSpPr>
        <p:spPr>
          <a:xfrm>
            <a:off x="6685341" y="3298711"/>
            <a:ext cx="92577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anose="020B0604020202020204" pitchFamily="34" charset="0"/>
              </a:rPr>
              <a:t>Text</a:t>
            </a:r>
            <a:endParaRPr lang="ko-KR" altLang="en-US" b="1" dirty="0">
              <a:solidFill>
                <a:schemeClr val="tx1">
                  <a:lumMod val="75000"/>
                  <a:lumOff val="25000"/>
                </a:schemeClr>
              </a:solidFill>
              <a:cs typeface="Arial" panose="020B0604020202020204" pitchFamily="34" charset="0"/>
            </a:endParaRPr>
          </a:p>
        </p:txBody>
      </p:sp>
      <p:sp>
        <p:nvSpPr>
          <p:cNvPr id="57" name="TextBox 56"/>
          <p:cNvSpPr txBox="1"/>
          <p:nvPr/>
        </p:nvSpPr>
        <p:spPr>
          <a:xfrm>
            <a:off x="6709717" y="4943795"/>
            <a:ext cx="877026"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anose="020B0604020202020204" pitchFamily="34" charset="0"/>
              </a:rPr>
              <a:t>Text</a:t>
            </a:r>
            <a:endParaRPr lang="ko-KR" altLang="en-US" b="1" dirty="0">
              <a:solidFill>
                <a:schemeClr val="tx1">
                  <a:lumMod val="75000"/>
                  <a:lumOff val="25000"/>
                </a:schemeClr>
              </a:solidFill>
              <a:cs typeface="Arial" panose="020B0604020202020204" pitchFamily="34" charset="0"/>
            </a:endParaRPr>
          </a:p>
        </p:txBody>
      </p:sp>
      <p:grpSp>
        <p:nvGrpSpPr>
          <p:cNvPr id="58" name="Group 71"/>
          <p:cNvGrpSpPr/>
          <p:nvPr/>
        </p:nvGrpSpPr>
        <p:grpSpPr>
          <a:xfrm>
            <a:off x="1955679" y="1729328"/>
            <a:ext cx="2856297" cy="911409"/>
            <a:chOff x="4965552" y="1736224"/>
            <a:chExt cx="3484978" cy="911409"/>
          </a:xfrm>
        </p:grpSpPr>
        <p:sp>
          <p:nvSpPr>
            <p:cNvPr id="59" name="TextBox 58"/>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dirty="0">
                <a:solidFill>
                  <a:schemeClr val="tx1">
                    <a:lumMod val="75000"/>
                    <a:lumOff val="25000"/>
                  </a:schemeClr>
                </a:solidFill>
                <a:cs typeface="Arial" panose="020B0604020202020204" pitchFamily="34" charset="0"/>
              </a:endParaRPr>
            </a:p>
          </p:txBody>
        </p:sp>
        <p:sp>
          <p:nvSpPr>
            <p:cNvPr id="60" name="TextBox 59"/>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61" name="Group 71"/>
          <p:cNvGrpSpPr/>
          <p:nvPr/>
        </p:nvGrpSpPr>
        <p:grpSpPr>
          <a:xfrm>
            <a:off x="8367320" y="5156937"/>
            <a:ext cx="2856297" cy="911409"/>
            <a:chOff x="4965552" y="1736224"/>
            <a:chExt cx="3484978" cy="911409"/>
          </a:xfrm>
        </p:grpSpPr>
        <p:sp>
          <p:nvSpPr>
            <p:cNvPr id="62" name="TextBox 61"/>
            <p:cNvSpPr txBox="1"/>
            <p:nvPr/>
          </p:nvSpPr>
          <p:spPr>
            <a:xfrm>
              <a:off x="4965552" y="2001302"/>
              <a:ext cx="348497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dirty="0">
                <a:solidFill>
                  <a:schemeClr val="tx1">
                    <a:lumMod val="75000"/>
                    <a:lumOff val="25000"/>
                  </a:schemeClr>
                </a:solidFill>
                <a:cs typeface="Arial" panose="020B0604020202020204" pitchFamily="34" charset="0"/>
              </a:endParaRPr>
            </a:p>
          </p:txBody>
        </p:sp>
        <p:sp>
          <p:nvSpPr>
            <p:cNvPr id="63" name="TextBox 62"/>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64" name="Group 71"/>
          <p:cNvGrpSpPr/>
          <p:nvPr/>
        </p:nvGrpSpPr>
        <p:grpSpPr>
          <a:xfrm>
            <a:off x="8367320" y="1729328"/>
            <a:ext cx="2856297" cy="911409"/>
            <a:chOff x="4965552" y="1736224"/>
            <a:chExt cx="3484978" cy="911409"/>
          </a:xfrm>
        </p:grpSpPr>
        <p:sp>
          <p:nvSpPr>
            <p:cNvPr id="65" name="TextBox 64"/>
            <p:cNvSpPr txBox="1"/>
            <p:nvPr/>
          </p:nvSpPr>
          <p:spPr>
            <a:xfrm>
              <a:off x="4965552" y="2001302"/>
              <a:ext cx="348497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anose="020B0604020202020204" pitchFamily="34" charset="0"/>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dirty="0">
                <a:solidFill>
                  <a:schemeClr val="tx1">
                    <a:lumMod val="75000"/>
                    <a:lumOff val="25000"/>
                  </a:schemeClr>
                </a:solidFill>
                <a:cs typeface="Arial" panose="020B0604020202020204" pitchFamily="34" charset="0"/>
              </a:endParaRPr>
            </a:p>
          </p:txBody>
        </p:sp>
        <p:sp>
          <p:nvSpPr>
            <p:cNvPr id="66" name="TextBox 65"/>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2"/>
                </a:solidFill>
              </a:rPr>
              <a:t>Images</a:t>
            </a:r>
            <a:r>
              <a:rPr lang="en-US" altLang="ko-KR" dirty="0"/>
              <a:t> &amp; </a:t>
            </a:r>
            <a:r>
              <a:rPr lang="en-US" altLang="ko-KR" dirty="0">
                <a:solidFill>
                  <a:schemeClr val="accent1"/>
                </a:solidFill>
              </a:rPr>
              <a:t>Contents</a:t>
            </a:r>
            <a:endParaRPr lang="ko-KR" altLang="en-US" dirty="0">
              <a:solidFill>
                <a:schemeClr val="accent1"/>
              </a:solidFill>
            </a:endParaRPr>
          </a:p>
        </p:txBody>
      </p:sp>
      <p:grpSp>
        <p:nvGrpSpPr>
          <p:cNvPr id="13" name="Group 8"/>
          <p:cNvGrpSpPr/>
          <p:nvPr/>
        </p:nvGrpSpPr>
        <p:grpSpPr>
          <a:xfrm>
            <a:off x="1133611" y="3745665"/>
            <a:ext cx="2523985" cy="1976436"/>
            <a:chOff x="539552" y="3814312"/>
            <a:chExt cx="2160241" cy="1976436"/>
          </a:xfrm>
        </p:grpSpPr>
        <p:sp>
          <p:nvSpPr>
            <p:cNvPr id="18" name="TextBox 17"/>
            <p:cNvSpPr txBox="1"/>
            <p:nvPr/>
          </p:nvSpPr>
          <p:spPr>
            <a:xfrm>
              <a:off x="539552" y="3814312"/>
              <a:ext cx="2160241" cy="369332"/>
            </a:xfrm>
            <a:prstGeom prst="rect">
              <a:avLst/>
            </a:prstGeom>
            <a:noFill/>
          </p:spPr>
          <p:txBody>
            <a:bodyPr wrap="square" rtlCol="0">
              <a:spAutoFit/>
            </a:bodyPr>
            <a:lstStyle/>
            <a:p>
              <a:r>
                <a:rPr lang="en-US" altLang="ko-KR" b="1" dirty="0">
                  <a:solidFill>
                    <a:schemeClr val="tx1">
                      <a:lumMod val="75000"/>
                      <a:lumOff val="25000"/>
                    </a:schemeClr>
                  </a:solidFill>
                  <a:cs typeface="Arial" panose="020B0604020202020204" pitchFamily="34" charset="0"/>
                </a:rPr>
                <a:t>Your Text Here</a:t>
              </a:r>
              <a:endParaRPr lang="ko-KR" altLang="en-US" b="1" dirty="0">
                <a:solidFill>
                  <a:schemeClr val="tx1">
                    <a:lumMod val="75000"/>
                    <a:lumOff val="25000"/>
                  </a:schemeClr>
                </a:solidFill>
                <a:cs typeface="Arial" panose="020B0604020202020204" pitchFamily="34" charset="0"/>
              </a:endParaRPr>
            </a:p>
          </p:txBody>
        </p:sp>
        <p:sp>
          <p:nvSpPr>
            <p:cNvPr id="19" name="TextBox 18"/>
            <p:cNvSpPr txBox="1"/>
            <p:nvPr/>
          </p:nvSpPr>
          <p:spPr>
            <a:xfrm>
              <a:off x="539553" y="4221088"/>
              <a:ext cx="2160240"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anose="020B0604020202020204" pitchFamily="34" charset="0"/>
              </a:endParaRPr>
            </a:p>
          </p:txBody>
        </p:sp>
      </p:grpSp>
      <p:sp>
        <p:nvSpPr>
          <p:cNvPr id="20" name="TextBox 19"/>
          <p:cNvSpPr txBox="1"/>
          <p:nvPr/>
        </p:nvSpPr>
        <p:spPr>
          <a:xfrm>
            <a:off x="1182251" y="2090076"/>
            <a:ext cx="2697497" cy="1477328"/>
          </a:xfrm>
          <a:prstGeom prst="rect">
            <a:avLst/>
          </a:prstGeom>
          <a:noFill/>
        </p:spPr>
        <p:txBody>
          <a:bodyPr wrap="square" lIns="36000" tIns="0" rIns="36000" bIns="0" rtlCol="0" anchor="ctr">
            <a:spAutoFit/>
          </a:bodyPr>
          <a:lstStyle/>
          <a:p>
            <a:r>
              <a:rPr lang="en-US" altLang="ko-KR" sz="2400" b="1" dirty="0">
                <a:solidFill>
                  <a:schemeClr val="accent3"/>
                </a:solidFill>
                <a:cs typeface="Arial" panose="020B0604020202020204" pitchFamily="34" charset="0"/>
              </a:rPr>
              <a:t>We Create</a:t>
            </a:r>
            <a:endParaRPr lang="en-US" altLang="ko-KR" sz="2400" b="1" dirty="0">
              <a:solidFill>
                <a:schemeClr val="accent3"/>
              </a:solidFill>
              <a:cs typeface="Arial" panose="020B0604020202020204" pitchFamily="34" charset="0"/>
            </a:endParaRPr>
          </a:p>
          <a:p>
            <a:r>
              <a:rPr lang="en-US" altLang="ko-KR" sz="2400" b="1" dirty="0">
                <a:solidFill>
                  <a:schemeClr val="accent3"/>
                </a:solidFill>
                <a:cs typeface="Arial" panose="020B0604020202020204" pitchFamily="34" charset="0"/>
              </a:rPr>
              <a:t>Quality Professional </a:t>
            </a:r>
            <a:endParaRPr lang="en-US" altLang="ko-KR" sz="2400" b="1" dirty="0">
              <a:solidFill>
                <a:schemeClr val="accent3"/>
              </a:solidFill>
              <a:cs typeface="Arial" panose="020B0604020202020204" pitchFamily="34" charset="0"/>
            </a:endParaRPr>
          </a:p>
          <a:p>
            <a:r>
              <a:rPr lang="en-US" altLang="ko-KR" sz="2400" b="1" dirty="0">
                <a:solidFill>
                  <a:schemeClr val="accent3"/>
                </a:solidFill>
                <a:cs typeface="Arial" panose="020B0604020202020204" pitchFamily="34" charset="0"/>
              </a:rPr>
              <a:t>PPT Presentation</a:t>
            </a:r>
            <a:endParaRPr lang="en-US" altLang="ko-KR" sz="2400" b="1" dirty="0">
              <a:solidFill>
                <a:schemeClr val="accent3"/>
              </a:solidFill>
              <a:cs typeface="Arial" panose="020B0604020202020204" pitchFamily="34" charset="0"/>
            </a:endParaRPr>
          </a:p>
        </p:txBody>
      </p:sp>
      <p:pic>
        <p:nvPicPr>
          <p:cNvPr id="11"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73693" y="1769740"/>
            <a:ext cx="1161545" cy="1304802"/>
          </a:xfrm>
          <a:prstGeom prst="rect">
            <a:avLst/>
          </a:prstGeom>
        </p:spPr>
      </p:pic>
      <p:sp>
        <p:nvSpPr>
          <p:cNvPr id="3" name="타원 2"/>
          <p:cNvSpPr/>
          <p:nvPr/>
        </p:nvSpPr>
        <p:spPr>
          <a:xfrm>
            <a:off x="3222161" y="2263327"/>
            <a:ext cx="197314" cy="1973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3"/>
          <p:cNvSpPr>
            <a:spLocks noGrp="1"/>
          </p:cNvSpPr>
          <p:nvPr>
            <p:ph type="pic" sz="quarter" idx="11"/>
          </p:nvPr>
        </p:nvSpPr>
        <p:spPr/>
      </p:sp>
      <p:sp>
        <p:nvSpPr>
          <p:cNvPr id="5" name="Picture Placeholder 4"/>
          <p:cNvSpPr>
            <a:spLocks noGrp="1"/>
          </p:cNvSpPr>
          <p:nvPr>
            <p:ph type="pic" sz="quarter" idx="10"/>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39" name="Group 4"/>
          <p:cNvGrpSpPr/>
          <p:nvPr/>
        </p:nvGrpSpPr>
        <p:grpSpPr>
          <a:xfrm>
            <a:off x="5317419" y="3432263"/>
            <a:ext cx="1584176" cy="3061053"/>
            <a:chOff x="903020" y="3403687"/>
            <a:chExt cx="1584176" cy="3061053"/>
          </a:xfrm>
        </p:grpSpPr>
        <p:sp>
          <p:nvSpPr>
            <p:cNvPr id="40" name="Trapezoid 19"/>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1" name="Group 16"/>
            <p:cNvGrpSpPr/>
            <p:nvPr/>
          </p:nvGrpSpPr>
          <p:grpSpPr>
            <a:xfrm>
              <a:off x="903020" y="3403687"/>
              <a:ext cx="1584176" cy="2282988"/>
              <a:chOff x="967240" y="3289369"/>
              <a:chExt cx="1100200" cy="1585520"/>
            </a:xfrm>
          </p:grpSpPr>
          <p:sp>
            <p:nvSpPr>
              <p:cNvPr id="42" name="Freeform 3"/>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Freeform 18"/>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4" name="그룹 43"/>
          <p:cNvGrpSpPr/>
          <p:nvPr/>
        </p:nvGrpSpPr>
        <p:grpSpPr>
          <a:xfrm>
            <a:off x="7444598" y="3432262"/>
            <a:ext cx="1584176" cy="3061053"/>
            <a:chOff x="5717691" y="3403687"/>
            <a:chExt cx="1584176" cy="3061053"/>
          </a:xfrm>
        </p:grpSpPr>
        <p:sp>
          <p:nvSpPr>
            <p:cNvPr id="45" name="Trapezoid 30"/>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6" name="Group 20"/>
            <p:cNvGrpSpPr/>
            <p:nvPr/>
          </p:nvGrpSpPr>
          <p:grpSpPr>
            <a:xfrm>
              <a:off x="5717691" y="3403687"/>
              <a:ext cx="1584176" cy="2282988"/>
              <a:chOff x="967240" y="3289369"/>
              <a:chExt cx="1100200" cy="1585520"/>
            </a:xfrm>
          </p:grpSpPr>
          <p:sp>
            <p:nvSpPr>
              <p:cNvPr id="47" name="Freeform 21"/>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Freeform 22"/>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9" name="그룹 48"/>
          <p:cNvGrpSpPr/>
          <p:nvPr/>
        </p:nvGrpSpPr>
        <p:grpSpPr>
          <a:xfrm>
            <a:off x="9571777" y="3432262"/>
            <a:ext cx="1584176" cy="3061053"/>
            <a:chOff x="7636762" y="3403687"/>
            <a:chExt cx="1584176" cy="3061053"/>
          </a:xfrm>
        </p:grpSpPr>
        <p:sp>
          <p:nvSpPr>
            <p:cNvPr id="50" name="Trapezoid 31"/>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1" name="Group 23"/>
            <p:cNvGrpSpPr/>
            <p:nvPr/>
          </p:nvGrpSpPr>
          <p:grpSpPr>
            <a:xfrm>
              <a:off x="7636762" y="3403687"/>
              <a:ext cx="1584176" cy="2282988"/>
              <a:chOff x="967240" y="3289369"/>
              <a:chExt cx="1100200" cy="1585520"/>
            </a:xfrm>
          </p:grpSpPr>
          <p:sp>
            <p:nvSpPr>
              <p:cNvPr id="52" name="Freeform 24"/>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eeform 25"/>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59" name="Group 33"/>
          <p:cNvGrpSpPr/>
          <p:nvPr/>
        </p:nvGrpSpPr>
        <p:grpSpPr>
          <a:xfrm>
            <a:off x="5104673" y="1796147"/>
            <a:ext cx="1997216" cy="1477328"/>
            <a:chOff x="3017859" y="4283314"/>
            <a:chExt cx="1890849" cy="1477328"/>
          </a:xfrm>
        </p:grpSpPr>
        <p:sp>
          <p:nvSpPr>
            <p:cNvPr id="60" name="TextBox 59"/>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anose="020B0604020202020204" pitchFamily="34" charset="0"/>
              </a:endParaRPr>
            </a:p>
          </p:txBody>
        </p:sp>
        <p:sp>
          <p:nvSpPr>
            <p:cNvPr id="61" name="TextBox 60"/>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62" name="Group 36"/>
          <p:cNvGrpSpPr/>
          <p:nvPr/>
        </p:nvGrpSpPr>
        <p:grpSpPr>
          <a:xfrm>
            <a:off x="7226582" y="1796147"/>
            <a:ext cx="1997216" cy="1477328"/>
            <a:chOff x="3017859" y="4283314"/>
            <a:chExt cx="1890849" cy="1477328"/>
          </a:xfrm>
        </p:grpSpPr>
        <p:sp>
          <p:nvSpPr>
            <p:cNvPr id="63" name="TextBox 62"/>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anose="020B0604020202020204" pitchFamily="34" charset="0"/>
              </a:endParaRPr>
            </a:p>
          </p:txBody>
        </p:sp>
        <p:sp>
          <p:nvSpPr>
            <p:cNvPr id="100" name="TextBox 99"/>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101" name="Group 39"/>
          <p:cNvGrpSpPr/>
          <p:nvPr/>
        </p:nvGrpSpPr>
        <p:grpSpPr>
          <a:xfrm>
            <a:off x="9348491" y="1796147"/>
            <a:ext cx="1997216" cy="1477328"/>
            <a:chOff x="3017859" y="4283314"/>
            <a:chExt cx="1890849" cy="1477328"/>
          </a:xfrm>
        </p:grpSpPr>
        <p:sp>
          <p:nvSpPr>
            <p:cNvPr id="102" name="TextBox 101"/>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anose="020B0604020202020204" pitchFamily="34" charset="0"/>
              </a:endParaRPr>
            </a:p>
          </p:txBody>
        </p:sp>
        <p:sp>
          <p:nvSpPr>
            <p:cNvPr id="103" name="TextBox 102"/>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grpSp>
        <p:nvGrpSpPr>
          <p:cNvPr id="107" name="Group 4"/>
          <p:cNvGrpSpPr/>
          <p:nvPr/>
        </p:nvGrpSpPr>
        <p:grpSpPr>
          <a:xfrm>
            <a:off x="3190240" y="3432263"/>
            <a:ext cx="1584176" cy="3061053"/>
            <a:chOff x="903020" y="3403687"/>
            <a:chExt cx="1584176" cy="3061053"/>
          </a:xfrm>
        </p:grpSpPr>
        <p:sp>
          <p:nvSpPr>
            <p:cNvPr id="108" name="Trapezoid 19"/>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9" name="Group 16"/>
            <p:cNvGrpSpPr/>
            <p:nvPr/>
          </p:nvGrpSpPr>
          <p:grpSpPr>
            <a:xfrm>
              <a:off x="903020" y="3403687"/>
              <a:ext cx="1584176" cy="2282988"/>
              <a:chOff x="967240" y="3289369"/>
              <a:chExt cx="1100200" cy="1585520"/>
            </a:xfrm>
          </p:grpSpPr>
          <p:sp>
            <p:nvSpPr>
              <p:cNvPr id="110" name="Freeform 3"/>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Freeform 18"/>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2" name="Group 33"/>
          <p:cNvGrpSpPr/>
          <p:nvPr/>
        </p:nvGrpSpPr>
        <p:grpSpPr>
          <a:xfrm>
            <a:off x="2982764" y="1796147"/>
            <a:ext cx="1997216" cy="1477328"/>
            <a:chOff x="3017859" y="4283314"/>
            <a:chExt cx="1890849" cy="1477328"/>
          </a:xfrm>
        </p:grpSpPr>
        <p:sp>
          <p:nvSpPr>
            <p:cNvPr id="113" name="TextBox 112"/>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anose="020B0604020202020204" pitchFamily="34" charset="0"/>
              </a:endParaRPr>
            </a:p>
          </p:txBody>
        </p:sp>
        <p:sp>
          <p:nvSpPr>
            <p:cNvPr id="114" name="TextBox 113"/>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anose="020B0604020202020204" pitchFamily="34" charset="0"/>
                </a:rPr>
                <a:t>Your Text Here</a:t>
              </a:r>
              <a:endParaRPr lang="ko-KR" altLang="en-US" sz="1200" b="1" dirty="0">
                <a:solidFill>
                  <a:schemeClr val="tx1">
                    <a:lumMod val="75000"/>
                    <a:lumOff val="25000"/>
                  </a:schemeClr>
                </a:solidFill>
                <a:cs typeface="Arial" panose="020B0604020202020204" pitchFamily="34" charset="0"/>
              </a:endParaRPr>
            </a:p>
          </p:txBody>
        </p:sp>
      </p:grpSp>
      <p:sp>
        <p:nvSpPr>
          <p:cNvPr id="115" name="Rectangle 30"/>
          <p:cNvSpPr/>
          <p:nvPr/>
        </p:nvSpPr>
        <p:spPr>
          <a:xfrm>
            <a:off x="3794745" y="4634867"/>
            <a:ext cx="405780" cy="40459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7" name="Oval 7"/>
          <p:cNvSpPr/>
          <p:nvPr/>
        </p:nvSpPr>
        <p:spPr>
          <a:xfrm>
            <a:off x="10144073" y="4606088"/>
            <a:ext cx="462153" cy="46215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8" name="Rectangle 16"/>
          <p:cNvSpPr/>
          <p:nvPr/>
        </p:nvSpPr>
        <p:spPr>
          <a:xfrm>
            <a:off x="5861294" y="4671492"/>
            <a:ext cx="504164" cy="33134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9" name="Round Same Side Corner Rectangle 36"/>
          <p:cNvSpPr>
            <a:spLocks noChangeAspect="1"/>
          </p:cNvSpPr>
          <p:nvPr/>
        </p:nvSpPr>
        <p:spPr>
          <a:xfrm>
            <a:off x="7984229" y="4636913"/>
            <a:ext cx="506571" cy="4005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pic>
        <p:nvPicPr>
          <p:cNvPr id="28" name="Picture 2" descr="E:\002-KIMS BUSINESS\007-02-MaxPPT-Contents\151119-com-Computer Desk\png\모바일.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0522" y="2679519"/>
            <a:ext cx="1728192" cy="270493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그룹 28"/>
          <p:cNvGrpSpPr/>
          <p:nvPr/>
        </p:nvGrpSpPr>
        <p:grpSpPr>
          <a:xfrm>
            <a:off x="1488271" y="1720409"/>
            <a:ext cx="4734219" cy="4623159"/>
            <a:chOff x="924229" y="1606109"/>
            <a:chExt cx="4734219" cy="4623159"/>
          </a:xfrm>
          <a:effectLst>
            <a:outerShdw blurRad="50800" dist="38100" dir="5400000" algn="t" rotWithShape="0">
              <a:prstClr val="black">
                <a:alpha val="40000"/>
              </a:prstClr>
            </a:outerShdw>
          </a:effectLst>
        </p:grpSpPr>
        <p:sp>
          <p:nvSpPr>
            <p:cNvPr id="30" name="Block Arc 7"/>
            <p:cNvSpPr/>
            <p:nvPr/>
          </p:nvSpPr>
          <p:spPr>
            <a:xfrm>
              <a:off x="924229" y="1606109"/>
              <a:ext cx="4623159" cy="4623159"/>
            </a:xfrm>
            <a:prstGeom prst="blockArc">
              <a:avLst>
                <a:gd name="adj1" fmla="val 17994494"/>
                <a:gd name="adj2" fmla="val 3631056"/>
                <a:gd name="adj3" fmla="val 12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Oval 8"/>
            <p:cNvSpPr/>
            <p:nvPr/>
          </p:nvSpPr>
          <p:spPr>
            <a:xfrm>
              <a:off x="4238091" y="1766259"/>
              <a:ext cx="288032" cy="288032"/>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56"/>
            <p:cNvSpPr/>
            <p:nvPr/>
          </p:nvSpPr>
          <p:spPr>
            <a:xfrm>
              <a:off x="5370416" y="3760400"/>
              <a:ext cx="288032" cy="288032"/>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57"/>
            <p:cNvSpPr/>
            <p:nvPr/>
          </p:nvSpPr>
          <p:spPr>
            <a:xfrm>
              <a:off x="4238091" y="5754540"/>
              <a:ext cx="288032" cy="28803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59"/>
            <p:cNvSpPr/>
            <p:nvPr/>
          </p:nvSpPr>
          <p:spPr>
            <a:xfrm>
              <a:off x="5072001" y="2610815"/>
              <a:ext cx="288032" cy="28803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60"/>
            <p:cNvSpPr/>
            <p:nvPr/>
          </p:nvSpPr>
          <p:spPr>
            <a:xfrm>
              <a:off x="5049075" y="4941168"/>
              <a:ext cx="288032" cy="288032"/>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Group 61"/>
          <p:cNvGrpSpPr/>
          <p:nvPr/>
        </p:nvGrpSpPr>
        <p:grpSpPr>
          <a:xfrm>
            <a:off x="5889860" y="1650606"/>
            <a:ext cx="4623159" cy="726743"/>
            <a:chOff x="4965552" y="1736224"/>
            <a:chExt cx="3484978" cy="726743"/>
          </a:xfrm>
        </p:grpSpPr>
        <p:sp>
          <p:nvSpPr>
            <p:cNvPr id="37" name="TextBox 36"/>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38" name="TextBox 37"/>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39" name="Group 64"/>
          <p:cNvGrpSpPr/>
          <p:nvPr/>
        </p:nvGrpSpPr>
        <p:grpSpPr>
          <a:xfrm>
            <a:off x="6581346" y="2663840"/>
            <a:ext cx="4623159" cy="726743"/>
            <a:chOff x="4965552" y="1736224"/>
            <a:chExt cx="3484978" cy="726743"/>
          </a:xfrm>
        </p:grpSpPr>
        <p:sp>
          <p:nvSpPr>
            <p:cNvPr id="40" name="TextBox 39"/>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41" name="TextBox 40"/>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42" name="Group 68"/>
          <p:cNvGrpSpPr/>
          <p:nvPr/>
        </p:nvGrpSpPr>
        <p:grpSpPr>
          <a:xfrm>
            <a:off x="6941386" y="3677074"/>
            <a:ext cx="4623159" cy="726743"/>
            <a:chOff x="4965552" y="1736224"/>
            <a:chExt cx="3484978" cy="726743"/>
          </a:xfrm>
        </p:grpSpPr>
        <p:sp>
          <p:nvSpPr>
            <p:cNvPr id="43" name="TextBox 42"/>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44" name="TextBox 43"/>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45" name="Group 71"/>
          <p:cNvGrpSpPr/>
          <p:nvPr/>
        </p:nvGrpSpPr>
        <p:grpSpPr>
          <a:xfrm>
            <a:off x="5889860" y="5703541"/>
            <a:ext cx="4623159" cy="726743"/>
            <a:chOff x="4965552" y="1736224"/>
            <a:chExt cx="3484978" cy="726743"/>
          </a:xfrm>
        </p:grpSpPr>
        <p:sp>
          <p:nvSpPr>
            <p:cNvPr id="46" name="TextBox 45"/>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47" name="TextBox 46"/>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48" name="Group 74"/>
          <p:cNvGrpSpPr/>
          <p:nvPr/>
        </p:nvGrpSpPr>
        <p:grpSpPr>
          <a:xfrm>
            <a:off x="6581346" y="4690308"/>
            <a:ext cx="4623159" cy="726743"/>
            <a:chOff x="4965552" y="1736224"/>
            <a:chExt cx="3484978" cy="726743"/>
          </a:xfrm>
        </p:grpSpPr>
        <p:sp>
          <p:nvSpPr>
            <p:cNvPr id="49" name="TextBox 48"/>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50" name="TextBox 49"/>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51" name="Group 77"/>
          <p:cNvGrpSpPr/>
          <p:nvPr/>
        </p:nvGrpSpPr>
        <p:grpSpPr>
          <a:xfrm>
            <a:off x="708009" y="3391618"/>
            <a:ext cx="1729469" cy="1280741"/>
            <a:chOff x="4965552" y="1736224"/>
            <a:chExt cx="1529916" cy="1280741"/>
          </a:xfrm>
        </p:grpSpPr>
        <p:sp>
          <p:nvSpPr>
            <p:cNvPr id="52" name="TextBox 51"/>
            <p:cNvSpPr txBox="1"/>
            <p:nvPr/>
          </p:nvSpPr>
          <p:spPr>
            <a:xfrm>
              <a:off x="4965552" y="2001302"/>
              <a:ext cx="1529916"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anose="020B0604020202020204" pitchFamily="34" charset="0"/>
              </a:endParaRPr>
            </a:p>
          </p:txBody>
        </p:sp>
        <p:sp>
          <p:nvSpPr>
            <p:cNvPr id="53" name="TextBox 52"/>
            <p:cNvSpPr txBox="1"/>
            <p:nvPr/>
          </p:nvSpPr>
          <p:spPr>
            <a:xfrm>
              <a:off x="4965552" y="1736224"/>
              <a:ext cx="152991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54" name="그룹 53"/>
          <p:cNvGrpSpPr/>
          <p:nvPr/>
        </p:nvGrpSpPr>
        <p:grpSpPr>
          <a:xfrm>
            <a:off x="1299370" y="1906740"/>
            <a:ext cx="4250497" cy="4250497"/>
            <a:chOff x="735328" y="1762623"/>
            <a:chExt cx="4250497" cy="4250497"/>
          </a:xfrm>
          <a:effectLst>
            <a:outerShdw blurRad="50800" dist="38100" dir="5400000" algn="t" rotWithShape="0">
              <a:prstClr val="black">
                <a:alpha val="40000"/>
              </a:prstClr>
            </a:outerShdw>
          </a:effectLst>
        </p:grpSpPr>
        <p:sp>
          <p:nvSpPr>
            <p:cNvPr id="55" name="Block Arc 43"/>
            <p:cNvSpPr/>
            <p:nvPr/>
          </p:nvSpPr>
          <p:spPr>
            <a:xfrm>
              <a:off x="735328" y="1762623"/>
              <a:ext cx="4250497" cy="4250497"/>
            </a:xfrm>
            <a:prstGeom prst="blockArc">
              <a:avLst>
                <a:gd name="adj1" fmla="val 4228396"/>
                <a:gd name="adj2" fmla="val 7060926"/>
                <a:gd name="adj3" fmla="val 5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Block Arc 53"/>
            <p:cNvSpPr/>
            <p:nvPr/>
          </p:nvSpPr>
          <p:spPr>
            <a:xfrm>
              <a:off x="735328" y="1762623"/>
              <a:ext cx="4250497" cy="4250497"/>
            </a:xfrm>
            <a:prstGeom prst="blockArc">
              <a:avLst>
                <a:gd name="adj1" fmla="val 1492588"/>
                <a:gd name="adj2" fmla="val 4237585"/>
                <a:gd name="adj3" fmla="val 52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Block Arc 54"/>
            <p:cNvSpPr/>
            <p:nvPr/>
          </p:nvSpPr>
          <p:spPr>
            <a:xfrm>
              <a:off x="735328" y="1762623"/>
              <a:ext cx="4250497" cy="4250497"/>
            </a:xfrm>
            <a:prstGeom prst="blockArc">
              <a:avLst>
                <a:gd name="adj1" fmla="val 20334074"/>
                <a:gd name="adj2" fmla="val 1503961"/>
                <a:gd name="adj3" fmla="val 5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8" name="Block Arc 55"/>
            <p:cNvSpPr/>
            <p:nvPr/>
          </p:nvSpPr>
          <p:spPr>
            <a:xfrm>
              <a:off x="735328" y="1762623"/>
              <a:ext cx="4250497" cy="4250497"/>
            </a:xfrm>
            <a:prstGeom prst="blockArc">
              <a:avLst>
                <a:gd name="adj1" fmla="val 17549958"/>
                <a:gd name="adj2" fmla="val 20340767"/>
                <a:gd name="adj3" fmla="val 52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 name="Block Arc 5"/>
            <p:cNvSpPr/>
            <p:nvPr/>
          </p:nvSpPr>
          <p:spPr>
            <a:xfrm>
              <a:off x="735328" y="1762623"/>
              <a:ext cx="4250497" cy="4250497"/>
            </a:xfrm>
            <a:prstGeom prst="blockArc">
              <a:avLst>
                <a:gd name="adj1" fmla="val 14520241"/>
                <a:gd name="adj2" fmla="val 17553267"/>
                <a:gd name="adj3" fmla="val 5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06562" y="2075529"/>
            <a:ext cx="4285313" cy="830997"/>
          </a:xfrm>
          <a:prstGeom prst="rect">
            <a:avLst/>
          </a:prstGeom>
          <a:noFill/>
        </p:spPr>
        <p:txBody>
          <a:bodyPr wrap="square" lIns="216000" rIns="216000" rtlCol="0">
            <a:spAutoFit/>
          </a:bodyPr>
          <a:lstStyle/>
          <a:p>
            <a:r>
              <a:rPr lang="en-US" altLang="ko-KR" sz="1200" dirty="0">
                <a:solidFill>
                  <a:schemeClr val="bg1"/>
                </a:solidFill>
                <a:ea typeface="HY견명조" pitchFamily="18" charset="-127"/>
                <a:cs typeface="Arial" panose="020B0604020202020204" pitchFamily="34" charset="0"/>
              </a:rPr>
              <a:t>I hope and I believe that this Template will your Time, Money and Reputation. Easy to change colors, photos and text. Get a modern PowerPoint  Presentation that is beautifully designed. </a:t>
            </a:r>
            <a:endParaRPr lang="en-US" altLang="ko-KR" sz="1200" dirty="0">
              <a:solidFill>
                <a:schemeClr val="bg1"/>
              </a:solidFill>
              <a:ea typeface="FZShuTi" pitchFamily="2" charset="-122"/>
              <a:cs typeface="Arial" panose="020B0604020202020204" pitchFamily="34" charset="0"/>
            </a:endParaRPr>
          </a:p>
        </p:txBody>
      </p:sp>
      <p:sp>
        <p:nvSpPr>
          <p:cNvPr id="12" name="TextBox 11"/>
          <p:cNvSpPr txBox="1"/>
          <p:nvPr/>
        </p:nvSpPr>
        <p:spPr>
          <a:xfrm>
            <a:off x="6980783" y="784277"/>
            <a:ext cx="2671703" cy="1323439"/>
          </a:xfrm>
          <a:prstGeom prst="rect">
            <a:avLst/>
          </a:prstGeom>
          <a:noFill/>
        </p:spPr>
        <p:txBody>
          <a:bodyPr wrap="square" rtlCol="0">
            <a:spAutoFit/>
          </a:bodyPr>
          <a:lstStyle/>
          <a:p>
            <a:r>
              <a:rPr lang="en-US" altLang="ko-KR" sz="4000" dirty="0">
                <a:solidFill>
                  <a:schemeClr val="bg1"/>
                </a:solidFill>
                <a:latin typeface="+mj-lt"/>
              </a:rPr>
              <a:t>Images &amp;</a:t>
            </a:r>
            <a:br>
              <a:rPr lang="en-US" altLang="ko-KR" sz="4000" dirty="0">
                <a:solidFill>
                  <a:schemeClr val="bg1"/>
                </a:solidFill>
                <a:latin typeface="+mj-lt"/>
              </a:rPr>
            </a:br>
            <a:r>
              <a:rPr lang="en-US" altLang="ko-KR" sz="4000" dirty="0">
                <a:solidFill>
                  <a:schemeClr val="bg1"/>
                </a:solidFill>
                <a:latin typeface="+mj-lt"/>
              </a:rPr>
              <a:t>Contents</a:t>
            </a:r>
            <a:endParaRPr lang="en-US" altLang="ko-KR" sz="4000" dirty="0">
              <a:solidFill>
                <a:schemeClr val="bg1"/>
              </a:solidFill>
              <a:latin typeface="+mj-lt"/>
            </a:endParaRPr>
          </a:p>
        </p:txBody>
      </p:sp>
      <p:sp>
        <p:nvSpPr>
          <p:cNvPr id="11" name="TextBox 10"/>
          <p:cNvSpPr txBox="1"/>
          <p:nvPr/>
        </p:nvSpPr>
        <p:spPr>
          <a:xfrm>
            <a:off x="1633787" y="2974914"/>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14" name="TextBox 13"/>
          <p:cNvSpPr txBox="1"/>
          <p:nvPr/>
        </p:nvSpPr>
        <p:spPr>
          <a:xfrm>
            <a:off x="1633787"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17" name="TextBox 16"/>
          <p:cNvSpPr txBox="1"/>
          <p:nvPr/>
        </p:nvSpPr>
        <p:spPr>
          <a:xfrm>
            <a:off x="4223141" y="2974914"/>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18" name="TextBox 17"/>
          <p:cNvSpPr txBox="1"/>
          <p:nvPr/>
        </p:nvSpPr>
        <p:spPr>
          <a:xfrm>
            <a:off x="4238580"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19" name="TextBox 18"/>
          <p:cNvSpPr txBox="1"/>
          <p:nvPr/>
        </p:nvSpPr>
        <p:spPr>
          <a:xfrm>
            <a:off x="6843373"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20" name="TextBox 19"/>
          <p:cNvSpPr txBox="1"/>
          <p:nvPr/>
        </p:nvSpPr>
        <p:spPr>
          <a:xfrm>
            <a:off x="9448166"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anose="020B0604020202020204" pitchFamily="34" charset="0"/>
              </a:rPr>
              <a:t>Contents Here</a:t>
            </a:r>
            <a:endParaRPr lang="ko-KR" altLang="en-US" sz="1600" b="1" dirty="0">
              <a:solidFill>
                <a:schemeClr val="tx1">
                  <a:lumMod val="75000"/>
                  <a:lumOff val="25000"/>
                </a:schemeClr>
              </a:solidFill>
              <a:cs typeface="Arial" panose="020B0604020202020204" pitchFamily="34"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6"/>
          </p:nvPr>
        </p:nvSpPr>
        <p:spPr/>
      </p:sp>
      <p:sp>
        <p:nvSpPr>
          <p:cNvPr id="5" name="Picture Placeholder 4"/>
          <p:cNvSpPr>
            <a:spLocks noGrp="1"/>
          </p:cNvSpPr>
          <p:nvPr>
            <p:ph type="pic" sz="quarter" idx="15"/>
          </p:nvPr>
        </p:nvSpPr>
        <p:spPr/>
      </p:sp>
      <p:sp>
        <p:nvSpPr>
          <p:cNvPr id="6" name="Picture Placeholder 5"/>
          <p:cNvSpPr>
            <a:spLocks noGrp="1"/>
          </p:cNvSpPr>
          <p:nvPr>
            <p:ph type="pic" sz="quarter" idx="17"/>
          </p:nvPr>
        </p:nvSpPr>
        <p:spPr/>
      </p:sp>
      <p:sp>
        <p:nvSpPr>
          <p:cNvPr id="7" name="Picture Placeholder 6"/>
          <p:cNvSpPr>
            <a:spLocks noGrp="1"/>
          </p:cNvSpPr>
          <p:nvPr>
            <p:ph type="pic" sz="quarter" idx="18"/>
          </p:nvPr>
        </p:nvSpPr>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sp>
        <p:nvSpPr>
          <p:cNvPr id="14" name="자유형: 도형 13"/>
          <p:cNvSpPr/>
          <p:nvPr/>
        </p:nvSpPr>
        <p:spPr>
          <a:xfrm>
            <a:off x="9715500" y="3400425"/>
            <a:ext cx="2476500"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1" fmla="*/ 2619375 w 2619375"/>
              <a:gd name="connsiteY0-2" fmla="*/ 2495550 h 2505075"/>
              <a:gd name="connsiteX1-3" fmla="*/ 0 w 2619375"/>
              <a:gd name="connsiteY1-4" fmla="*/ 2505075 h 2505075"/>
              <a:gd name="connsiteX2-5" fmla="*/ 0 w 2619375"/>
              <a:gd name="connsiteY2-6" fmla="*/ 571500 h 2505075"/>
              <a:gd name="connsiteX3-7" fmla="*/ 1457325 w 2619375"/>
              <a:gd name="connsiteY3-8" fmla="*/ 0 h 2505075"/>
              <a:gd name="connsiteX0-9" fmla="*/ 2619375 w 2619375"/>
              <a:gd name="connsiteY0-10" fmla="*/ 2695575 h 2705100"/>
              <a:gd name="connsiteX1-11" fmla="*/ 0 w 2619375"/>
              <a:gd name="connsiteY1-12" fmla="*/ 2705100 h 2705100"/>
              <a:gd name="connsiteX2-13" fmla="*/ 0 w 2619375"/>
              <a:gd name="connsiteY2-14" fmla="*/ 771525 h 2705100"/>
              <a:gd name="connsiteX3-15" fmla="*/ 1352550 w 2619375"/>
              <a:gd name="connsiteY3-16" fmla="*/ 0 h 2705100"/>
              <a:gd name="connsiteX0-17" fmla="*/ 2619375 w 2619375"/>
              <a:gd name="connsiteY0-18" fmla="*/ 2562225 h 2571750"/>
              <a:gd name="connsiteX1-19" fmla="*/ 0 w 2619375"/>
              <a:gd name="connsiteY1-20" fmla="*/ 2571750 h 2571750"/>
              <a:gd name="connsiteX2-21" fmla="*/ 0 w 2619375"/>
              <a:gd name="connsiteY2-22" fmla="*/ 638175 h 2571750"/>
              <a:gd name="connsiteX3-23" fmla="*/ 1133475 w 2619375"/>
              <a:gd name="connsiteY3-24" fmla="*/ 0 h 2571750"/>
              <a:gd name="connsiteX0-25" fmla="*/ 2619375 w 2619375"/>
              <a:gd name="connsiteY0-26" fmla="*/ 2562225 h 2571750"/>
              <a:gd name="connsiteX1-27" fmla="*/ 571500 w 2619375"/>
              <a:gd name="connsiteY1-28" fmla="*/ 2571750 h 2571750"/>
              <a:gd name="connsiteX2-29" fmla="*/ 0 w 2619375"/>
              <a:gd name="connsiteY2-30" fmla="*/ 2571750 h 2571750"/>
              <a:gd name="connsiteX3-31" fmla="*/ 0 w 2619375"/>
              <a:gd name="connsiteY3-32" fmla="*/ 638175 h 2571750"/>
              <a:gd name="connsiteX4" fmla="*/ 1133475 w 2619375"/>
              <a:gd name="connsiteY4" fmla="*/ 0 h 2571750"/>
              <a:gd name="connsiteX0-33" fmla="*/ 2628900 w 2628900"/>
              <a:gd name="connsiteY0-34" fmla="*/ 2562225 h 2571750"/>
              <a:gd name="connsiteX1-35" fmla="*/ 581025 w 2628900"/>
              <a:gd name="connsiteY1-36" fmla="*/ 2571750 h 2571750"/>
              <a:gd name="connsiteX2-37" fmla="*/ 9525 w 2628900"/>
              <a:gd name="connsiteY2-38" fmla="*/ 2571750 h 2571750"/>
              <a:gd name="connsiteX3-39" fmla="*/ 0 w 2628900"/>
              <a:gd name="connsiteY3-40" fmla="*/ 2038350 h 2571750"/>
              <a:gd name="connsiteX4-41" fmla="*/ 9525 w 2628900"/>
              <a:gd name="connsiteY4-42" fmla="*/ 638175 h 2571750"/>
              <a:gd name="connsiteX5" fmla="*/ 1143000 w 2628900"/>
              <a:gd name="connsiteY5" fmla="*/ 0 h 2571750"/>
              <a:gd name="connsiteX0-43" fmla="*/ 2628900 w 2628900"/>
              <a:gd name="connsiteY0-44" fmla="*/ 2562225 h 2571750"/>
              <a:gd name="connsiteX1-45" fmla="*/ 581025 w 2628900"/>
              <a:gd name="connsiteY1-46" fmla="*/ 2571750 h 2571750"/>
              <a:gd name="connsiteX2-47" fmla="*/ 0 w 2628900"/>
              <a:gd name="connsiteY2-48" fmla="*/ 2038350 h 2571750"/>
              <a:gd name="connsiteX3-49" fmla="*/ 9525 w 2628900"/>
              <a:gd name="connsiteY3-50" fmla="*/ 638175 h 2571750"/>
              <a:gd name="connsiteX4-51" fmla="*/ 1143000 w 2628900"/>
              <a:gd name="connsiteY4-52" fmla="*/ 0 h 2571750"/>
              <a:gd name="connsiteX0-53" fmla="*/ 2628900 w 2628900"/>
              <a:gd name="connsiteY0-54" fmla="*/ 2562225 h 2571750"/>
              <a:gd name="connsiteX1-55" fmla="*/ 581025 w 2628900"/>
              <a:gd name="connsiteY1-56" fmla="*/ 2571750 h 2571750"/>
              <a:gd name="connsiteX2-57" fmla="*/ 0 w 2628900"/>
              <a:gd name="connsiteY2-58" fmla="*/ 2038350 h 2571750"/>
              <a:gd name="connsiteX3-59" fmla="*/ 9525 w 2628900"/>
              <a:gd name="connsiteY3-60" fmla="*/ 638175 h 2571750"/>
              <a:gd name="connsiteX4-61" fmla="*/ 1143000 w 2628900"/>
              <a:gd name="connsiteY4-62" fmla="*/ 0 h 2571750"/>
              <a:gd name="connsiteX0-63" fmla="*/ 2628900 w 2628900"/>
              <a:gd name="connsiteY0-64" fmla="*/ 2562225 h 2571750"/>
              <a:gd name="connsiteX1-65" fmla="*/ 581025 w 2628900"/>
              <a:gd name="connsiteY1-66" fmla="*/ 2571750 h 2571750"/>
              <a:gd name="connsiteX2-67" fmla="*/ 0 w 2628900"/>
              <a:gd name="connsiteY2-68" fmla="*/ 2038350 h 2571750"/>
              <a:gd name="connsiteX3-69" fmla="*/ 9525 w 2628900"/>
              <a:gd name="connsiteY3-70" fmla="*/ 638175 h 2571750"/>
              <a:gd name="connsiteX4-71" fmla="*/ 1143000 w 2628900"/>
              <a:gd name="connsiteY4-72" fmla="*/ 0 h 2571750"/>
              <a:gd name="connsiteX0-73" fmla="*/ 2628900 w 2628900"/>
              <a:gd name="connsiteY0-74" fmla="*/ 2562225 h 2571750"/>
              <a:gd name="connsiteX1-75" fmla="*/ 581025 w 2628900"/>
              <a:gd name="connsiteY1-76" fmla="*/ 2571750 h 2571750"/>
              <a:gd name="connsiteX2-77" fmla="*/ 0 w 2628900"/>
              <a:gd name="connsiteY2-78" fmla="*/ 2038350 h 2571750"/>
              <a:gd name="connsiteX3-79" fmla="*/ 9525 w 2628900"/>
              <a:gd name="connsiteY3-80" fmla="*/ 638175 h 2571750"/>
              <a:gd name="connsiteX4-81" fmla="*/ 1143000 w 2628900"/>
              <a:gd name="connsiteY4-82" fmla="*/ 0 h 2571750"/>
              <a:gd name="connsiteX0-83" fmla="*/ 2628900 w 2628900"/>
              <a:gd name="connsiteY0-84" fmla="*/ 2562225 h 2571750"/>
              <a:gd name="connsiteX1-85" fmla="*/ 581025 w 2628900"/>
              <a:gd name="connsiteY1-86" fmla="*/ 2571750 h 2571750"/>
              <a:gd name="connsiteX2-87" fmla="*/ 0 w 2628900"/>
              <a:gd name="connsiteY2-88" fmla="*/ 2038350 h 2571750"/>
              <a:gd name="connsiteX3-89" fmla="*/ 9525 w 2628900"/>
              <a:gd name="connsiteY3-90" fmla="*/ 638175 h 2571750"/>
              <a:gd name="connsiteX4-91" fmla="*/ 1143000 w 2628900"/>
              <a:gd name="connsiteY4-92" fmla="*/ 0 h 2571750"/>
              <a:gd name="connsiteX0-93" fmla="*/ 2628900 w 2628900"/>
              <a:gd name="connsiteY0-94" fmla="*/ 2562225 h 2571750"/>
              <a:gd name="connsiteX1-95" fmla="*/ 581025 w 2628900"/>
              <a:gd name="connsiteY1-96" fmla="*/ 2571750 h 2571750"/>
              <a:gd name="connsiteX2-97" fmla="*/ 0 w 2628900"/>
              <a:gd name="connsiteY2-98" fmla="*/ 2038350 h 2571750"/>
              <a:gd name="connsiteX3-99" fmla="*/ 9525 w 2628900"/>
              <a:gd name="connsiteY3-100" fmla="*/ 638175 h 2571750"/>
              <a:gd name="connsiteX4-101" fmla="*/ 1143000 w 2628900"/>
              <a:gd name="connsiteY4-102" fmla="*/ 0 h 2571750"/>
              <a:gd name="connsiteX0-103" fmla="*/ 2476500 w 2476500"/>
              <a:gd name="connsiteY0-104" fmla="*/ 2571750 h 2571750"/>
              <a:gd name="connsiteX1-105" fmla="*/ 581025 w 2476500"/>
              <a:gd name="connsiteY1-106" fmla="*/ 2571750 h 2571750"/>
              <a:gd name="connsiteX2-107" fmla="*/ 0 w 2476500"/>
              <a:gd name="connsiteY2-108" fmla="*/ 2038350 h 2571750"/>
              <a:gd name="connsiteX3-109" fmla="*/ 9525 w 2476500"/>
              <a:gd name="connsiteY3-110" fmla="*/ 638175 h 2571750"/>
              <a:gd name="connsiteX4-111" fmla="*/ 1143000 w 2476500"/>
              <a:gd name="connsiteY4-112" fmla="*/ 0 h 2571750"/>
              <a:gd name="connsiteX0-113" fmla="*/ 2476500 w 2476500"/>
              <a:gd name="connsiteY0-114" fmla="*/ 2571750 h 2571750"/>
              <a:gd name="connsiteX1-115" fmla="*/ 581025 w 2476500"/>
              <a:gd name="connsiteY1-116" fmla="*/ 2571750 h 2571750"/>
              <a:gd name="connsiteX2-117" fmla="*/ 0 w 2476500"/>
              <a:gd name="connsiteY2-118" fmla="*/ 2038350 h 2571750"/>
              <a:gd name="connsiteX3-119" fmla="*/ 9525 w 2476500"/>
              <a:gd name="connsiteY3-120" fmla="*/ 638175 h 2571750"/>
              <a:gd name="connsiteX4-121" fmla="*/ 1143000 w 2476500"/>
              <a:gd name="connsiteY4-122" fmla="*/ 0 h 2571750"/>
              <a:gd name="connsiteX0-123" fmla="*/ 2476500 w 2476500"/>
              <a:gd name="connsiteY0-124" fmla="*/ 2571750 h 2571750"/>
              <a:gd name="connsiteX1-125" fmla="*/ 581025 w 2476500"/>
              <a:gd name="connsiteY1-126" fmla="*/ 2571750 h 2571750"/>
              <a:gd name="connsiteX2-127" fmla="*/ 0 w 2476500"/>
              <a:gd name="connsiteY2-128" fmla="*/ 2038350 h 2571750"/>
              <a:gd name="connsiteX3-129" fmla="*/ 9525 w 2476500"/>
              <a:gd name="connsiteY3-130" fmla="*/ 638175 h 2571750"/>
              <a:gd name="connsiteX4-131" fmla="*/ 1143000 w 2476500"/>
              <a:gd name="connsiteY4-132" fmla="*/ 0 h 2571750"/>
              <a:gd name="connsiteX0-133" fmla="*/ 2476500 w 2476500"/>
              <a:gd name="connsiteY0-134" fmla="*/ 2571817 h 2571817"/>
              <a:gd name="connsiteX1-135" fmla="*/ 581025 w 2476500"/>
              <a:gd name="connsiteY1-136" fmla="*/ 2571817 h 2571817"/>
              <a:gd name="connsiteX2-137" fmla="*/ 0 w 2476500"/>
              <a:gd name="connsiteY2-138" fmla="*/ 2038417 h 2571817"/>
              <a:gd name="connsiteX3-139" fmla="*/ 9525 w 2476500"/>
              <a:gd name="connsiteY3-140" fmla="*/ 638242 h 2571817"/>
              <a:gd name="connsiteX4-141" fmla="*/ 1143000 w 2476500"/>
              <a:gd name="connsiteY4-142" fmla="*/ 67 h 2571817"/>
              <a:gd name="connsiteX0-143" fmla="*/ 2476500 w 2476500"/>
              <a:gd name="connsiteY0-144" fmla="*/ 2571750 h 2571750"/>
              <a:gd name="connsiteX1-145" fmla="*/ 581025 w 2476500"/>
              <a:gd name="connsiteY1-146" fmla="*/ 2571750 h 2571750"/>
              <a:gd name="connsiteX2-147" fmla="*/ 0 w 2476500"/>
              <a:gd name="connsiteY2-148" fmla="*/ 2038350 h 2571750"/>
              <a:gd name="connsiteX3-149" fmla="*/ 9525 w 2476500"/>
              <a:gd name="connsiteY3-150" fmla="*/ 638175 h 2571750"/>
              <a:gd name="connsiteX4-151" fmla="*/ 1143000 w 2476500"/>
              <a:gd name="connsiteY4-152" fmla="*/ 0 h 2571750"/>
              <a:gd name="connsiteX0-153" fmla="*/ 2476500 w 2476500"/>
              <a:gd name="connsiteY0-154" fmla="*/ 2571750 h 2571750"/>
              <a:gd name="connsiteX1-155" fmla="*/ 581025 w 2476500"/>
              <a:gd name="connsiteY1-156" fmla="*/ 2571750 h 2571750"/>
              <a:gd name="connsiteX2-157" fmla="*/ 0 w 2476500"/>
              <a:gd name="connsiteY2-158" fmla="*/ 2038350 h 2571750"/>
              <a:gd name="connsiteX3-159" fmla="*/ 9525 w 2476500"/>
              <a:gd name="connsiteY3-160" fmla="*/ 638175 h 2571750"/>
              <a:gd name="connsiteX4-161" fmla="*/ 1143000 w 2476500"/>
              <a:gd name="connsiteY4-162" fmla="*/ 0 h 2571750"/>
              <a:gd name="connsiteX0-163" fmla="*/ 2476500 w 2476500"/>
              <a:gd name="connsiteY0-164" fmla="*/ 2571750 h 2571750"/>
              <a:gd name="connsiteX1-165" fmla="*/ 581025 w 2476500"/>
              <a:gd name="connsiteY1-166" fmla="*/ 2571750 h 2571750"/>
              <a:gd name="connsiteX2-167" fmla="*/ 0 w 2476500"/>
              <a:gd name="connsiteY2-168" fmla="*/ 2038350 h 2571750"/>
              <a:gd name="connsiteX3-169" fmla="*/ 9525 w 2476500"/>
              <a:gd name="connsiteY3-170" fmla="*/ 638175 h 2571750"/>
              <a:gd name="connsiteX4-171" fmla="*/ 1143000 w 2476500"/>
              <a:gd name="connsiteY4-172" fmla="*/ 0 h 2571750"/>
              <a:gd name="connsiteX0-173" fmla="*/ 2476500 w 2476500"/>
              <a:gd name="connsiteY0-174" fmla="*/ 2571750 h 2571750"/>
              <a:gd name="connsiteX1-175" fmla="*/ 581025 w 2476500"/>
              <a:gd name="connsiteY1-176" fmla="*/ 2571750 h 2571750"/>
              <a:gd name="connsiteX2-177" fmla="*/ 0 w 2476500"/>
              <a:gd name="connsiteY2-178" fmla="*/ 2038350 h 2571750"/>
              <a:gd name="connsiteX3-179" fmla="*/ 9525 w 2476500"/>
              <a:gd name="connsiteY3-180" fmla="*/ 638175 h 2571750"/>
              <a:gd name="connsiteX4-181" fmla="*/ 1143000 w 2476500"/>
              <a:gd name="connsiteY4-182" fmla="*/ 0 h 2571750"/>
              <a:gd name="connsiteX0-183" fmla="*/ 2476500 w 2476500"/>
              <a:gd name="connsiteY0-184" fmla="*/ 2743200 h 2743200"/>
              <a:gd name="connsiteX1-185" fmla="*/ 581025 w 2476500"/>
              <a:gd name="connsiteY1-186" fmla="*/ 2743200 h 2743200"/>
              <a:gd name="connsiteX2-187" fmla="*/ 0 w 2476500"/>
              <a:gd name="connsiteY2-188" fmla="*/ 2209800 h 2743200"/>
              <a:gd name="connsiteX3-189" fmla="*/ 9525 w 2476500"/>
              <a:gd name="connsiteY3-190" fmla="*/ 809625 h 2743200"/>
              <a:gd name="connsiteX4-191" fmla="*/ 1133475 w 2476500"/>
              <a:gd name="connsiteY4-192" fmla="*/ 0 h 2743200"/>
              <a:gd name="connsiteX0-193" fmla="*/ 2476500 w 2476500"/>
              <a:gd name="connsiteY0-194" fmla="*/ 2743200 h 2743200"/>
              <a:gd name="connsiteX1-195" fmla="*/ 581025 w 2476500"/>
              <a:gd name="connsiteY1-196" fmla="*/ 2743200 h 2743200"/>
              <a:gd name="connsiteX2-197" fmla="*/ 0 w 2476500"/>
              <a:gd name="connsiteY2-198" fmla="*/ 2209800 h 2743200"/>
              <a:gd name="connsiteX3-199" fmla="*/ 9525 w 2476500"/>
              <a:gd name="connsiteY3-200" fmla="*/ 809625 h 2743200"/>
              <a:gd name="connsiteX4-201" fmla="*/ 1133475 w 2476500"/>
              <a:gd name="connsiteY4-202" fmla="*/ 0 h 2743200"/>
              <a:gd name="connsiteX0-203" fmla="*/ 2476500 w 2476500"/>
              <a:gd name="connsiteY0-204" fmla="*/ 2743200 h 2743200"/>
              <a:gd name="connsiteX1-205" fmla="*/ 581025 w 2476500"/>
              <a:gd name="connsiteY1-206" fmla="*/ 2743200 h 2743200"/>
              <a:gd name="connsiteX2-207" fmla="*/ 0 w 2476500"/>
              <a:gd name="connsiteY2-208" fmla="*/ 2209800 h 2743200"/>
              <a:gd name="connsiteX3-209" fmla="*/ 9525 w 2476500"/>
              <a:gd name="connsiteY3-210" fmla="*/ 809625 h 2743200"/>
              <a:gd name="connsiteX4-211" fmla="*/ 1133475 w 2476500"/>
              <a:gd name="connsiteY4-212" fmla="*/ 0 h 2743200"/>
              <a:gd name="connsiteX0-213" fmla="*/ 2476500 w 2476500"/>
              <a:gd name="connsiteY0-214" fmla="*/ 2743200 h 2743200"/>
              <a:gd name="connsiteX1-215" fmla="*/ 581025 w 2476500"/>
              <a:gd name="connsiteY1-216" fmla="*/ 2743200 h 2743200"/>
              <a:gd name="connsiteX2-217" fmla="*/ 0 w 2476500"/>
              <a:gd name="connsiteY2-218" fmla="*/ 2209800 h 2743200"/>
              <a:gd name="connsiteX3-219" fmla="*/ 9525 w 2476500"/>
              <a:gd name="connsiteY3-220" fmla="*/ 809625 h 2743200"/>
              <a:gd name="connsiteX4-221" fmla="*/ 1133475 w 2476500"/>
              <a:gd name="connsiteY4-222" fmla="*/ 0 h 2743200"/>
              <a:gd name="connsiteX0-223" fmla="*/ 2476500 w 2476500"/>
              <a:gd name="connsiteY0-224" fmla="*/ 2743200 h 2743200"/>
              <a:gd name="connsiteX1-225" fmla="*/ 581025 w 2476500"/>
              <a:gd name="connsiteY1-226" fmla="*/ 2743200 h 2743200"/>
              <a:gd name="connsiteX2-227" fmla="*/ 0 w 2476500"/>
              <a:gd name="connsiteY2-228" fmla="*/ 2209800 h 2743200"/>
              <a:gd name="connsiteX3-229" fmla="*/ 9525 w 2476500"/>
              <a:gd name="connsiteY3-230" fmla="*/ 809625 h 2743200"/>
              <a:gd name="connsiteX4-231" fmla="*/ 1133475 w 2476500"/>
              <a:gd name="connsiteY4-232" fmla="*/ 0 h 2743200"/>
              <a:gd name="connsiteX0-233" fmla="*/ 2476500 w 2476500"/>
              <a:gd name="connsiteY0-234" fmla="*/ 2743200 h 2743200"/>
              <a:gd name="connsiteX1-235" fmla="*/ 581025 w 2476500"/>
              <a:gd name="connsiteY1-236" fmla="*/ 2743200 h 2743200"/>
              <a:gd name="connsiteX2-237" fmla="*/ 0 w 2476500"/>
              <a:gd name="connsiteY2-238" fmla="*/ 2209800 h 2743200"/>
              <a:gd name="connsiteX3-239" fmla="*/ 9525 w 2476500"/>
              <a:gd name="connsiteY3-240" fmla="*/ 809625 h 2743200"/>
              <a:gd name="connsiteX4-241" fmla="*/ 1133475 w 2476500"/>
              <a:gd name="connsiteY4-242" fmla="*/ 0 h 2743200"/>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자유형: 도형 14"/>
          <p:cNvSpPr/>
          <p:nvPr/>
        </p:nvSpPr>
        <p:spPr>
          <a:xfrm>
            <a:off x="9524999" y="1847850"/>
            <a:ext cx="2638425"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1" fmla="*/ 2743200 w 2743200"/>
              <a:gd name="connsiteY0-2" fmla="*/ 4476750 h 4476750"/>
              <a:gd name="connsiteX1-3" fmla="*/ 9525 w 2743200"/>
              <a:gd name="connsiteY1-4" fmla="*/ 4467225 h 4476750"/>
              <a:gd name="connsiteX2-5" fmla="*/ 0 w 2743200"/>
              <a:gd name="connsiteY2-6" fmla="*/ 1143000 h 4476750"/>
              <a:gd name="connsiteX3-7" fmla="*/ 1323975 w 2743200"/>
              <a:gd name="connsiteY3-8" fmla="*/ 0 h 4476750"/>
              <a:gd name="connsiteX0-9" fmla="*/ 2743200 w 2743200"/>
              <a:gd name="connsiteY0-10" fmla="*/ 4476750 h 4476750"/>
              <a:gd name="connsiteX1-11" fmla="*/ 561975 w 2743200"/>
              <a:gd name="connsiteY1-12" fmla="*/ 4476750 h 4476750"/>
              <a:gd name="connsiteX2-13" fmla="*/ 9525 w 2743200"/>
              <a:gd name="connsiteY2-14" fmla="*/ 4467225 h 4476750"/>
              <a:gd name="connsiteX3-15" fmla="*/ 0 w 2743200"/>
              <a:gd name="connsiteY3-16" fmla="*/ 1143000 h 4476750"/>
              <a:gd name="connsiteX4" fmla="*/ 1323975 w 2743200"/>
              <a:gd name="connsiteY4" fmla="*/ 0 h 4476750"/>
              <a:gd name="connsiteX0-17" fmla="*/ 2743200 w 2743200"/>
              <a:gd name="connsiteY0-18" fmla="*/ 4476750 h 4476750"/>
              <a:gd name="connsiteX1-19" fmla="*/ 561975 w 2743200"/>
              <a:gd name="connsiteY1-20" fmla="*/ 4476750 h 4476750"/>
              <a:gd name="connsiteX2-21" fmla="*/ 9525 w 2743200"/>
              <a:gd name="connsiteY2-22" fmla="*/ 4467225 h 4476750"/>
              <a:gd name="connsiteX3-23" fmla="*/ 0 w 2743200"/>
              <a:gd name="connsiteY3-24" fmla="*/ 3933825 h 4476750"/>
              <a:gd name="connsiteX4-25" fmla="*/ 0 w 2743200"/>
              <a:gd name="connsiteY4-26" fmla="*/ 1143000 h 4476750"/>
              <a:gd name="connsiteX5" fmla="*/ 1323975 w 2743200"/>
              <a:gd name="connsiteY5" fmla="*/ 0 h 4476750"/>
              <a:gd name="connsiteX0-27" fmla="*/ 2743200 w 2743200"/>
              <a:gd name="connsiteY0-28" fmla="*/ 4476750 h 4476750"/>
              <a:gd name="connsiteX1-29" fmla="*/ 561975 w 2743200"/>
              <a:gd name="connsiteY1-30" fmla="*/ 4476750 h 4476750"/>
              <a:gd name="connsiteX2-31" fmla="*/ 0 w 2743200"/>
              <a:gd name="connsiteY2-32" fmla="*/ 3933825 h 4476750"/>
              <a:gd name="connsiteX3-33" fmla="*/ 0 w 2743200"/>
              <a:gd name="connsiteY3-34" fmla="*/ 1143000 h 4476750"/>
              <a:gd name="connsiteX4-35" fmla="*/ 1323975 w 2743200"/>
              <a:gd name="connsiteY4-36" fmla="*/ 0 h 4476750"/>
              <a:gd name="connsiteX0-37" fmla="*/ 2743200 w 2743200"/>
              <a:gd name="connsiteY0-38" fmla="*/ 4476750 h 4476750"/>
              <a:gd name="connsiteX1-39" fmla="*/ 561975 w 2743200"/>
              <a:gd name="connsiteY1-40" fmla="*/ 4476750 h 4476750"/>
              <a:gd name="connsiteX2-41" fmla="*/ 0 w 2743200"/>
              <a:gd name="connsiteY2-42" fmla="*/ 3933825 h 4476750"/>
              <a:gd name="connsiteX3-43" fmla="*/ 0 w 2743200"/>
              <a:gd name="connsiteY3-44" fmla="*/ 1143000 h 4476750"/>
              <a:gd name="connsiteX4-45" fmla="*/ 1323975 w 2743200"/>
              <a:gd name="connsiteY4-46" fmla="*/ 0 h 4476750"/>
              <a:gd name="connsiteX0-47" fmla="*/ 2743200 w 2743200"/>
              <a:gd name="connsiteY0-48" fmla="*/ 4476750 h 4476750"/>
              <a:gd name="connsiteX1-49" fmla="*/ 561975 w 2743200"/>
              <a:gd name="connsiteY1-50" fmla="*/ 4476750 h 4476750"/>
              <a:gd name="connsiteX2-51" fmla="*/ 0 w 2743200"/>
              <a:gd name="connsiteY2-52" fmla="*/ 3933825 h 4476750"/>
              <a:gd name="connsiteX3-53" fmla="*/ 0 w 2743200"/>
              <a:gd name="connsiteY3-54" fmla="*/ 1143000 h 4476750"/>
              <a:gd name="connsiteX4-55" fmla="*/ 1323975 w 2743200"/>
              <a:gd name="connsiteY4-56" fmla="*/ 0 h 4476750"/>
              <a:gd name="connsiteX0-57" fmla="*/ 2743200 w 2743200"/>
              <a:gd name="connsiteY0-58" fmla="*/ 4476750 h 4476750"/>
              <a:gd name="connsiteX1-59" fmla="*/ 561975 w 2743200"/>
              <a:gd name="connsiteY1-60" fmla="*/ 4476750 h 4476750"/>
              <a:gd name="connsiteX2-61" fmla="*/ 0 w 2743200"/>
              <a:gd name="connsiteY2-62" fmla="*/ 3933825 h 4476750"/>
              <a:gd name="connsiteX3-63" fmla="*/ 0 w 2743200"/>
              <a:gd name="connsiteY3-64" fmla="*/ 1143000 h 4476750"/>
              <a:gd name="connsiteX4-65" fmla="*/ 1323975 w 2743200"/>
              <a:gd name="connsiteY4-66" fmla="*/ 0 h 4476750"/>
              <a:gd name="connsiteX0-67" fmla="*/ 2743200 w 2743200"/>
              <a:gd name="connsiteY0-68" fmla="*/ 4476750 h 4476750"/>
              <a:gd name="connsiteX1-69" fmla="*/ 561975 w 2743200"/>
              <a:gd name="connsiteY1-70" fmla="*/ 4476750 h 4476750"/>
              <a:gd name="connsiteX2-71" fmla="*/ 0 w 2743200"/>
              <a:gd name="connsiteY2-72" fmla="*/ 3933825 h 4476750"/>
              <a:gd name="connsiteX3-73" fmla="*/ 0 w 2743200"/>
              <a:gd name="connsiteY3-74" fmla="*/ 1143000 h 4476750"/>
              <a:gd name="connsiteX4-75" fmla="*/ 1323975 w 2743200"/>
              <a:gd name="connsiteY4-76" fmla="*/ 0 h 4476750"/>
              <a:gd name="connsiteX0-77" fmla="*/ 2743200 w 2743200"/>
              <a:gd name="connsiteY0-78" fmla="*/ 4476750 h 4476750"/>
              <a:gd name="connsiteX1-79" fmla="*/ 561975 w 2743200"/>
              <a:gd name="connsiteY1-80" fmla="*/ 4476750 h 4476750"/>
              <a:gd name="connsiteX2-81" fmla="*/ 0 w 2743200"/>
              <a:gd name="connsiteY2-82" fmla="*/ 3933825 h 4476750"/>
              <a:gd name="connsiteX3-83" fmla="*/ 0 w 2743200"/>
              <a:gd name="connsiteY3-84" fmla="*/ 1143000 h 4476750"/>
              <a:gd name="connsiteX4-85" fmla="*/ 1323975 w 2743200"/>
              <a:gd name="connsiteY4-86" fmla="*/ 0 h 4476750"/>
              <a:gd name="connsiteX0-87" fmla="*/ 2743200 w 2743200"/>
              <a:gd name="connsiteY0-88" fmla="*/ 4476750 h 4476750"/>
              <a:gd name="connsiteX1-89" fmla="*/ 561975 w 2743200"/>
              <a:gd name="connsiteY1-90" fmla="*/ 4476750 h 4476750"/>
              <a:gd name="connsiteX2-91" fmla="*/ 0 w 2743200"/>
              <a:gd name="connsiteY2-92" fmla="*/ 3933825 h 4476750"/>
              <a:gd name="connsiteX3-93" fmla="*/ 0 w 2743200"/>
              <a:gd name="connsiteY3-94" fmla="*/ 1143000 h 4476750"/>
              <a:gd name="connsiteX4-95" fmla="*/ 1323975 w 2743200"/>
              <a:gd name="connsiteY4-96" fmla="*/ 0 h 4476750"/>
              <a:gd name="connsiteX0-97" fmla="*/ 2743200 w 2743200"/>
              <a:gd name="connsiteY0-98" fmla="*/ 4476750 h 4476750"/>
              <a:gd name="connsiteX1-99" fmla="*/ 561975 w 2743200"/>
              <a:gd name="connsiteY1-100" fmla="*/ 4476750 h 4476750"/>
              <a:gd name="connsiteX2-101" fmla="*/ 0 w 2743200"/>
              <a:gd name="connsiteY2-102" fmla="*/ 3933825 h 4476750"/>
              <a:gd name="connsiteX3-103" fmla="*/ 0 w 2743200"/>
              <a:gd name="connsiteY3-104" fmla="*/ 1143000 h 4476750"/>
              <a:gd name="connsiteX4-105" fmla="*/ 1323975 w 2743200"/>
              <a:gd name="connsiteY4-106" fmla="*/ 0 h 4476750"/>
              <a:gd name="connsiteX0-107" fmla="*/ 2743200 w 2743200"/>
              <a:gd name="connsiteY0-108" fmla="*/ 4476750 h 4476750"/>
              <a:gd name="connsiteX1-109" fmla="*/ 561975 w 2743200"/>
              <a:gd name="connsiteY1-110" fmla="*/ 4476750 h 4476750"/>
              <a:gd name="connsiteX2-111" fmla="*/ 0 w 2743200"/>
              <a:gd name="connsiteY2-112" fmla="*/ 3933825 h 4476750"/>
              <a:gd name="connsiteX3-113" fmla="*/ 0 w 2743200"/>
              <a:gd name="connsiteY3-114" fmla="*/ 1143000 h 4476750"/>
              <a:gd name="connsiteX4-115" fmla="*/ 1323975 w 2743200"/>
              <a:gd name="connsiteY4-116" fmla="*/ 0 h 4476750"/>
              <a:gd name="connsiteX0-117" fmla="*/ 2743200 w 2743200"/>
              <a:gd name="connsiteY0-118" fmla="*/ 4476750 h 4476750"/>
              <a:gd name="connsiteX1-119" fmla="*/ 561975 w 2743200"/>
              <a:gd name="connsiteY1-120" fmla="*/ 4476750 h 4476750"/>
              <a:gd name="connsiteX2-121" fmla="*/ 0 w 2743200"/>
              <a:gd name="connsiteY2-122" fmla="*/ 3933825 h 4476750"/>
              <a:gd name="connsiteX3-123" fmla="*/ 0 w 2743200"/>
              <a:gd name="connsiteY3-124" fmla="*/ 1143000 h 4476750"/>
              <a:gd name="connsiteX4-125" fmla="*/ 1323975 w 2743200"/>
              <a:gd name="connsiteY4-126" fmla="*/ 0 h 4476750"/>
              <a:gd name="connsiteX0-127" fmla="*/ 2638425 w 2638425"/>
              <a:gd name="connsiteY0-128" fmla="*/ 4467225 h 4476750"/>
              <a:gd name="connsiteX1-129" fmla="*/ 561975 w 2638425"/>
              <a:gd name="connsiteY1-130" fmla="*/ 4476750 h 4476750"/>
              <a:gd name="connsiteX2-131" fmla="*/ 0 w 2638425"/>
              <a:gd name="connsiteY2-132" fmla="*/ 3933825 h 4476750"/>
              <a:gd name="connsiteX3-133" fmla="*/ 0 w 2638425"/>
              <a:gd name="connsiteY3-134" fmla="*/ 1143000 h 4476750"/>
              <a:gd name="connsiteX4-135" fmla="*/ 1323975 w 2638425"/>
              <a:gd name="connsiteY4-136" fmla="*/ 0 h 4476750"/>
              <a:gd name="connsiteX0-137" fmla="*/ 2638425 w 2638425"/>
              <a:gd name="connsiteY0-138" fmla="*/ 4467225 h 4476750"/>
              <a:gd name="connsiteX1-139" fmla="*/ 561975 w 2638425"/>
              <a:gd name="connsiteY1-140" fmla="*/ 4476750 h 4476750"/>
              <a:gd name="connsiteX2-141" fmla="*/ 0 w 2638425"/>
              <a:gd name="connsiteY2-142" fmla="*/ 3933825 h 4476750"/>
              <a:gd name="connsiteX3-143" fmla="*/ 0 w 2638425"/>
              <a:gd name="connsiteY3-144" fmla="*/ 1143000 h 4476750"/>
              <a:gd name="connsiteX4-145" fmla="*/ 1323975 w 2638425"/>
              <a:gd name="connsiteY4-146" fmla="*/ 0 h 4476750"/>
              <a:gd name="connsiteX0-147" fmla="*/ 2638425 w 2638425"/>
              <a:gd name="connsiteY0-148" fmla="*/ 4467225 h 4476750"/>
              <a:gd name="connsiteX1-149" fmla="*/ 561975 w 2638425"/>
              <a:gd name="connsiteY1-150" fmla="*/ 4476750 h 4476750"/>
              <a:gd name="connsiteX2-151" fmla="*/ 0 w 2638425"/>
              <a:gd name="connsiteY2-152" fmla="*/ 3933825 h 4476750"/>
              <a:gd name="connsiteX3-153" fmla="*/ 0 w 2638425"/>
              <a:gd name="connsiteY3-154" fmla="*/ 1143000 h 4476750"/>
              <a:gd name="connsiteX4-155" fmla="*/ 1323975 w 2638425"/>
              <a:gd name="connsiteY4-156" fmla="*/ 0 h 4476750"/>
              <a:gd name="connsiteX0-157" fmla="*/ 2638425 w 2638425"/>
              <a:gd name="connsiteY0-158" fmla="*/ 4467225 h 4476750"/>
              <a:gd name="connsiteX1-159" fmla="*/ 561975 w 2638425"/>
              <a:gd name="connsiteY1-160" fmla="*/ 4476750 h 4476750"/>
              <a:gd name="connsiteX2-161" fmla="*/ 0 w 2638425"/>
              <a:gd name="connsiteY2-162" fmla="*/ 3933825 h 4476750"/>
              <a:gd name="connsiteX3-163" fmla="*/ 0 w 2638425"/>
              <a:gd name="connsiteY3-164" fmla="*/ 1143000 h 4476750"/>
              <a:gd name="connsiteX4-165" fmla="*/ 1323975 w 2638425"/>
              <a:gd name="connsiteY4-166" fmla="*/ 0 h 4476750"/>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도형 15"/>
          <p:cNvSpPr/>
          <p:nvPr/>
        </p:nvSpPr>
        <p:spPr>
          <a:xfrm>
            <a:off x="9324975" y="1539183"/>
            <a:ext cx="2876550"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1" fmla="*/ 2867025 w 2867025"/>
              <a:gd name="connsiteY0-2" fmla="*/ 4848225 h 4848225"/>
              <a:gd name="connsiteX1-3" fmla="*/ 9525 w 2867025"/>
              <a:gd name="connsiteY1-4" fmla="*/ 4848225 h 4848225"/>
              <a:gd name="connsiteX2-5" fmla="*/ 0 w 2867025"/>
              <a:gd name="connsiteY2-6" fmla="*/ 0 h 4848225"/>
              <a:gd name="connsiteX0-7" fmla="*/ 2867025 w 2867025"/>
              <a:gd name="connsiteY0-8" fmla="*/ 4848225 h 4848225"/>
              <a:gd name="connsiteX1-9" fmla="*/ 0 w 2867025"/>
              <a:gd name="connsiteY1-10" fmla="*/ 4848225 h 4848225"/>
              <a:gd name="connsiteX2-11" fmla="*/ 0 w 2867025"/>
              <a:gd name="connsiteY2-12" fmla="*/ 0 h 4848225"/>
              <a:gd name="connsiteX0-13" fmla="*/ 2876550 w 2876550"/>
              <a:gd name="connsiteY0-14" fmla="*/ 4848225 h 4848225"/>
              <a:gd name="connsiteX1-15" fmla="*/ 9525 w 2876550"/>
              <a:gd name="connsiteY1-16" fmla="*/ 4848225 h 4848225"/>
              <a:gd name="connsiteX2-17" fmla="*/ 0 w 2876550"/>
              <a:gd name="connsiteY2-18" fmla="*/ 4333875 h 4848225"/>
              <a:gd name="connsiteX3" fmla="*/ 9525 w 2876550"/>
              <a:gd name="connsiteY3" fmla="*/ 0 h 4848225"/>
              <a:gd name="connsiteX0-19" fmla="*/ 2876550 w 2876550"/>
              <a:gd name="connsiteY0-20" fmla="*/ 4848225 h 4857750"/>
              <a:gd name="connsiteX1-21" fmla="*/ 666750 w 2876550"/>
              <a:gd name="connsiteY1-22" fmla="*/ 4857750 h 4857750"/>
              <a:gd name="connsiteX2-23" fmla="*/ 9525 w 2876550"/>
              <a:gd name="connsiteY2-24" fmla="*/ 4848225 h 4857750"/>
              <a:gd name="connsiteX3-25" fmla="*/ 0 w 2876550"/>
              <a:gd name="connsiteY3-26" fmla="*/ 4333875 h 4857750"/>
              <a:gd name="connsiteX4" fmla="*/ 9525 w 2876550"/>
              <a:gd name="connsiteY4" fmla="*/ 0 h 4857750"/>
              <a:gd name="connsiteX0-27" fmla="*/ 2876550 w 2876550"/>
              <a:gd name="connsiteY0-28" fmla="*/ 4848225 h 4848225"/>
              <a:gd name="connsiteX1-29" fmla="*/ 609600 w 2876550"/>
              <a:gd name="connsiteY1-30" fmla="*/ 4848225 h 4848225"/>
              <a:gd name="connsiteX2-31" fmla="*/ 9525 w 2876550"/>
              <a:gd name="connsiteY2-32" fmla="*/ 4848225 h 4848225"/>
              <a:gd name="connsiteX3-33" fmla="*/ 0 w 2876550"/>
              <a:gd name="connsiteY3-34" fmla="*/ 4333875 h 4848225"/>
              <a:gd name="connsiteX4-35" fmla="*/ 9525 w 2876550"/>
              <a:gd name="connsiteY4-36" fmla="*/ 0 h 4848225"/>
              <a:gd name="connsiteX0-37" fmla="*/ 2876550 w 2876550"/>
              <a:gd name="connsiteY0-38" fmla="*/ 4848225 h 4848225"/>
              <a:gd name="connsiteX1-39" fmla="*/ 609600 w 2876550"/>
              <a:gd name="connsiteY1-40" fmla="*/ 4848225 h 4848225"/>
              <a:gd name="connsiteX2-41" fmla="*/ 0 w 2876550"/>
              <a:gd name="connsiteY2-42" fmla="*/ 4333875 h 4848225"/>
              <a:gd name="connsiteX3-43" fmla="*/ 9525 w 2876550"/>
              <a:gd name="connsiteY3-44" fmla="*/ 0 h 4848225"/>
              <a:gd name="connsiteX0-45" fmla="*/ 2876550 w 2876550"/>
              <a:gd name="connsiteY0-46" fmla="*/ 4848225 h 4848225"/>
              <a:gd name="connsiteX1-47" fmla="*/ 609600 w 2876550"/>
              <a:gd name="connsiteY1-48" fmla="*/ 4848225 h 4848225"/>
              <a:gd name="connsiteX2-49" fmla="*/ 0 w 2876550"/>
              <a:gd name="connsiteY2-50" fmla="*/ 4333875 h 4848225"/>
              <a:gd name="connsiteX3-51" fmla="*/ 9525 w 2876550"/>
              <a:gd name="connsiteY3-52" fmla="*/ 0 h 4848225"/>
              <a:gd name="connsiteX0-53" fmla="*/ 2876550 w 2876550"/>
              <a:gd name="connsiteY0-54" fmla="*/ 4848225 h 4848225"/>
              <a:gd name="connsiteX1-55" fmla="*/ 609600 w 2876550"/>
              <a:gd name="connsiteY1-56" fmla="*/ 4848225 h 4848225"/>
              <a:gd name="connsiteX2-57" fmla="*/ 0 w 2876550"/>
              <a:gd name="connsiteY2-58" fmla="*/ 4333875 h 4848225"/>
              <a:gd name="connsiteX3-59" fmla="*/ 9525 w 2876550"/>
              <a:gd name="connsiteY3-60" fmla="*/ 0 h 4848225"/>
              <a:gd name="connsiteX0-61" fmla="*/ 2876550 w 2876550"/>
              <a:gd name="connsiteY0-62" fmla="*/ 4848225 h 4848225"/>
              <a:gd name="connsiteX1-63" fmla="*/ 609600 w 2876550"/>
              <a:gd name="connsiteY1-64" fmla="*/ 4848225 h 4848225"/>
              <a:gd name="connsiteX2-65" fmla="*/ 0 w 2876550"/>
              <a:gd name="connsiteY2-66" fmla="*/ 4333875 h 4848225"/>
              <a:gd name="connsiteX3-67" fmla="*/ 9525 w 2876550"/>
              <a:gd name="connsiteY3-68" fmla="*/ 0 h 4848225"/>
              <a:gd name="connsiteX0-69" fmla="*/ 2876550 w 2876550"/>
              <a:gd name="connsiteY0-70" fmla="*/ 4848225 h 4848225"/>
              <a:gd name="connsiteX1-71" fmla="*/ 609600 w 2876550"/>
              <a:gd name="connsiteY1-72" fmla="*/ 4848225 h 4848225"/>
              <a:gd name="connsiteX2-73" fmla="*/ 0 w 2876550"/>
              <a:gd name="connsiteY2-74" fmla="*/ 4333875 h 4848225"/>
              <a:gd name="connsiteX3-75" fmla="*/ 9525 w 2876550"/>
              <a:gd name="connsiteY3-76" fmla="*/ 0 h 4848225"/>
              <a:gd name="connsiteX0-77" fmla="*/ 2876550 w 2876550"/>
              <a:gd name="connsiteY0-78" fmla="*/ 4848225 h 4848225"/>
              <a:gd name="connsiteX1-79" fmla="*/ 609600 w 2876550"/>
              <a:gd name="connsiteY1-80" fmla="*/ 4848225 h 4848225"/>
              <a:gd name="connsiteX2-81" fmla="*/ 0 w 2876550"/>
              <a:gd name="connsiteY2-82" fmla="*/ 4333875 h 4848225"/>
              <a:gd name="connsiteX3-83" fmla="*/ 9525 w 2876550"/>
              <a:gd name="connsiteY3-84" fmla="*/ 0 h 4848225"/>
              <a:gd name="connsiteX0-85" fmla="*/ 2876550 w 2876550"/>
              <a:gd name="connsiteY0-86" fmla="*/ 4848225 h 4848225"/>
              <a:gd name="connsiteX1-87" fmla="*/ 609600 w 2876550"/>
              <a:gd name="connsiteY1-88" fmla="*/ 4848225 h 4848225"/>
              <a:gd name="connsiteX2-89" fmla="*/ 0 w 2876550"/>
              <a:gd name="connsiteY2-90" fmla="*/ 4333875 h 4848225"/>
              <a:gd name="connsiteX3-91" fmla="*/ 9525 w 2876550"/>
              <a:gd name="connsiteY3-92" fmla="*/ 0 h 4848225"/>
              <a:gd name="connsiteX0-93" fmla="*/ 2876550 w 2876550"/>
              <a:gd name="connsiteY0-94" fmla="*/ 4956867 h 4956867"/>
              <a:gd name="connsiteX1-95" fmla="*/ 609600 w 2876550"/>
              <a:gd name="connsiteY1-96" fmla="*/ 4956867 h 4956867"/>
              <a:gd name="connsiteX2-97" fmla="*/ 0 w 2876550"/>
              <a:gd name="connsiteY2-98" fmla="*/ 4442517 h 4956867"/>
              <a:gd name="connsiteX3-99" fmla="*/ 472 w 2876550"/>
              <a:gd name="connsiteY3-100" fmla="*/ 0 h 4956867"/>
            </a:gdLst>
            <a:ahLst/>
            <a:cxnLst>
              <a:cxn ang="0">
                <a:pos x="connsiteX0-1" y="connsiteY0-2"/>
              </a:cxn>
              <a:cxn ang="0">
                <a:pos x="connsiteX1-3" y="connsiteY1-4"/>
              </a:cxn>
              <a:cxn ang="0">
                <a:pos x="connsiteX2-5" y="connsiteY2-6"/>
              </a:cxn>
              <a:cxn ang="0">
                <a:pos x="connsiteX3-25" y="connsiteY3-26"/>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자유형: 도형 90"/>
          <p:cNvSpPr/>
          <p:nvPr/>
        </p:nvSpPr>
        <p:spPr>
          <a:xfrm rot="20159212">
            <a:off x="8011875" y="3704542"/>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자유형: 도형 91"/>
          <p:cNvSpPr/>
          <p:nvPr/>
        </p:nvSpPr>
        <p:spPr>
          <a:xfrm rot="16930172" flipH="1">
            <a:off x="8453062" y="2273343"/>
            <a:ext cx="245101" cy="681317"/>
          </a:xfrm>
          <a:custGeom>
            <a:avLst/>
            <a:gdLst>
              <a:gd name="connsiteX0" fmla="*/ 0 w 215153"/>
              <a:gd name="connsiteY0" fmla="*/ 618564 h 618564"/>
              <a:gd name="connsiteX1" fmla="*/ 215153 w 215153"/>
              <a:gd name="connsiteY1" fmla="*/ 0 h 618564"/>
              <a:gd name="connsiteX0-1" fmla="*/ 0 w 215153"/>
              <a:gd name="connsiteY0-2" fmla="*/ 618564 h 618564"/>
              <a:gd name="connsiteX1-3" fmla="*/ 215153 w 215153"/>
              <a:gd name="connsiteY1-4" fmla="*/ 0 h 618564"/>
              <a:gd name="connsiteX0-5" fmla="*/ 53394 w 268547"/>
              <a:gd name="connsiteY0-6" fmla="*/ 618564 h 618564"/>
              <a:gd name="connsiteX1-7" fmla="*/ 268547 w 268547"/>
              <a:gd name="connsiteY1-8" fmla="*/ 0 h 618564"/>
              <a:gd name="connsiteX0-9" fmla="*/ 12997 w 515021"/>
              <a:gd name="connsiteY0-10" fmla="*/ 708211 h 708211"/>
              <a:gd name="connsiteX1-11" fmla="*/ 515021 w 515021"/>
              <a:gd name="connsiteY1-12" fmla="*/ 0 h 708211"/>
              <a:gd name="connsiteX0-13" fmla="*/ 47226 w 549250"/>
              <a:gd name="connsiteY0-14" fmla="*/ 708211 h 708211"/>
              <a:gd name="connsiteX1-15" fmla="*/ 549250 w 549250"/>
              <a:gd name="connsiteY1-16" fmla="*/ 0 h 708211"/>
              <a:gd name="connsiteX0-17" fmla="*/ 95456 w 454045"/>
              <a:gd name="connsiteY0-18" fmla="*/ 681317 h 681317"/>
              <a:gd name="connsiteX1-19" fmla="*/ 454045 w 454045"/>
              <a:gd name="connsiteY1-20" fmla="*/ 0 h 681317"/>
              <a:gd name="connsiteX0-21" fmla="*/ 38912 w 397501"/>
              <a:gd name="connsiteY0-22" fmla="*/ 681317 h 681317"/>
              <a:gd name="connsiteX1-23" fmla="*/ 397501 w 397501"/>
              <a:gd name="connsiteY1-24" fmla="*/ 0 h 681317"/>
            </a:gdLst>
            <a:ahLst/>
            <a:cxnLst>
              <a:cxn ang="0">
                <a:pos x="connsiteX0-1" y="connsiteY0-2"/>
              </a:cxn>
              <a:cxn ang="0">
                <a:pos x="connsiteX1-3" y="connsiteY1-4"/>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자유형: 도형 92"/>
          <p:cNvSpPr/>
          <p:nvPr/>
        </p:nvSpPr>
        <p:spPr>
          <a:xfrm flipH="1">
            <a:off x="392128" y="3400425"/>
            <a:ext cx="854232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1" fmla="*/ 2619375 w 2619375"/>
              <a:gd name="connsiteY0-2" fmla="*/ 2495550 h 2505075"/>
              <a:gd name="connsiteX1-3" fmla="*/ 0 w 2619375"/>
              <a:gd name="connsiteY1-4" fmla="*/ 2505075 h 2505075"/>
              <a:gd name="connsiteX2-5" fmla="*/ 0 w 2619375"/>
              <a:gd name="connsiteY2-6" fmla="*/ 571500 h 2505075"/>
              <a:gd name="connsiteX3-7" fmla="*/ 1457325 w 2619375"/>
              <a:gd name="connsiteY3-8" fmla="*/ 0 h 2505075"/>
              <a:gd name="connsiteX0-9" fmla="*/ 2619375 w 2619375"/>
              <a:gd name="connsiteY0-10" fmla="*/ 2695575 h 2705100"/>
              <a:gd name="connsiteX1-11" fmla="*/ 0 w 2619375"/>
              <a:gd name="connsiteY1-12" fmla="*/ 2705100 h 2705100"/>
              <a:gd name="connsiteX2-13" fmla="*/ 0 w 2619375"/>
              <a:gd name="connsiteY2-14" fmla="*/ 771525 h 2705100"/>
              <a:gd name="connsiteX3-15" fmla="*/ 1352550 w 2619375"/>
              <a:gd name="connsiteY3-16" fmla="*/ 0 h 2705100"/>
              <a:gd name="connsiteX0-17" fmla="*/ 2619375 w 2619375"/>
              <a:gd name="connsiteY0-18" fmla="*/ 2562225 h 2571750"/>
              <a:gd name="connsiteX1-19" fmla="*/ 0 w 2619375"/>
              <a:gd name="connsiteY1-20" fmla="*/ 2571750 h 2571750"/>
              <a:gd name="connsiteX2-21" fmla="*/ 0 w 2619375"/>
              <a:gd name="connsiteY2-22" fmla="*/ 638175 h 2571750"/>
              <a:gd name="connsiteX3-23" fmla="*/ 1133475 w 2619375"/>
              <a:gd name="connsiteY3-24" fmla="*/ 0 h 2571750"/>
              <a:gd name="connsiteX0-25" fmla="*/ 2619375 w 2619375"/>
              <a:gd name="connsiteY0-26" fmla="*/ 2562225 h 2571750"/>
              <a:gd name="connsiteX1-27" fmla="*/ 571500 w 2619375"/>
              <a:gd name="connsiteY1-28" fmla="*/ 2571750 h 2571750"/>
              <a:gd name="connsiteX2-29" fmla="*/ 0 w 2619375"/>
              <a:gd name="connsiteY2-30" fmla="*/ 2571750 h 2571750"/>
              <a:gd name="connsiteX3-31" fmla="*/ 0 w 2619375"/>
              <a:gd name="connsiteY3-32" fmla="*/ 638175 h 2571750"/>
              <a:gd name="connsiteX4" fmla="*/ 1133475 w 2619375"/>
              <a:gd name="connsiteY4" fmla="*/ 0 h 2571750"/>
              <a:gd name="connsiteX0-33" fmla="*/ 2628900 w 2628900"/>
              <a:gd name="connsiteY0-34" fmla="*/ 2562225 h 2571750"/>
              <a:gd name="connsiteX1-35" fmla="*/ 581025 w 2628900"/>
              <a:gd name="connsiteY1-36" fmla="*/ 2571750 h 2571750"/>
              <a:gd name="connsiteX2-37" fmla="*/ 9525 w 2628900"/>
              <a:gd name="connsiteY2-38" fmla="*/ 2571750 h 2571750"/>
              <a:gd name="connsiteX3-39" fmla="*/ 0 w 2628900"/>
              <a:gd name="connsiteY3-40" fmla="*/ 2038350 h 2571750"/>
              <a:gd name="connsiteX4-41" fmla="*/ 9525 w 2628900"/>
              <a:gd name="connsiteY4-42" fmla="*/ 638175 h 2571750"/>
              <a:gd name="connsiteX5" fmla="*/ 1143000 w 2628900"/>
              <a:gd name="connsiteY5" fmla="*/ 0 h 2571750"/>
              <a:gd name="connsiteX0-43" fmla="*/ 2628900 w 2628900"/>
              <a:gd name="connsiteY0-44" fmla="*/ 2562225 h 2571750"/>
              <a:gd name="connsiteX1-45" fmla="*/ 581025 w 2628900"/>
              <a:gd name="connsiteY1-46" fmla="*/ 2571750 h 2571750"/>
              <a:gd name="connsiteX2-47" fmla="*/ 0 w 2628900"/>
              <a:gd name="connsiteY2-48" fmla="*/ 2038350 h 2571750"/>
              <a:gd name="connsiteX3-49" fmla="*/ 9525 w 2628900"/>
              <a:gd name="connsiteY3-50" fmla="*/ 638175 h 2571750"/>
              <a:gd name="connsiteX4-51" fmla="*/ 1143000 w 2628900"/>
              <a:gd name="connsiteY4-52" fmla="*/ 0 h 2571750"/>
              <a:gd name="connsiteX0-53" fmla="*/ 2628900 w 2628900"/>
              <a:gd name="connsiteY0-54" fmla="*/ 2562225 h 2571750"/>
              <a:gd name="connsiteX1-55" fmla="*/ 581025 w 2628900"/>
              <a:gd name="connsiteY1-56" fmla="*/ 2571750 h 2571750"/>
              <a:gd name="connsiteX2-57" fmla="*/ 0 w 2628900"/>
              <a:gd name="connsiteY2-58" fmla="*/ 2038350 h 2571750"/>
              <a:gd name="connsiteX3-59" fmla="*/ 9525 w 2628900"/>
              <a:gd name="connsiteY3-60" fmla="*/ 638175 h 2571750"/>
              <a:gd name="connsiteX4-61" fmla="*/ 1143000 w 2628900"/>
              <a:gd name="connsiteY4-62" fmla="*/ 0 h 2571750"/>
              <a:gd name="connsiteX0-63" fmla="*/ 2628900 w 2628900"/>
              <a:gd name="connsiteY0-64" fmla="*/ 2562225 h 2571750"/>
              <a:gd name="connsiteX1-65" fmla="*/ 581025 w 2628900"/>
              <a:gd name="connsiteY1-66" fmla="*/ 2571750 h 2571750"/>
              <a:gd name="connsiteX2-67" fmla="*/ 0 w 2628900"/>
              <a:gd name="connsiteY2-68" fmla="*/ 2038350 h 2571750"/>
              <a:gd name="connsiteX3-69" fmla="*/ 9525 w 2628900"/>
              <a:gd name="connsiteY3-70" fmla="*/ 638175 h 2571750"/>
              <a:gd name="connsiteX4-71" fmla="*/ 1143000 w 2628900"/>
              <a:gd name="connsiteY4-72" fmla="*/ 0 h 2571750"/>
              <a:gd name="connsiteX0-73" fmla="*/ 2628900 w 2628900"/>
              <a:gd name="connsiteY0-74" fmla="*/ 2562225 h 2571750"/>
              <a:gd name="connsiteX1-75" fmla="*/ 581025 w 2628900"/>
              <a:gd name="connsiteY1-76" fmla="*/ 2571750 h 2571750"/>
              <a:gd name="connsiteX2-77" fmla="*/ 0 w 2628900"/>
              <a:gd name="connsiteY2-78" fmla="*/ 2038350 h 2571750"/>
              <a:gd name="connsiteX3-79" fmla="*/ 9525 w 2628900"/>
              <a:gd name="connsiteY3-80" fmla="*/ 638175 h 2571750"/>
              <a:gd name="connsiteX4-81" fmla="*/ 1143000 w 2628900"/>
              <a:gd name="connsiteY4-82" fmla="*/ 0 h 2571750"/>
              <a:gd name="connsiteX0-83" fmla="*/ 2628900 w 2628900"/>
              <a:gd name="connsiteY0-84" fmla="*/ 2562225 h 2571750"/>
              <a:gd name="connsiteX1-85" fmla="*/ 581025 w 2628900"/>
              <a:gd name="connsiteY1-86" fmla="*/ 2571750 h 2571750"/>
              <a:gd name="connsiteX2-87" fmla="*/ 0 w 2628900"/>
              <a:gd name="connsiteY2-88" fmla="*/ 2038350 h 2571750"/>
              <a:gd name="connsiteX3-89" fmla="*/ 9525 w 2628900"/>
              <a:gd name="connsiteY3-90" fmla="*/ 638175 h 2571750"/>
              <a:gd name="connsiteX4-91" fmla="*/ 1143000 w 2628900"/>
              <a:gd name="connsiteY4-92" fmla="*/ 0 h 2571750"/>
              <a:gd name="connsiteX0-93" fmla="*/ 2628900 w 2628900"/>
              <a:gd name="connsiteY0-94" fmla="*/ 2562225 h 2571750"/>
              <a:gd name="connsiteX1-95" fmla="*/ 581025 w 2628900"/>
              <a:gd name="connsiteY1-96" fmla="*/ 2571750 h 2571750"/>
              <a:gd name="connsiteX2-97" fmla="*/ 0 w 2628900"/>
              <a:gd name="connsiteY2-98" fmla="*/ 2038350 h 2571750"/>
              <a:gd name="connsiteX3-99" fmla="*/ 9525 w 2628900"/>
              <a:gd name="connsiteY3-100" fmla="*/ 638175 h 2571750"/>
              <a:gd name="connsiteX4-101" fmla="*/ 1143000 w 2628900"/>
              <a:gd name="connsiteY4-102" fmla="*/ 0 h 2571750"/>
              <a:gd name="connsiteX0-103" fmla="*/ 2476500 w 2476500"/>
              <a:gd name="connsiteY0-104" fmla="*/ 2571750 h 2571750"/>
              <a:gd name="connsiteX1-105" fmla="*/ 581025 w 2476500"/>
              <a:gd name="connsiteY1-106" fmla="*/ 2571750 h 2571750"/>
              <a:gd name="connsiteX2-107" fmla="*/ 0 w 2476500"/>
              <a:gd name="connsiteY2-108" fmla="*/ 2038350 h 2571750"/>
              <a:gd name="connsiteX3-109" fmla="*/ 9525 w 2476500"/>
              <a:gd name="connsiteY3-110" fmla="*/ 638175 h 2571750"/>
              <a:gd name="connsiteX4-111" fmla="*/ 1143000 w 2476500"/>
              <a:gd name="connsiteY4-112" fmla="*/ 0 h 2571750"/>
              <a:gd name="connsiteX0-113" fmla="*/ 2476500 w 2476500"/>
              <a:gd name="connsiteY0-114" fmla="*/ 2571750 h 2571750"/>
              <a:gd name="connsiteX1-115" fmla="*/ 581025 w 2476500"/>
              <a:gd name="connsiteY1-116" fmla="*/ 2571750 h 2571750"/>
              <a:gd name="connsiteX2-117" fmla="*/ 0 w 2476500"/>
              <a:gd name="connsiteY2-118" fmla="*/ 2038350 h 2571750"/>
              <a:gd name="connsiteX3-119" fmla="*/ 9525 w 2476500"/>
              <a:gd name="connsiteY3-120" fmla="*/ 638175 h 2571750"/>
              <a:gd name="connsiteX4-121" fmla="*/ 1143000 w 2476500"/>
              <a:gd name="connsiteY4-122" fmla="*/ 0 h 2571750"/>
              <a:gd name="connsiteX0-123" fmla="*/ 2476500 w 2476500"/>
              <a:gd name="connsiteY0-124" fmla="*/ 2571750 h 2571750"/>
              <a:gd name="connsiteX1-125" fmla="*/ 581025 w 2476500"/>
              <a:gd name="connsiteY1-126" fmla="*/ 2571750 h 2571750"/>
              <a:gd name="connsiteX2-127" fmla="*/ 0 w 2476500"/>
              <a:gd name="connsiteY2-128" fmla="*/ 2038350 h 2571750"/>
              <a:gd name="connsiteX3-129" fmla="*/ 9525 w 2476500"/>
              <a:gd name="connsiteY3-130" fmla="*/ 638175 h 2571750"/>
              <a:gd name="connsiteX4-131" fmla="*/ 1143000 w 2476500"/>
              <a:gd name="connsiteY4-132" fmla="*/ 0 h 2571750"/>
              <a:gd name="connsiteX0-133" fmla="*/ 2476500 w 2476500"/>
              <a:gd name="connsiteY0-134" fmla="*/ 2571817 h 2571817"/>
              <a:gd name="connsiteX1-135" fmla="*/ 581025 w 2476500"/>
              <a:gd name="connsiteY1-136" fmla="*/ 2571817 h 2571817"/>
              <a:gd name="connsiteX2-137" fmla="*/ 0 w 2476500"/>
              <a:gd name="connsiteY2-138" fmla="*/ 2038417 h 2571817"/>
              <a:gd name="connsiteX3-139" fmla="*/ 9525 w 2476500"/>
              <a:gd name="connsiteY3-140" fmla="*/ 638242 h 2571817"/>
              <a:gd name="connsiteX4-141" fmla="*/ 1143000 w 2476500"/>
              <a:gd name="connsiteY4-142" fmla="*/ 67 h 2571817"/>
              <a:gd name="connsiteX0-143" fmla="*/ 2476500 w 2476500"/>
              <a:gd name="connsiteY0-144" fmla="*/ 2571750 h 2571750"/>
              <a:gd name="connsiteX1-145" fmla="*/ 581025 w 2476500"/>
              <a:gd name="connsiteY1-146" fmla="*/ 2571750 h 2571750"/>
              <a:gd name="connsiteX2-147" fmla="*/ 0 w 2476500"/>
              <a:gd name="connsiteY2-148" fmla="*/ 2038350 h 2571750"/>
              <a:gd name="connsiteX3-149" fmla="*/ 9525 w 2476500"/>
              <a:gd name="connsiteY3-150" fmla="*/ 638175 h 2571750"/>
              <a:gd name="connsiteX4-151" fmla="*/ 1143000 w 2476500"/>
              <a:gd name="connsiteY4-152" fmla="*/ 0 h 2571750"/>
              <a:gd name="connsiteX0-153" fmla="*/ 2476500 w 2476500"/>
              <a:gd name="connsiteY0-154" fmla="*/ 2571750 h 2571750"/>
              <a:gd name="connsiteX1-155" fmla="*/ 581025 w 2476500"/>
              <a:gd name="connsiteY1-156" fmla="*/ 2571750 h 2571750"/>
              <a:gd name="connsiteX2-157" fmla="*/ 0 w 2476500"/>
              <a:gd name="connsiteY2-158" fmla="*/ 2038350 h 2571750"/>
              <a:gd name="connsiteX3-159" fmla="*/ 9525 w 2476500"/>
              <a:gd name="connsiteY3-160" fmla="*/ 638175 h 2571750"/>
              <a:gd name="connsiteX4-161" fmla="*/ 1143000 w 2476500"/>
              <a:gd name="connsiteY4-162" fmla="*/ 0 h 2571750"/>
              <a:gd name="connsiteX0-163" fmla="*/ 2476500 w 2476500"/>
              <a:gd name="connsiteY0-164" fmla="*/ 2571750 h 2571750"/>
              <a:gd name="connsiteX1-165" fmla="*/ 581025 w 2476500"/>
              <a:gd name="connsiteY1-166" fmla="*/ 2571750 h 2571750"/>
              <a:gd name="connsiteX2-167" fmla="*/ 0 w 2476500"/>
              <a:gd name="connsiteY2-168" fmla="*/ 2038350 h 2571750"/>
              <a:gd name="connsiteX3-169" fmla="*/ 9525 w 2476500"/>
              <a:gd name="connsiteY3-170" fmla="*/ 638175 h 2571750"/>
              <a:gd name="connsiteX4-171" fmla="*/ 1143000 w 2476500"/>
              <a:gd name="connsiteY4-172" fmla="*/ 0 h 2571750"/>
              <a:gd name="connsiteX0-173" fmla="*/ 2476500 w 2476500"/>
              <a:gd name="connsiteY0-174" fmla="*/ 2571750 h 2571750"/>
              <a:gd name="connsiteX1-175" fmla="*/ 581025 w 2476500"/>
              <a:gd name="connsiteY1-176" fmla="*/ 2571750 h 2571750"/>
              <a:gd name="connsiteX2-177" fmla="*/ 0 w 2476500"/>
              <a:gd name="connsiteY2-178" fmla="*/ 2038350 h 2571750"/>
              <a:gd name="connsiteX3-179" fmla="*/ 9525 w 2476500"/>
              <a:gd name="connsiteY3-180" fmla="*/ 638175 h 2571750"/>
              <a:gd name="connsiteX4-181" fmla="*/ 1143000 w 2476500"/>
              <a:gd name="connsiteY4-182" fmla="*/ 0 h 2571750"/>
              <a:gd name="connsiteX0-183" fmla="*/ 2476500 w 2476500"/>
              <a:gd name="connsiteY0-184" fmla="*/ 2743200 h 2743200"/>
              <a:gd name="connsiteX1-185" fmla="*/ 581025 w 2476500"/>
              <a:gd name="connsiteY1-186" fmla="*/ 2743200 h 2743200"/>
              <a:gd name="connsiteX2-187" fmla="*/ 0 w 2476500"/>
              <a:gd name="connsiteY2-188" fmla="*/ 2209800 h 2743200"/>
              <a:gd name="connsiteX3-189" fmla="*/ 9525 w 2476500"/>
              <a:gd name="connsiteY3-190" fmla="*/ 809625 h 2743200"/>
              <a:gd name="connsiteX4-191" fmla="*/ 1133475 w 2476500"/>
              <a:gd name="connsiteY4-192" fmla="*/ 0 h 2743200"/>
              <a:gd name="connsiteX0-193" fmla="*/ 2476500 w 2476500"/>
              <a:gd name="connsiteY0-194" fmla="*/ 2743200 h 2743200"/>
              <a:gd name="connsiteX1-195" fmla="*/ 581025 w 2476500"/>
              <a:gd name="connsiteY1-196" fmla="*/ 2743200 h 2743200"/>
              <a:gd name="connsiteX2-197" fmla="*/ 0 w 2476500"/>
              <a:gd name="connsiteY2-198" fmla="*/ 2209800 h 2743200"/>
              <a:gd name="connsiteX3-199" fmla="*/ 9525 w 2476500"/>
              <a:gd name="connsiteY3-200" fmla="*/ 809625 h 2743200"/>
              <a:gd name="connsiteX4-201" fmla="*/ 1133475 w 2476500"/>
              <a:gd name="connsiteY4-202" fmla="*/ 0 h 2743200"/>
              <a:gd name="connsiteX0-203" fmla="*/ 2476500 w 2476500"/>
              <a:gd name="connsiteY0-204" fmla="*/ 2743200 h 2743200"/>
              <a:gd name="connsiteX1-205" fmla="*/ 581025 w 2476500"/>
              <a:gd name="connsiteY1-206" fmla="*/ 2743200 h 2743200"/>
              <a:gd name="connsiteX2-207" fmla="*/ 0 w 2476500"/>
              <a:gd name="connsiteY2-208" fmla="*/ 2209800 h 2743200"/>
              <a:gd name="connsiteX3-209" fmla="*/ 9525 w 2476500"/>
              <a:gd name="connsiteY3-210" fmla="*/ 809625 h 2743200"/>
              <a:gd name="connsiteX4-211" fmla="*/ 1133475 w 2476500"/>
              <a:gd name="connsiteY4-212" fmla="*/ 0 h 2743200"/>
              <a:gd name="connsiteX0-213" fmla="*/ 2476500 w 2476500"/>
              <a:gd name="connsiteY0-214" fmla="*/ 2743200 h 2743200"/>
              <a:gd name="connsiteX1-215" fmla="*/ 581025 w 2476500"/>
              <a:gd name="connsiteY1-216" fmla="*/ 2743200 h 2743200"/>
              <a:gd name="connsiteX2-217" fmla="*/ 0 w 2476500"/>
              <a:gd name="connsiteY2-218" fmla="*/ 2209800 h 2743200"/>
              <a:gd name="connsiteX3-219" fmla="*/ 9525 w 2476500"/>
              <a:gd name="connsiteY3-220" fmla="*/ 809625 h 2743200"/>
              <a:gd name="connsiteX4-221" fmla="*/ 1133475 w 2476500"/>
              <a:gd name="connsiteY4-222" fmla="*/ 0 h 2743200"/>
              <a:gd name="connsiteX0-223" fmla="*/ 2476500 w 2476500"/>
              <a:gd name="connsiteY0-224" fmla="*/ 2743200 h 2743200"/>
              <a:gd name="connsiteX1-225" fmla="*/ 581025 w 2476500"/>
              <a:gd name="connsiteY1-226" fmla="*/ 2743200 h 2743200"/>
              <a:gd name="connsiteX2-227" fmla="*/ 0 w 2476500"/>
              <a:gd name="connsiteY2-228" fmla="*/ 2209800 h 2743200"/>
              <a:gd name="connsiteX3-229" fmla="*/ 9525 w 2476500"/>
              <a:gd name="connsiteY3-230" fmla="*/ 809625 h 2743200"/>
              <a:gd name="connsiteX4-231" fmla="*/ 1133475 w 2476500"/>
              <a:gd name="connsiteY4-232" fmla="*/ 0 h 2743200"/>
              <a:gd name="connsiteX0-233" fmla="*/ 2476500 w 2476500"/>
              <a:gd name="connsiteY0-234" fmla="*/ 2743200 h 2743200"/>
              <a:gd name="connsiteX1-235" fmla="*/ 581025 w 2476500"/>
              <a:gd name="connsiteY1-236" fmla="*/ 2743200 h 2743200"/>
              <a:gd name="connsiteX2-237" fmla="*/ 0 w 2476500"/>
              <a:gd name="connsiteY2-238" fmla="*/ 2209800 h 2743200"/>
              <a:gd name="connsiteX3-239" fmla="*/ 9525 w 2476500"/>
              <a:gd name="connsiteY3-240" fmla="*/ 809625 h 2743200"/>
              <a:gd name="connsiteX4-241" fmla="*/ 1133475 w 2476500"/>
              <a:gd name="connsiteY4-242" fmla="*/ 0 h 2743200"/>
              <a:gd name="connsiteX0-243" fmla="*/ 8542322 w 8542322"/>
              <a:gd name="connsiteY0-244" fmla="*/ 2770361 h 2770361"/>
              <a:gd name="connsiteX1-245" fmla="*/ 581025 w 8542322"/>
              <a:gd name="connsiteY1-246" fmla="*/ 2743200 h 2770361"/>
              <a:gd name="connsiteX2-247" fmla="*/ 0 w 8542322"/>
              <a:gd name="connsiteY2-248" fmla="*/ 2209800 h 2770361"/>
              <a:gd name="connsiteX3-249" fmla="*/ 9525 w 8542322"/>
              <a:gd name="connsiteY3-250" fmla="*/ 809625 h 2770361"/>
              <a:gd name="connsiteX4-251" fmla="*/ 1133475 w 8542322"/>
              <a:gd name="connsiteY4-252" fmla="*/ 0 h 2770361"/>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자유형: 도형 93"/>
          <p:cNvSpPr/>
          <p:nvPr/>
        </p:nvSpPr>
        <p:spPr>
          <a:xfrm flipH="1">
            <a:off x="375435" y="1847850"/>
            <a:ext cx="8749514"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1" fmla="*/ 2743200 w 2743200"/>
              <a:gd name="connsiteY0-2" fmla="*/ 4476750 h 4476750"/>
              <a:gd name="connsiteX1-3" fmla="*/ 9525 w 2743200"/>
              <a:gd name="connsiteY1-4" fmla="*/ 4467225 h 4476750"/>
              <a:gd name="connsiteX2-5" fmla="*/ 0 w 2743200"/>
              <a:gd name="connsiteY2-6" fmla="*/ 1143000 h 4476750"/>
              <a:gd name="connsiteX3-7" fmla="*/ 1323975 w 2743200"/>
              <a:gd name="connsiteY3-8" fmla="*/ 0 h 4476750"/>
              <a:gd name="connsiteX0-9" fmla="*/ 2743200 w 2743200"/>
              <a:gd name="connsiteY0-10" fmla="*/ 4476750 h 4476750"/>
              <a:gd name="connsiteX1-11" fmla="*/ 561975 w 2743200"/>
              <a:gd name="connsiteY1-12" fmla="*/ 4476750 h 4476750"/>
              <a:gd name="connsiteX2-13" fmla="*/ 9525 w 2743200"/>
              <a:gd name="connsiteY2-14" fmla="*/ 4467225 h 4476750"/>
              <a:gd name="connsiteX3-15" fmla="*/ 0 w 2743200"/>
              <a:gd name="connsiteY3-16" fmla="*/ 1143000 h 4476750"/>
              <a:gd name="connsiteX4" fmla="*/ 1323975 w 2743200"/>
              <a:gd name="connsiteY4" fmla="*/ 0 h 4476750"/>
              <a:gd name="connsiteX0-17" fmla="*/ 2743200 w 2743200"/>
              <a:gd name="connsiteY0-18" fmla="*/ 4476750 h 4476750"/>
              <a:gd name="connsiteX1-19" fmla="*/ 561975 w 2743200"/>
              <a:gd name="connsiteY1-20" fmla="*/ 4476750 h 4476750"/>
              <a:gd name="connsiteX2-21" fmla="*/ 9525 w 2743200"/>
              <a:gd name="connsiteY2-22" fmla="*/ 4467225 h 4476750"/>
              <a:gd name="connsiteX3-23" fmla="*/ 0 w 2743200"/>
              <a:gd name="connsiteY3-24" fmla="*/ 3933825 h 4476750"/>
              <a:gd name="connsiteX4-25" fmla="*/ 0 w 2743200"/>
              <a:gd name="connsiteY4-26" fmla="*/ 1143000 h 4476750"/>
              <a:gd name="connsiteX5" fmla="*/ 1323975 w 2743200"/>
              <a:gd name="connsiteY5" fmla="*/ 0 h 4476750"/>
              <a:gd name="connsiteX0-27" fmla="*/ 2743200 w 2743200"/>
              <a:gd name="connsiteY0-28" fmla="*/ 4476750 h 4476750"/>
              <a:gd name="connsiteX1-29" fmla="*/ 561975 w 2743200"/>
              <a:gd name="connsiteY1-30" fmla="*/ 4476750 h 4476750"/>
              <a:gd name="connsiteX2-31" fmla="*/ 0 w 2743200"/>
              <a:gd name="connsiteY2-32" fmla="*/ 3933825 h 4476750"/>
              <a:gd name="connsiteX3-33" fmla="*/ 0 w 2743200"/>
              <a:gd name="connsiteY3-34" fmla="*/ 1143000 h 4476750"/>
              <a:gd name="connsiteX4-35" fmla="*/ 1323975 w 2743200"/>
              <a:gd name="connsiteY4-36" fmla="*/ 0 h 4476750"/>
              <a:gd name="connsiteX0-37" fmla="*/ 2743200 w 2743200"/>
              <a:gd name="connsiteY0-38" fmla="*/ 4476750 h 4476750"/>
              <a:gd name="connsiteX1-39" fmla="*/ 561975 w 2743200"/>
              <a:gd name="connsiteY1-40" fmla="*/ 4476750 h 4476750"/>
              <a:gd name="connsiteX2-41" fmla="*/ 0 w 2743200"/>
              <a:gd name="connsiteY2-42" fmla="*/ 3933825 h 4476750"/>
              <a:gd name="connsiteX3-43" fmla="*/ 0 w 2743200"/>
              <a:gd name="connsiteY3-44" fmla="*/ 1143000 h 4476750"/>
              <a:gd name="connsiteX4-45" fmla="*/ 1323975 w 2743200"/>
              <a:gd name="connsiteY4-46" fmla="*/ 0 h 4476750"/>
              <a:gd name="connsiteX0-47" fmla="*/ 2743200 w 2743200"/>
              <a:gd name="connsiteY0-48" fmla="*/ 4476750 h 4476750"/>
              <a:gd name="connsiteX1-49" fmla="*/ 561975 w 2743200"/>
              <a:gd name="connsiteY1-50" fmla="*/ 4476750 h 4476750"/>
              <a:gd name="connsiteX2-51" fmla="*/ 0 w 2743200"/>
              <a:gd name="connsiteY2-52" fmla="*/ 3933825 h 4476750"/>
              <a:gd name="connsiteX3-53" fmla="*/ 0 w 2743200"/>
              <a:gd name="connsiteY3-54" fmla="*/ 1143000 h 4476750"/>
              <a:gd name="connsiteX4-55" fmla="*/ 1323975 w 2743200"/>
              <a:gd name="connsiteY4-56" fmla="*/ 0 h 4476750"/>
              <a:gd name="connsiteX0-57" fmla="*/ 2743200 w 2743200"/>
              <a:gd name="connsiteY0-58" fmla="*/ 4476750 h 4476750"/>
              <a:gd name="connsiteX1-59" fmla="*/ 561975 w 2743200"/>
              <a:gd name="connsiteY1-60" fmla="*/ 4476750 h 4476750"/>
              <a:gd name="connsiteX2-61" fmla="*/ 0 w 2743200"/>
              <a:gd name="connsiteY2-62" fmla="*/ 3933825 h 4476750"/>
              <a:gd name="connsiteX3-63" fmla="*/ 0 w 2743200"/>
              <a:gd name="connsiteY3-64" fmla="*/ 1143000 h 4476750"/>
              <a:gd name="connsiteX4-65" fmla="*/ 1323975 w 2743200"/>
              <a:gd name="connsiteY4-66" fmla="*/ 0 h 4476750"/>
              <a:gd name="connsiteX0-67" fmla="*/ 2743200 w 2743200"/>
              <a:gd name="connsiteY0-68" fmla="*/ 4476750 h 4476750"/>
              <a:gd name="connsiteX1-69" fmla="*/ 561975 w 2743200"/>
              <a:gd name="connsiteY1-70" fmla="*/ 4476750 h 4476750"/>
              <a:gd name="connsiteX2-71" fmla="*/ 0 w 2743200"/>
              <a:gd name="connsiteY2-72" fmla="*/ 3933825 h 4476750"/>
              <a:gd name="connsiteX3-73" fmla="*/ 0 w 2743200"/>
              <a:gd name="connsiteY3-74" fmla="*/ 1143000 h 4476750"/>
              <a:gd name="connsiteX4-75" fmla="*/ 1323975 w 2743200"/>
              <a:gd name="connsiteY4-76" fmla="*/ 0 h 4476750"/>
              <a:gd name="connsiteX0-77" fmla="*/ 2743200 w 2743200"/>
              <a:gd name="connsiteY0-78" fmla="*/ 4476750 h 4476750"/>
              <a:gd name="connsiteX1-79" fmla="*/ 561975 w 2743200"/>
              <a:gd name="connsiteY1-80" fmla="*/ 4476750 h 4476750"/>
              <a:gd name="connsiteX2-81" fmla="*/ 0 w 2743200"/>
              <a:gd name="connsiteY2-82" fmla="*/ 3933825 h 4476750"/>
              <a:gd name="connsiteX3-83" fmla="*/ 0 w 2743200"/>
              <a:gd name="connsiteY3-84" fmla="*/ 1143000 h 4476750"/>
              <a:gd name="connsiteX4-85" fmla="*/ 1323975 w 2743200"/>
              <a:gd name="connsiteY4-86" fmla="*/ 0 h 4476750"/>
              <a:gd name="connsiteX0-87" fmla="*/ 2743200 w 2743200"/>
              <a:gd name="connsiteY0-88" fmla="*/ 4476750 h 4476750"/>
              <a:gd name="connsiteX1-89" fmla="*/ 561975 w 2743200"/>
              <a:gd name="connsiteY1-90" fmla="*/ 4476750 h 4476750"/>
              <a:gd name="connsiteX2-91" fmla="*/ 0 w 2743200"/>
              <a:gd name="connsiteY2-92" fmla="*/ 3933825 h 4476750"/>
              <a:gd name="connsiteX3-93" fmla="*/ 0 w 2743200"/>
              <a:gd name="connsiteY3-94" fmla="*/ 1143000 h 4476750"/>
              <a:gd name="connsiteX4-95" fmla="*/ 1323975 w 2743200"/>
              <a:gd name="connsiteY4-96" fmla="*/ 0 h 4476750"/>
              <a:gd name="connsiteX0-97" fmla="*/ 2743200 w 2743200"/>
              <a:gd name="connsiteY0-98" fmla="*/ 4476750 h 4476750"/>
              <a:gd name="connsiteX1-99" fmla="*/ 561975 w 2743200"/>
              <a:gd name="connsiteY1-100" fmla="*/ 4476750 h 4476750"/>
              <a:gd name="connsiteX2-101" fmla="*/ 0 w 2743200"/>
              <a:gd name="connsiteY2-102" fmla="*/ 3933825 h 4476750"/>
              <a:gd name="connsiteX3-103" fmla="*/ 0 w 2743200"/>
              <a:gd name="connsiteY3-104" fmla="*/ 1143000 h 4476750"/>
              <a:gd name="connsiteX4-105" fmla="*/ 1323975 w 2743200"/>
              <a:gd name="connsiteY4-106" fmla="*/ 0 h 4476750"/>
              <a:gd name="connsiteX0-107" fmla="*/ 2743200 w 2743200"/>
              <a:gd name="connsiteY0-108" fmla="*/ 4476750 h 4476750"/>
              <a:gd name="connsiteX1-109" fmla="*/ 561975 w 2743200"/>
              <a:gd name="connsiteY1-110" fmla="*/ 4476750 h 4476750"/>
              <a:gd name="connsiteX2-111" fmla="*/ 0 w 2743200"/>
              <a:gd name="connsiteY2-112" fmla="*/ 3933825 h 4476750"/>
              <a:gd name="connsiteX3-113" fmla="*/ 0 w 2743200"/>
              <a:gd name="connsiteY3-114" fmla="*/ 1143000 h 4476750"/>
              <a:gd name="connsiteX4-115" fmla="*/ 1323975 w 2743200"/>
              <a:gd name="connsiteY4-116" fmla="*/ 0 h 4476750"/>
              <a:gd name="connsiteX0-117" fmla="*/ 2743200 w 2743200"/>
              <a:gd name="connsiteY0-118" fmla="*/ 4476750 h 4476750"/>
              <a:gd name="connsiteX1-119" fmla="*/ 561975 w 2743200"/>
              <a:gd name="connsiteY1-120" fmla="*/ 4476750 h 4476750"/>
              <a:gd name="connsiteX2-121" fmla="*/ 0 w 2743200"/>
              <a:gd name="connsiteY2-122" fmla="*/ 3933825 h 4476750"/>
              <a:gd name="connsiteX3-123" fmla="*/ 0 w 2743200"/>
              <a:gd name="connsiteY3-124" fmla="*/ 1143000 h 4476750"/>
              <a:gd name="connsiteX4-125" fmla="*/ 1323975 w 2743200"/>
              <a:gd name="connsiteY4-126" fmla="*/ 0 h 4476750"/>
              <a:gd name="connsiteX0-127" fmla="*/ 2638425 w 2638425"/>
              <a:gd name="connsiteY0-128" fmla="*/ 4467225 h 4476750"/>
              <a:gd name="connsiteX1-129" fmla="*/ 561975 w 2638425"/>
              <a:gd name="connsiteY1-130" fmla="*/ 4476750 h 4476750"/>
              <a:gd name="connsiteX2-131" fmla="*/ 0 w 2638425"/>
              <a:gd name="connsiteY2-132" fmla="*/ 3933825 h 4476750"/>
              <a:gd name="connsiteX3-133" fmla="*/ 0 w 2638425"/>
              <a:gd name="connsiteY3-134" fmla="*/ 1143000 h 4476750"/>
              <a:gd name="connsiteX4-135" fmla="*/ 1323975 w 2638425"/>
              <a:gd name="connsiteY4-136" fmla="*/ 0 h 4476750"/>
              <a:gd name="connsiteX0-137" fmla="*/ 2638425 w 2638425"/>
              <a:gd name="connsiteY0-138" fmla="*/ 4467225 h 4476750"/>
              <a:gd name="connsiteX1-139" fmla="*/ 561975 w 2638425"/>
              <a:gd name="connsiteY1-140" fmla="*/ 4476750 h 4476750"/>
              <a:gd name="connsiteX2-141" fmla="*/ 0 w 2638425"/>
              <a:gd name="connsiteY2-142" fmla="*/ 3933825 h 4476750"/>
              <a:gd name="connsiteX3-143" fmla="*/ 0 w 2638425"/>
              <a:gd name="connsiteY3-144" fmla="*/ 1143000 h 4476750"/>
              <a:gd name="connsiteX4-145" fmla="*/ 1323975 w 2638425"/>
              <a:gd name="connsiteY4-146" fmla="*/ 0 h 4476750"/>
              <a:gd name="connsiteX0-147" fmla="*/ 2638425 w 2638425"/>
              <a:gd name="connsiteY0-148" fmla="*/ 4467225 h 4476750"/>
              <a:gd name="connsiteX1-149" fmla="*/ 561975 w 2638425"/>
              <a:gd name="connsiteY1-150" fmla="*/ 4476750 h 4476750"/>
              <a:gd name="connsiteX2-151" fmla="*/ 0 w 2638425"/>
              <a:gd name="connsiteY2-152" fmla="*/ 3933825 h 4476750"/>
              <a:gd name="connsiteX3-153" fmla="*/ 0 w 2638425"/>
              <a:gd name="connsiteY3-154" fmla="*/ 1143000 h 4476750"/>
              <a:gd name="connsiteX4-155" fmla="*/ 1323975 w 2638425"/>
              <a:gd name="connsiteY4-156" fmla="*/ 0 h 4476750"/>
              <a:gd name="connsiteX0-157" fmla="*/ 2638425 w 2638425"/>
              <a:gd name="connsiteY0-158" fmla="*/ 4467225 h 4476750"/>
              <a:gd name="connsiteX1-159" fmla="*/ 561975 w 2638425"/>
              <a:gd name="connsiteY1-160" fmla="*/ 4476750 h 4476750"/>
              <a:gd name="connsiteX2-161" fmla="*/ 0 w 2638425"/>
              <a:gd name="connsiteY2-162" fmla="*/ 3933825 h 4476750"/>
              <a:gd name="connsiteX3-163" fmla="*/ 0 w 2638425"/>
              <a:gd name="connsiteY3-164" fmla="*/ 1143000 h 4476750"/>
              <a:gd name="connsiteX4-165" fmla="*/ 1323975 w 2638425"/>
              <a:gd name="connsiteY4-166" fmla="*/ 0 h 4476750"/>
              <a:gd name="connsiteX0-167" fmla="*/ 8749514 w 8749514"/>
              <a:gd name="connsiteY0-168" fmla="*/ 4494385 h 4494385"/>
              <a:gd name="connsiteX1-169" fmla="*/ 561975 w 8749514"/>
              <a:gd name="connsiteY1-170" fmla="*/ 4476750 h 4494385"/>
              <a:gd name="connsiteX2-171" fmla="*/ 0 w 8749514"/>
              <a:gd name="connsiteY2-172" fmla="*/ 3933825 h 4494385"/>
              <a:gd name="connsiteX3-173" fmla="*/ 0 w 8749514"/>
              <a:gd name="connsiteY3-174" fmla="*/ 1143000 h 4494385"/>
              <a:gd name="connsiteX4-175" fmla="*/ 1323975 w 8749514"/>
              <a:gd name="connsiteY4-176" fmla="*/ 0 h 4494385"/>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자유형: 도형 94"/>
          <p:cNvSpPr/>
          <p:nvPr/>
        </p:nvSpPr>
        <p:spPr>
          <a:xfrm flipH="1">
            <a:off x="364495" y="5981701"/>
            <a:ext cx="896047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1" fmla="*/ 2867025 w 2867025"/>
              <a:gd name="connsiteY0-2" fmla="*/ 4848225 h 4848225"/>
              <a:gd name="connsiteX1-3" fmla="*/ 9525 w 2867025"/>
              <a:gd name="connsiteY1-4" fmla="*/ 4848225 h 4848225"/>
              <a:gd name="connsiteX2-5" fmla="*/ 0 w 2867025"/>
              <a:gd name="connsiteY2-6" fmla="*/ 0 h 4848225"/>
              <a:gd name="connsiteX0-7" fmla="*/ 2867025 w 2867025"/>
              <a:gd name="connsiteY0-8" fmla="*/ 4848225 h 4848225"/>
              <a:gd name="connsiteX1-9" fmla="*/ 0 w 2867025"/>
              <a:gd name="connsiteY1-10" fmla="*/ 4848225 h 4848225"/>
              <a:gd name="connsiteX2-11" fmla="*/ 0 w 2867025"/>
              <a:gd name="connsiteY2-12" fmla="*/ 0 h 4848225"/>
              <a:gd name="connsiteX0-13" fmla="*/ 2876550 w 2876550"/>
              <a:gd name="connsiteY0-14" fmla="*/ 4848225 h 4848225"/>
              <a:gd name="connsiteX1-15" fmla="*/ 9525 w 2876550"/>
              <a:gd name="connsiteY1-16" fmla="*/ 4848225 h 4848225"/>
              <a:gd name="connsiteX2-17" fmla="*/ 0 w 2876550"/>
              <a:gd name="connsiteY2-18" fmla="*/ 4333875 h 4848225"/>
              <a:gd name="connsiteX3" fmla="*/ 9525 w 2876550"/>
              <a:gd name="connsiteY3" fmla="*/ 0 h 4848225"/>
              <a:gd name="connsiteX0-19" fmla="*/ 2876550 w 2876550"/>
              <a:gd name="connsiteY0-20" fmla="*/ 4848225 h 4857750"/>
              <a:gd name="connsiteX1-21" fmla="*/ 666750 w 2876550"/>
              <a:gd name="connsiteY1-22" fmla="*/ 4857750 h 4857750"/>
              <a:gd name="connsiteX2-23" fmla="*/ 9525 w 2876550"/>
              <a:gd name="connsiteY2-24" fmla="*/ 4848225 h 4857750"/>
              <a:gd name="connsiteX3-25" fmla="*/ 0 w 2876550"/>
              <a:gd name="connsiteY3-26" fmla="*/ 4333875 h 4857750"/>
              <a:gd name="connsiteX4" fmla="*/ 9525 w 2876550"/>
              <a:gd name="connsiteY4" fmla="*/ 0 h 4857750"/>
              <a:gd name="connsiteX0-27" fmla="*/ 2876550 w 2876550"/>
              <a:gd name="connsiteY0-28" fmla="*/ 4848225 h 4848225"/>
              <a:gd name="connsiteX1-29" fmla="*/ 609600 w 2876550"/>
              <a:gd name="connsiteY1-30" fmla="*/ 4848225 h 4848225"/>
              <a:gd name="connsiteX2-31" fmla="*/ 9525 w 2876550"/>
              <a:gd name="connsiteY2-32" fmla="*/ 4848225 h 4848225"/>
              <a:gd name="connsiteX3-33" fmla="*/ 0 w 2876550"/>
              <a:gd name="connsiteY3-34" fmla="*/ 4333875 h 4848225"/>
              <a:gd name="connsiteX4-35" fmla="*/ 9525 w 2876550"/>
              <a:gd name="connsiteY4-36" fmla="*/ 0 h 4848225"/>
              <a:gd name="connsiteX0-37" fmla="*/ 2876550 w 2876550"/>
              <a:gd name="connsiteY0-38" fmla="*/ 4848225 h 4848225"/>
              <a:gd name="connsiteX1-39" fmla="*/ 609600 w 2876550"/>
              <a:gd name="connsiteY1-40" fmla="*/ 4848225 h 4848225"/>
              <a:gd name="connsiteX2-41" fmla="*/ 0 w 2876550"/>
              <a:gd name="connsiteY2-42" fmla="*/ 4333875 h 4848225"/>
              <a:gd name="connsiteX3-43" fmla="*/ 9525 w 2876550"/>
              <a:gd name="connsiteY3-44" fmla="*/ 0 h 4848225"/>
              <a:gd name="connsiteX0-45" fmla="*/ 2876550 w 2876550"/>
              <a:gd name="connsiteY0-46" fmla="*/ 4848225 h 4848225"/>
              <a:gd name="connsiteX1-47" fmla="*/ 609600 w 2876550"/>
              <a:gd name="connsiteY1-48" fmla="*/ 4848225 h 4848225"/>
              <a:gd name="connsiteX2-49" fmla="*/ 0 w 2876550"/>
              <a:gd name="connsiteY2-50" fmla="*/ 4333875 h 4848225"/>
              <a:gd name="connsiteX3-51" fmla="*/ 9525 w 2876550"/>
              <a:gd name="connsiteY3-52" fmla="*/ 0 h 4848225"/>
              <a:gd name="connsiteX0-53" fmla="*/ 2876550 w 2876550"/>
              <a:gd name="connsiteY0-54" fmla="*/ 4848225 h 4848225"/>
              <a:gd name="connsiteX1-55" fmla="*/ 609600 w 2876550"/>
              <a:gd name="connsiteY1-56" fmla="*/ 4848225 h 4848225"/>
              <a:gd name="connsiteX2-57" fmla="*/ 0 w 2876550"/>
              <a:gd name="connsiteY2-58" fmla="*/ 4333875 h 4848225"/>
              <a:gd name="connsiteX3-59" fmla="*/ 9525 w 2876550"/>
              <a:gd name="connsiteY3-60" fmla="*/ 0 h 4848225"/>
              <a:gd name="connsiteX0-61" fmla="*/ 2876550 w 2876550"/>
              <a:gd name="connsiteY0-62" fmla="*/ 4848225 h 4848225"/>
              <a:gd name="connsiteX1-63" fmla="*/ 609600 w 2876550"/>
              <a:gd name="connsiteY1-64" fmla="*/ 4848225 h 4848225"/>
              <a:gd name="connsiteX2-65" fmla="*/ 0 w 2876550"/>
              <a:gd name="connsiteY2-66" fmla="*/ 4333875 h 4848225"/>
              <a:gd name="connsiteX3-67" fmla="*/ 9525 w 2876550"/>
              <a:gd name="connsiteY3-68" fmla="*/ 0 h 4848225"/>
              <a:gd name="connsiteX0-69" fmla="*/ 2876550 w 2876550"/>
              <a:gd name="connsiteY0-70" fmla="*/ 4848225 h 4848225"/>
              <a:gd name="connsiteX1-71" fmla="*/ 609600 w 2876550"/>
              <a:gd name="connsiteY1-72" fmla="*/ 4848225 h 4848225"/>
              <a:gd name="connsiteX2-73" fmla="*/ 0 w 2876550"/>
              <a:gd name="connsiteY2-74" fmla="*/ 4333875 h 4848225"/>
              <a:gd name="connsiteX3-75" fmla="*/ 9525 w 2876550"/>
              <a:gd name="connsiteY3-76" fmla="*/ 0 h 4848225"/>
              <a:gd name="connsiteX0-77" fmla="*/ 2876550 w 2876550"/>
              <a:gd name="connsiteY0-78" fmla="*/ 4848225 h 4848225"/>
              <a:gd name="connsiteX1-79" fmla="*/ 609600 w 2876550"/>
              <a:gd name="connsiteY1-80" fmla="*/ 4848225 h 4848225"/>
              <a:gd name="connsiteX2-81" fmla="*/ 0 w 2876550"/>
              <a:gd name="connsiteY2-82" fmla="*/ 4333875 h 4848225"/>
              <a:gd name="connsiteX3-83" fmla="*/ 9525 w 2876550"/>
              <a:gd name="connsiteY3-84" fmla="*/ 0 h 4848225"/>
              <a:gd name="connsiteX0-85" fmla="*/ 2876550 w 2876550"/>
              <a:gd name="connsiteY0-86" fmla="*/ 4848225 h 4848225"/>
              <a:gd name="connsiteX1-87" fmla="*/ 609600 w 2876550"/>
              <a:gd name="connsiteY1-88" fmla="*/ 4848225 h 4848225"/>
              <a:gd name="connsiteX2-89" fmla="*/ 0 w 2876550"/>
              <a:gd name="connsiteY2-90" fmla="*/ 4333875 h 4848225"/>
              <a:gd name="connsiteX3-91" fmla="*/ 9525 w 2876550"/>
              <a:gd name="connsiteY3-92" fmla="*/ 0 h 4848225"/>
              <a:gd name="connsiteX0-93" fmla="*/ 2876550 w 2876550"/>
              <a:gd name="connsiteY0-94" fmla="*/ 514350 h 514350"/>
              <a:gd name="connsiteX1-95" fmla="*/ 609600 w 2876550"/>
              <a:gd name="connsiteY1-96" fmla="*/ 514350 h 514350"/>
              <a:gd name="connsiteX2-97" fmla="*/ 0 w 2876550"/>
              <a:gd name="connsiteY2-98" fmla="*/ 0 h 514350"/>
              <a:gd name="connsiteX0-99" fmla="*/ 8960479 w 8960479"/>
              <a:gd name="connsiteY0-100" fmla="*/ 532457 h 532457"/>
              <a:gd name="connsiteX1-101" fmla="*/ 609600 w 8960479"/>
              <a:gd name="connsiteY1-102" fmla="*/ 514350 h 532457"/>
              <a:gd name="connsiteX2-103" fmla="*/ 0 w 8960479"/>
              <a:gd name="connsiteY2-104" fmla="*/ 0 h 532457"/>
            </a:gdLst>
            <a:ahLst/>
            <a:cxnLst>
              <a:cxn ang="0">
                <a:pos x="connsiteX0-1" y="connsiteY0-2"/>
              </a:cxn>
              <a:cxn ang="0">
                <a:pos x="connsiteX1-3" y="connsiteY1-4"/>
              </a:cxn>
              <a:cxn ang="0">
                <a:pos x="connsiteX2-5" y="connsiteY2-6"/>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자유형: 도형 95"/>
          <p:cNvSpPr/>
          <p:nvPr/>
        </p:nvSpPr>
        <p:spPr>
          <a:xfrm rot="15539898" flipH="1">
            <a:off x="8188901" y="1983972"/>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자유형: 도형 96"/>
          <p:cNvSpPr/>
          <p:nvPr/>
        </p:nvSpPr>
        <p:spPr>
          <a:xfrm rot="18639377" flipH="1">
            <a:off x="9223627" y="2564407"/>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자유형: 도형 97"/>
          <p:cNvSpPr/>
          <p:nvPr/>
        </p:nvSpPr>
        <p:spPr>
          <a:xfrm rot="2862509" flipH="1">
            <a:off x="8962973" y="2136974"/>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자유형: 도형 98"/>
          <p:cNvSpPr/>
          <p:nvPr/>
        </p:nvSpPr>
        <p:spPr>
          <a:xfrm flipH="1">
            <a:off x="9939441" y="2353979"/>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자유형: 도형 99"/>
          <p:cNvSpPr/>
          <p:nvPr/>
        </p:nvSpPr>
        <p:spPr>
          <a:xfrm rot="6484681" flipH="1">
            <a:off x="10224042" y="1895276"/>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자유형: 도형 100"/>
          <p:cNvSpPr/>
          <p:nvPr/>
        </p:nvSpPr>
        <p:spPr>
          <a:xfrm rot="207043" flipH="1">
            <a:off x="10388631" y="3531233"/>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자유형: 도형 101"/>
          <p:cNvSpPr/>
          <p:nvPr/>
        </p:nvSpPr>
        <p:spPr>
          <a:xfrm rot="6268852" flipH="1">
            <a:off x="9863741" y="3494732"/>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자유형: 도형 102"/>
          <p:cNvSpPr/>
          <p:nvPr/>
        </p:nvSpPr>
        <p:spPr>
          <a:xfrm rot="14695142" flipH="1">
            <a:off x="8319436" y="3531233"/>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4" name="그룹 103"/>
          <p:cNvGrpSpPr/>
          <p:nvPr/>
        </p:nvGrpSpPr>
        <p:grpSpPr>
          <a:xfrm rot="19544345">
            <a:off x="6841481" y="1353221"/>
            <a:ext cx="963229" cy="963229"/>
            <a:chOff x="4543248" y="2367182"/>
            <a:chExt cx="1635977" cy="1635977"/>
          </a:xfrm>
        </p:grpSpPr>
        <p:sp>
          <p:nvSpPr>
            <p:cNvPr id="105"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06"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0" name="그룹 109"/>
          <p:cNvGrpSpPr/>
          <p:nvPr/>
        </p:nvGrpSpPr>
        <p:grpSpPr>
          <a:xfrm rot="18779436">
            <a:off x="6579566" y="2881277"/>
            <a:ext cx="1061809" cy="1061809"/>
            <a:chOff x="4543248" y="2367182"/>
            <a:chExt cx="1635977" cy="1635977"/>
          </a:xfrm>
        </p:grpSpPr>
        <p:sp>
          <p:nvSpPr>
            <p:cNvPr id="111"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2"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3" name="그룹 112"/>
          <p:cNvGrpSpPr/>
          <p:nvPr/>
        </p:nvGrpSpPr>
        <p:grpSpPr>
          <a:xfrm rot="2700000">
            <a:off x="8885255" y="527280"/>
            <a:ext cx="905411" cy="905411"/>
            <a:chOff x="4543248" y="2367182"/>
            <a:chExt cx="1635977" cy="1635977"/>
          </a:xfrm>
        </p:grpSpPr>
        <p:sp>
          <p:nvSpPr>
            <p:cNvPr id="114"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5"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6" name="그룹 115"/>
          <p:cNvGrpSpPr/>
          <p:nvPr/>
        </p:nvGrpSpPr>
        <p:grpSpPr>
          <a:xfrm rot="5112435">
            <a:off x="10710700" y="792088"/>
            <a:ext cx="1061809" cy="1061809"/>
            <a:chOff x="4543248" y="2367182"/>
            <a:chExt cx="1635977" cy="1635977"/>
          </a:xfrm>
        </p:grpSpPr>
        <p:sp>
          <p:nvSpPr>
            <p:cNvPr id="117"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8"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9" name="그룹 118"/>
          <p:cNvGrpSpPr/>
          <p:nvPr/>
        </p:nvGrpSpPr>
        <p:grpSpPr>
          <a:xfrm rot="5112435">
            <a:off x="10836085" y="2585500"/>
            <a:ext cx="811037" cy="811037"/>
            <a:chOff x="4543248" y="2367182"/>
            <a:chExt cx="1635977" cy="1635977"/>
          </a:xfrm>
        </p:grpSpPr>
        <p:sp>
          <p:nvSpPr>
            <p:cNvPr id="120"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1"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2" name="그룹 121"/>
          <p:cNvGrpSpPr/>
          <p:nvPr/>
        </p:nvGrpSpPr>
        <p:grpSpPr>
          <a:xfrm rot="1064011">
            <a:off x="9764170" y="2803559"/>
            <a:ext cx="474037" cy="474037"/>
            <a:chOff x="4543248" y="2367182"/>
            <a:chExt cx="1635977" cy="1635977"/>
          </a:xfrm>
        </p:grpSpPr>
        <p:sp>
          <p:nvSpPr>
            <p:cNvPr id="123"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4"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5" name="그룹 124"/>
          <p:cNvGrpSpPr/>
          <p:nvPr/>
        </p:nvGrpSpPr>
        <p:grpSpPr>
          <a:xfrm rot="2122767">
            <a:off x="8189439" y="2832926"/>
            <a:ext cx="474037" cy="474037"/>
            <a:chOff x="4543248" y="2367182"/>
            <a:chExt cx="1635977" cy="1635977"/>
          </a:xfrm>
        </p:grpSpPr>
        <p:sp>
          <p:nvSpPr>
            <p:cNvPr id="126"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7"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8" name="그룹 127"/>
          <p:cNvGrpSpPr/>
          <p:nvPr/>
        </p:nvGrpSpPr>
        <p:grpSpPr>
          <a:xfrm rot="17124230">
            <a:off x="7528985" y="3752741"/>
            <a:ext cx="474037" cy="474037"/>
            <a:chOff x="4543248" y="2367182"/>
            <a:chExt cx="1635977" cy="1635977"/>
          </a:xfrm>
        </p:grpSpPr>
        <p:sp>
          <p:nvSpPr>
            <p:cNvPr id="129"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0"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31" name="그룹 130"/>
          <p:cNvGrpSpPr/>
          <p:nvPr/>
        </p:nvGrpSpPr>
        <p:grpSpPr>
          <a:xfrm rot="3555004">
            <a:off x="8189438" y="1245645"/>
            <a:ext cx="474037" cy="474037"/>
            <a:chOff x="4543248" y="2367182"/>
            <a:chExt cx="1635977" cy="1635977"/>
          </a:xfrm>
        </p:grpSpPr>
        <p:sp>
          <p:nvSpPr>
            <p:cNvPr id="132"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3"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34" name="그룹 133"/>
          <p:cNvGrpSpPr/>
          <p:nvPr/>
        </p:nvGrpSpPr>
        <p:grpSpPr>
          <a:xfrm rot="17211645">
            <a:off x="7748018" y="2544468"/>
            <a:ext cx="474037" cy="474037"/>
            <a:chOff x="4543248" y="2367182"/>
            <a:chExt cx="1635977" cy="1635977"/>
          </a:xfrm>
        </p:grpSpPr>
        <p:sp>
          <p:nvSpPr>
            <p:cNvPr id="135"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6"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37" name="그룹 136"/>
          <p:cNvGrpSpPr/>
          <p:nvPr/>
        </p:nvGrpSpPr>
        <p:grpSpPr>
          <a:xfrm rot="1354960">
            <a:off x="10157495" y="1172849"/>
            <a:ext cx="474037" cy="474037"/>
            <a:chOff x="4543248" y="2367182"/>
            <a:chExt cx="1635977" cy="1635977"/>
          </a:xfrm>
        </p:grpSpPr>
        <p:sp>
          <p:nvSpPr>
            <p:cNvPr id="138"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9"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43" name="그룹 142"/>
          <p:cNvGrpSpPr/>
          <p:nvPr/>
        </p:nvGrpSpPr>
        <p:grpSpPr>
          <a:xfrm rot="10071635">
            <a:off x="10896734" y="3601874"/>
            <a:ext cx="474037" cy="474037"/>
            <a:chOff x="4543248" y="2367182"/>
            <a:chExt cx="1635977" cy="1635977"/>
          </a:xfrm>
        </p:grpSpPr>
        <p:sp>
          <p:nvSpPr>
            <p:cNvPr id="144"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45"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46" name="그룹 145"/>
          <p:cNvGrpSpPr/>
          <p:nvPr/>
        </p:nvGrpSpPr>
        <p:grpSpPr>
          <a:xfrm rot="8556538">
            <a:off x="10516916" y="2248891"/>
            <a:ext cx="474037" cy="474037"/>
            <a:chOff x="4543248" y="2367182"/>
            <a:chExt cx="1635977" cy="1635977"/>
          </a:xfrm>
        </p:grpSpPr>
        <p:sp>
          <p:nvSpPr>
            <p:cNvPr id="147"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48"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49" name="그룹 148"/>
          <p:cNvGrpSpPr/>
          <p:nvPr/>
        </p:nvGrpSpPr>
        <p:grpSpPr>
          <a:xfrm rot="4494514">
            <a:off x="9494068" y="1900586"/>
            <a:ext cx="474037" cy="474037"/>
            <a:chOff x="4543248" y="2367182"/>
            <a:chExt cx="1635977" cy="1635977"/>
          </a:xfrm>
        </p:grpSpPr>
        <p:sp>
          <p:nvSpPr>
            <p:cNvPr id="150"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51"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52" name="그룹 151"/>
          <p:cNvGrpSpPr/>
          <p:nvPr/>
        </p:nvGrpSpPr>
        <p:grpSpPr>
          <a:xfrm rot="19971922">
            <a:off x="8598390" y="1717502"/>
            <a:ext cx="474037" cy="474037"/>
            <a:chOff x="4543248" y="2367182"/>
            <a:chExt cx="1635977" cy="1635977"/>
          </a:xfrm>
        </p:grpSpPr>
        <p:sp>
          <p:nvSpPr>
            <p:cNvPr id="153"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54"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sp>
        <p:nvSpPr>
          <p:cNvPr id="155" name="Rectangle 9"/>
          <p:cNvSpPr/>
          <p:nvPr/>
        </p:nvSpPr>
        <p:spPr>
          <a:xfrm>
            <a:off x="10969717" y="124425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6" name="Rectangle 16"/>
          <p:cNvSpPr/>
          <p:nvPr/>
        </p:nvSpPr>
        <p:spPr>
          <a:xfrm>
            <a:off x="7090624" y="329831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7" name="Rectangle 16"/>
          <p:cNvSpPr/>
          <p:nvPr/>
        </p:nvSpPr>
        <p:spPr>
          <a:xfrm rot="2700000">
            <a:off x="11022649" y="28607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8" name="Freeform 18"/>
          <p:cNvSpPr/>
          <p:nvPr/>
        </p:nvSpPr>
        <p:spPr>
          <a:xfrm>
            <a:off x="7225769" y="167173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9" name="Rounded Rectangle 5"/>
          <p:cNvSpPr>
            <a:spLocks noChangeAspect="1"/>
          </p:cNvSpPr>
          <p:nvPr/>
        </p:nvSpPr>
        <p:spPr>
          <a:xfrm flipH="1">
            <a:off x="9148241" y="984911"/>
            <a:ext cx="356269"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0" name="TextBox 159"/>
          <p:cNvSpPr txBox="1"/>
          <p:nvPr/>
        </p:nvSpPr>
        <p:spPr>
          <a:xfrm>
            <a:off x="1875093" y="1658995"/>
            <a:ext cx="3806286" cy="738664"/>
          </a:xfrm>
          <a:prstGeom prst="rect">
            <a:avLst/>
          </a:prstGeom>
          <a:noFill/>
        </p:spPr>
        <p:txBody>
          <a:bodyPr wrap="square" lIns="72000" tIns="0" rIns="36000" bIns="0" rtlCol="0">
            <a:spAutoFit/>
          </a:bodyPr>
          <a:lstStyle/>
          <a:p>
            <a:r>
              <a:rPr lang="en-US" altLang="ko-KR" sz="2400" dirty="0">
                <a:solidFill>
                  <a:schemeClr val="tx1">
                    <a:lumMod val="75000"/>
                    <a:lumOff val="25000"/>
                  </a:schemeClr>
                </a:solidFill>
                <a:cs typeface="Arial" panose="020B0604020202020204" pitchFamily="34" charset="0"/>
              </a:rPr>
              <a:t>We Create</a:t>
            </a:r>
            <a:endParaRPr lang="en-US" altLang="ko-KR" sz="2400" dirty="0">
              <a:solidFill>
                <a:schemeClr val="tx1">
                  <a:lumMod val="75000"/>
                  <a:lumOff val="25000"/>
                </a:schemeClr>
              </a:solidFill>
              <a:cs typeface="Arial" panose="020B0604020202020204" pitchFamily="34" charset="0"/>
            </a:endParaRPr>
          </a:p>
          <a:p>
            <a:r>
              <a:rPr lang="en-US" altLang="ko-KR" sz="2400" dirty="0">
                <a:solidFill>
                  <a:schemeClr val="accent1"/>
                </a:solidFill>
                <a:cs typeface="Arial" panose="020B0604020202020204" pitchFamily="34" charset="0"/>
              </a:rPr>
              <a:t>Professional </a:t>
            </a:r>
            <a:r>
              <a:rPr lang="en-US" altLang="ko-KR" sz="2400" dirty="0">
                <a:solidFill>
                  <a:schemeClr val="tx1">
                    <a:lumMod val="75000"/>
                    <a:lumOff val="25000"/>
                  </a:schemeClr>
                </a:solidFill>
                <a:cs typeface="Arial" panose="020B0604020202020204" pitchFamily="34" charset="0"/>
              </a:rPr>
              <a:t>Presentation</a:t>
            </a:r>
            <a:endParaRPr lang="ko-KR" altLang="en-US" sz="2400" dirty="0">
              <a:solidFill>
                <a:schemeClr val="tx1">
                  <a:lumMod val="75000"/>
                  <a:lumOff val="25000"/>
                </a:schemeClr>
              </a:solidFill>
              <a:cs typeface="Arial" panose="020B0604020202020204" pitchFamily="34" charset="0"/>
            </a:endParaRPr>
          </a:p>
        </p:txBody>
      </p:sp>
      <p:grpSp>
        <p:nvGrpSpPr>
          <p:cNvPr id="167" name="Group 44"/>
          <p:cNvGrpSpPr/>
          <p:nvPr/>
        </p:nvGrpSpPr>
        <p:grpSpPr>
          <a:xfrm>
            <a:off x="1232981" y="2568612"/>
            <a:ext cx="4436714" cy="553999"/>
            <a:chOff x="5839016" y="1694031"/>
            <a:chExt cx="2277032" cy="553999"/>
          </a:xfrm>
        </p:grpSpPr>
        <p:sp>
          <p:nvSpPr>
            <p:cNvPr id="168" name="TextBox 167"/>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anose="020B0604020202020204" pitchFamily="34" charset="0"/>
                </a:rPr>
                <a:t>Your Text  Here</a:t>
              </a:r>
              <a:endParaRPr lang="ko-KR" altLang="en-US" sz="1200" b="1" dirty="0">
                <a:solidFill>
                  <a:schemeClr val="tx1">
                    <a:lumMod val="65000"/>
                    <a:lumOff val="35000"/>
                  </a:schemeClr>
                </a:solidFill>
                <a:cs typeface="Arial" panose="020B0604020202020204" pitchFamily="34" charset="0"/>
              </a:endParaRPr>
            </a:p>
          </p:txBody>
        </p:sp>
        <p:sp>
          <p:nvSpPr>
            <p:cNvPr id="169" name="TextBox 168"/>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anose="020B0604020202020204" pitchFamily="34" charset="0"/>
                </a:rPr>
                <a:t>You can simply impress your audience and add a unique zing. </a:t>
              </a:r>
              <a:endParaRPr lang="ko-KR" altLang="en-US" sz="1200" dirty="0">
                <a:solidFill>
                  <a:schemeClr val="tx1">
                    <a:lumMod val="65000"/>
                    <a:lumOff val="35000"/>
                  </a:schemeClr>
                </a:solidFill>
                <a:cs typeface="Arial" panose="020B0604020202020204" pitchFamily="34" charset="0"/>
              </a:endParaRPr>
            </a:p>
          </p:txBody>
        </p:sp>
      </p:grpSp>
      <p:grpSp>
        <p:nvGrpSpPr>
          <p:cNvPr id="170" name="Group 44"/>
          <p:cNvGrpSpPr/>
          <p:nvPr/>
        </p:nvGrpSpPr>
        <p:grpSpPr>
          <a:xfrm>
            <a:off x="1232981" y="3248208"/>
            <a:ext cx="4436714" cy="553999"/>
            <a:chOff x="5839016" y="1694031"/>
            <a:chExt cx="2277032" cy="553999"/>
          </a:xfrm>
        </p:grpSpPr>
        <p:sp>
          <p:nvSpPr>
            <p:cNvPr id="171" name="TextBox 170"/>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anose="020B0604020202020204" pitchFamily="34" charset="0"/>
                </a:rPr>
                <a:t>Your Text  Here</a:t>
              </a:r>
              <a:endParaRPr lang="ko-KR" altLang="en-US" sz="1200" b="1" dirty="0">
                <a:solidFill>
                  <a:schemeClr val="tx1">
                    <a:lumMod val="65000"/>
                    <a:lumOff val="35000"/>
                  </a:schemeClr>
                </a:solidFill>
                <a:cs typeface="Arial" panose="020B0604020202020204" pitchFamily="34" charset="0"/>
              </a:endParaRPr>
            </a:p>
          </p:txBody>
        </p:sp>
        <p:sp>
          <p:nvSpPr>
            <p:cNvPr id="172" name="TextBox 171"/>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anose="020B0604020202020204" pitchFamily="34" charset="0"/>
                </a:rPr>
                <a:t>You can simply impress your audience and add a unique zing. </a:t>
              </a:r>
              <a:endParaRPr lang="ko-KR" altLang="en-US" sz="1200" dirty="0">
                <a:solidFill>
                  <a:schemeClr val="tx1">
                    <a:lumMod val="65000"/>
                    <a:lumOff val="35000"/>
                  </a:schemeClr>
                </a:solidFill>
                <a:cs typeface="Arial" panose="020B0604020202020204" pitchFamily="34" charset="0"/>
              </a:endParaRPr>
            </a:p>
          </p:txBody>
        </p:sp>
      </p:grpSp>
      <p:grpSp>
        <p:nvGrpSpPr>
          <p:cNvPr id="173" name="Group 44"/>
          <p:cNvGrpSpPr/>
          <p:nvPr/>
        </p:nvGrpSpPr>
        <p:grpSpPr>
          <a:xfrm>
            <a:off x="1232981" y="3927804"/>
            <a:ext cx="4436714" cy="553999"/>
            <a:chOff x="5839016" y="1694031"/>
            <a:chExt cx="2277032" cy="553999"/>
          </a:xfrm>
        </p:grpSpPr>
        <p:sp>
          <p:nvSpPr>
            <p:cNvPr id="174" name="TextBox 173"/>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anose="020B0604020202020204" pitchFamily="34" charset="0"/>
                </a:rPr>
                <a:t>Your Text  Here</a:t>
              </a:r>
              <a:endParaRPr lang="ko-KR" altLang="en-US" sz="1200" b="1" dirty="0">
                <a:solidFill>
                  <a:schemeClr val="tx1">
                    <a:lumMod val="65000"/>
                    <a:lumOff val="35000"/>
                  </a:schemeClr>
                </a:solidFill>
                <a:cs typeface="Arial" panose="020B0604020202020204" pitchFamily="34" charset="0"/>
              </a:endParaRPr>
            </a:p>
          </p:txBody>
        </p:sp>
        <p:sp>
          <p:nvSpPr>
            <p:cNvPr id="175" name="TextBox 174"/>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anose="020B0604020202020204" pitchFamily="34" charset="0"/>
                </a:rPr>
                <a:t>You can simply impress your audience and add a unique zing. </a:t>
              </a:r>
              <a:endParaRPr lang="ko-KR" altLang="en-US" sz="1200" dirty="0">
                <a:solidFill>
                  <a:schemeClr val="tx1">
                    <a:lumMod val="65000"/>
                    <a:lumOff val="35000"/>
                  </a:schemeClr>
                </a:solidFill>
                <a:cs typeface="Arial" panose="020B0604020202020204" pitchFamily="34" charset="0"/>
              </a:endParaRPr>
            </a:p>
          </p:txBody>
        </p:sp>
      </p:grpSp>
      <p:grpSp>
        <p:nvGrpSpPr>
          <p:cNvPr id="176" name="Group 44"/>
          <p:cNvGrpSpPr/>
          <p:nvPr/>
        </p:nvGrpSpPr>
        <p:grpSpPr>
          <a:xfrm>
            <a:off x="1232981" y="4607400"/>
            <a:ext cx="4436714" cy="553999"/>
            <a:chOff x="5839016" y="1694031"/>
            <a:chExt cx="2277032" cy="553999"/>
          </a:xfrm>
        </p:grpSpPr>
        <p:sp>
          <p:nvSpPr>
            <p:cNvPr id="177" name="TextBox 176"/>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anose="020B0604020202020204" pitchFamily="34" charset="0"/>
                </a:rPr>
                <a:t>Your Text  Here</a:t>
              </a:r>
              <a:endParaRPr lang="ko-KR" altLang="en-US" sz="1200" b="1" dirty="0">
                <a:solidFill>
                  <a:schemeClr val="tx1">
                    <a:lumMod val="65000"/>
                    <a:lumOff val="35000"/>
                  </a:schemeClr>
                </a:solidFill>
                <a:cs typeface="Arial" panose="020B0604020202020204" pitchFamily="34" charset="0"/>
              </a:endParaRPr>
            </a:p>
          </p:txBody>
        </p:sp>
        <p:sp>
          <p:nvSpPr>
            <p:cNvPr id="178" name="TextBox 177"/>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anose="020B0604020202020204" pitchFamily="34" charset="0"/>
                </a:rPr>
                <a:t>You can simply impress your audience and add a unique zing. </a:t>
              </a:r>
              <a:endParaRPr lang="ko-KR" altLang="en-US" sz="1200" dirty="0">
                <a:solidFill>
                  <a:schemeClr val="tx1">
                    <a:lumMod val="65000"/>
                    <a:lumOff val="35000"/>
                  </a:schemeClr>
                </a:solidFill>
                <a:cs typeface="Arial" panose="020B0604020202020204" pitchFamily="34" charset="0"/>
              </a:endParaRPr>
            </a:p>
          </p:txBody>
        </p:sp>
      </p:grpSp>
      <p:grpSp>
        <p:nvGrpSpPr>
          <p:cNvPr id="179" name="Group 44"/>
          <p:cNvGrpSpPr/>
          <p:nvPr/>
        </p:nvGrpSpPr>
        <p:grpSpPr>
          <a:xfrm>
            <a:off x="1232981" y="5286997"/>
            <a:ext cx="4436714" cy="553999"/>
            <a:chOff x="5839016" y="1694031"/>
            <a:chExt cx="2277032" cy="553999"/>
          </a:xfrm>
        </p:grpSpPr>
        <p:sp>
          <p:nvSpPr>
            <p:cNvPr id="180" name="TextBox 179"/>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anose="020B0604020202020204" pitchFamily="34" charset="0"/>
                </a:rPr>
                <a:t>Your Text  Here</a:t>
              </a:r>
              <a:endParaRPr lang="ko-KR" altLang="en-US" sz="1200" b="1" dirty="0">
                <a:solidFill>
                  <a:schemeClr val="tx1">
                    <a:lumMod val="65000"/>
                    <a:lumOff val="35000"/>
                  </a:schemeClr>
                </a:solidFill>
                <a:cs typeface="Arial" panose="020B0604020202020204" pitchFamily="34" charset="0"/>
              </a:endParaRPr>
            </a:p>
          </p:txBody>
        </p:sp>
        <p:sp>
          <p:nvSpPr>
            <p:cNvPr id="181" name="TextBox 180"/>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anose="020B0604020202020204" pitchFamily="34" charset="0"/>
                </a:rPr>
                <a:t>You can simply impress your audience and add a unique zing. </a:t>
              </a:r>
              <a:endParaRPr lang="ko-KR" altLang="en-US" sz="1200" dirty="0">
                <a:solidFill>
                  <a:schemeClr val="tx1">
                    <a:lumMod val="65000"/>
                    <a:lumOff val="35000"/>
                  </a:schemeClr>
                </a:solidFill>
                <a:cs typeface="Arial" panose="020B06040202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p:cNvGrpSpPr/>
          <p:nvPr/>
        </p:nvGrpSpPr>
        <p:grpSpPr>
          <a:xfrm>
            <a:off x="4137878" y="3917631"/>
            <a:ext cx="1460935" cy="483778"/>
            <a:chOff x="2851759" y="3834561"/>
            <a:chExt cx="1800000" cy="483778"/>
          </a:xfrm>
        </p:grpSpPr>
        <p:sp>
          <p:nvSpPr>
            <p:cNvPr id="42" name="Text Placeholder 3"/>
            <p:cNvSpPr txBox="1"/>
            <p:nvPr/>
          </p:nvSpPr>
          <p:spPr>
            <a:xfrm>
              <a:off x="2851759" y="3834561"/>
              <a:ext cx="1800000"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anose="020B0604020202020204" pitchFamily="34" charset="0"/>
                </a:rPr>
                <a:t>Max Jones</a:t>
              </a:r>
              <a:endParaRPr lang="en-US" sz="1400" b="1" dirty="0">
                <a:solidFill>
                  <a:schemeClr val="bg1"/>
                </a:solidFill>
                <a:cs typeface="Arial" panose="020B0604020202020204" pitchFamily="34" charset="0"/>
              </a:endParaRPr>
            </a:p>
          </p:txBody>
        </p:sp>
        <p:sp>
          <p:nvSpPr>
            <p:cNvPr id="43" name="Text Placeholder 5"/>
            <p:cNvSpPr txBox="1"/>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a:solidFill>
                    <a:schemeClr val="bg1"/>
                  </a:solidFill>
                  <a:cs typeface="Arial" panose="020B0604020202020204" pitchFamily="34" charset="0"/>
                </a:rPr>
                <a:t>Manager</a:t>
              </a:r>
              <a:endParaRPr lang="en-US" sz="1200" dirty="0">
                <a:solidFill>
                  <a:schemeClr val="bg1"/>
                </a:solidFill>
                <a:cs typeface="Arial" panose="020B0604020202020204" pitchFamily="34" charset="0"/>
              </a:endParaRPr>
            </a:p>
          </p:txBody>
        </p:sp>
      </p:grpSp>
      <p:grpSp>
        <p:nvGrpSpPr>
          <p:cNvPr id="44" name="Group 7"/>
          <p:cNvGrpSpPr/>
          <p:nvPr/>
        </p:nvGrpSpPr>
        <p:grpSpPr>
          <a:xfrm>
            <a:off x="6962086" y="3917631"/>
            <a:ext cx="1460935" cy="483778"/>
            <a:chOff x="4795420" y="3844865"/>
            <a:chExt cx="1800000" cy="483778"/>
          </a:xfrm>
        </p:grpSpPr>
        <p:sp>
          <p:nvSpPr>
            <p:cNvPr id="45" name="Text Placeholder 8"/>
            <p:cNvSpPr txBox="1"/>
            <p:nvPr/>
          </p:nvSpPr>
          <p:spPr>
            <a:xfrm>
              <a:off x="4795420" y="3844865"/>
              <a:ext cx="1800000"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anose="020B0604020202020204" pitchFamily="34" charset="0"/>
                </a:rPr>
                <a:t>Tony Wilson</a:t>
              </a:r>
              <a:endParaRPr lang="en-US" sz="1400" b="1" dirty="0">
                <a:solidFill>
                  <a:schemeClr val="bg1"/>
                </a:solidFill>
                <a:cs typeface="Arial" panose="020B0604020202020204" pitchFamily="34" charset="0"/>
              </a:endParaRPr>
            </a:p>
          </p:txBody>
        </p:sp>
        <p:sp>
          <p:nvSpPr>
            <p:cNvPr id="46" name="Text Placeholder 9"/>
            <p:cNvSpPr txBox="1"/>
            <p:nvPr/>
          </p:nvSpPr>
          <p:spPr>
            <a:xfrm>
              <a:off x="4795420" y="4096550"/>
              <a:ext cx="1800000"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a:solidFill>
                    <a:schemeClr val="bg1"/>
                  </a:solidFill>
                  <a:cs typeface="Arial" panose="020B0604020202020204" pitchFamily="34" charset="0"/>
                </a:rPr>
                <a:t>Programmer</a:t>
              </a:r>
              <a:endParaRPr lang="en-US" sz="1200" dirty="0">
                <a:solidFill>
                  <a:schemeClr val="bg1"/>
                </a:solidFill>
                <a:cs typeface="Arial" panose="020B0604020202020204" pitchFamily="34" charset="0"/>
              </a:endParaRPr>
            </a:p>
          </p:txBody>
        </p:sp>
      </p:grpSp>
      <p:grpSp>
        <p:nvGrpSpPr>
          <p:cNvPr id="47" name="Group 8"/>
          <p:cNvGrpSpPr/>
          <p:nvPr/>
        </p:nvGrpSpPr>
        <p:grpSpPr>
          <a:xfrm>
            <a:off x="9786294" y="3917631"/>
            <a:ext cx="1460935" cy="483778"/>
            <a:chOff x="6739082" y="3855169"/>
            <a:chExt cx="1800000" cy="483778"/>
          </a:xfrm>
        </p:grpSpPr>
        <p:sp>
          <p:nvSpPr>
            <p:cNvPr id="48" name="Text Placeholder 12"/>
            <p:cNvSpPr txBox="1"/>
            <p:nvPr/>
          </p:nvSpPr>
          <p:spPr>
            <a:xfrm>
              <a:off x="6739082" y="3855169"/>
              <a:ext cx="1800000"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anose="020B0604020202020204" pitchFamily="34" charset="0"/>
                </a:rPr>
                <a:t>Anastasia </a:t>
              </a:r>
              <a:endParaRPr lang="en-US" sz="1400" b="1" dirty="0">
                <a:solidFill>
                  <a:schemeClr val="bg1"/>
                </a:solidFill>
                <a:cs typeface="Arial" panose="020B0604020202020204" pitchFamily="34" charset="0"/>
              </a:endParaRPr>
            </a:p>
          </p:txBody>
        </p:sp>
        <p:sp>
          <p:nvSpPr>
            <p:cNvPr id="49" name="Text Placeholder 13"/>
            <p:cNvSpPr txBox="1"/>
            <p:nvPr/>
          </p:nvSpPr>
          <p:spPr>
            <a:xfrm>
              <a:off x="6739082" y="4106854"/>
              <a:ext cx="1800000"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cs typeface="Arial" panose="020B0604020202020204" pitchFamily="34" charset="0"/>
                </a:rPr>
                <a:t>Designer</a:t>
              </a:r>
              <a:endParaRPr lang="en-US" sz="1200" dirty="0">
                <a:solidFill>
                  <a:schemeClr val="bg1"/>
                </a:solidFill>
                <a:cs typeface="Arial" panose="020B0604020202020204" pitchFamily="34" charset="0"/>
              </a:endParaRPr>
            </a:p>
          </p:txBody>
        </p:sp>
      </p:grpSp>
      <p:sp>
        <p:nvSpPr>
          <p:cNvPr id="50" name="TextBox 49"/>
          <p:cNvSpPr txBox="1"/>
          <p:nvPr/>
        </p:nvSpPr>
        <p:spPr>
          <a:xfrm>
            <a:off x="3968245"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cs typeface="Arial" panose="020B0604020202020204" pitchFamily="34" charset="0"/>
            </a:endParaRPr>
          </a:p>
        </p:txBody>
      </p:sp>
      <p:sp>
        <p:nvSpPr>
          <p:cNvPr id="51" name="TextBox 50"/>
          <p:cNvSpPr txBox="1"/>
          <p:nvPr/>
        </p:nvSpPr>
        <p:spPr>
          <a:xfrm>
            <a:off x="6792453"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cs typeface="Arial" panose="020B0604020202020204" pitchFamily="34" charset="0"/>
            </a:endParaRPr>
          </a:p>
        </p:txBody>
      </p:sp>
      <p:sp>
        <p:nvSpPr>
          <p:cNvPr id="52" name="TextBox 51"/>
          <p:cNvSpPr txBox="1"/>
          <p:nvPr/>
        </p:nvSpPr>
        <p:spPr>
          <a:xfrm>
            <a:off x="9616661"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Example Text : </a:t>
            </a:r>
            <a:endParaRPr lang="en-US" altLang="ko-KR" sz="1200" dirty="0">
              <a:solidFill>
                <a:schemeClr val="tx1">
                  <a:lumMod val="75000"/>
                  <a:lumOff val="25000"/>
                </a:schemeClr>
              </a:solidFill>
              <a:cs typeface="Arial" panose="020B0604020202020204" pitchFamily="34" charset="0"/>
            </a:endParaRPr>
          </a:p>
          <a:p>
            <a:pPr algn="ctr"/>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cs typeface="Arial" panose="020B0604020202020204" pitchFamily="34" charset="0"/>
            </a:endParaRPr>
          </a:p>
        </p:txBody>
      </p:sp>
      <p:grpSp>
        <p:nvGrpSpPr>
          <p:cNvPr id="53" name="Group 35"/>
          <p:cNvGrpSpPr/>
          <p:nvPr/>
        </p:nvGrpSpPr>
        <p:grpSpPr>
          <a:xfrm>
            <a:off x="4240927" y="5753804"/>
            <a:ext cx="1254837" cy="361074"/>
            <a:chOff x="3130166" y="5667342"/>
            <a:chExt cx="1254837" cy="361074"/>
          </a:xfrm>
          <a:solidFill>
            <a:schemeClr val="accent2"/>
          </a:solidFill>
        </p:grpSpPr>
        <p:sp>
          <p:nvSpPr>
            <p:cNvPr id="54" name="Rounded Rectangle 3"/>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55" name="Rounded Rectangle 39"/>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ounded Rectangle 2"/>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grpSp>
      <p:grpSp>
        <p:nvGrpSpPr>
          <p:cNvPr id="57" name="Group 40"/>
          <p:cNvGrpSpPr/>
          <p:nvPr/>
        </p:nvGrpSpPr>
        <p:grpSpPr>
          <a:xfrm>
            <a:off x="7065135" y="5753804"/>
            <a:ext cx="1254837" cy="361074"/>
            <a:chOff x="3130166" y="5667342"/>
            <a:chExt cx="1254837" cy="361074"/>
          </a:xfrm>
          <a:solidFill>
            <a:schemeClr val="accent3"/>
          </a:solidFill>
        </p:grpSpPr>
        <p:sp>
          <p:nvSpPr>
            <p:cNvPr id="58" name="Rounded Rectangle 3"/>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59" name="Rounded Rectangle 39"/>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Rounded Rectangle 2"/>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grpSp>
      <p:grpSp>
        <p:nvGrpSpPr>
          <p:cNvPr id="61" name="Group 44"/>
          <p:cNvGrpSpPr/>
          <p:nvPr/>
        </p:nvGrpSpPr>
        <p:grpSpPr>
          <a:xfrm>
            <a:off x="9889343" y="5753804"/>
            <a:ext cx="1254837" cy="361074"/>
            <a:chOff x="3130166" y="5667342"/>
            <a:chExt cx="1254837" cy="361074"/>
          </a:xfrm>
          <a:solidFill>
            <a:schemeClr val="accent4"/>
          </a:solidFill>
        </p:grpSpPr>
        <p:sp>
          <p:nvSpPr>
            <p:cNvPr id="62" name="Rounded Rectangle 3"/>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63" name="Rounded Rectangle 39"/>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Rounded Rectangle 2"/>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grpSp>
      <p:sp>
        <p:nvSpPr>
          <p:cNvPr id="79" name="직사각형 78"/>
          <p:cNvSpPr/>
          <p:nvPr/>
        </p:nvSpPr>
        <p:spPr>
          <a:xfrm>
            <a:off x="963013" y="4292871"/>
            <a:ext cx="2066197" cy="2123658"/>
          </a:xfrm>
          <a:prstGeom prst="rect">
            <a:avLst/>
          </a:prstGeom>
          <a:solidFill>
            <a:schemeClr val="bg1"/>
          </a:solidFill>
        </p:spPr>
        <p:txBody>
          <a:bodyPr wrap="square">
            <a:spAutoFit/>
          </a:bodyPr>
          <a:lstStyle/>
          <a:p>
            <a:r>
              <a:rPr lang="en-US" altLang="ko-KR" sz="4400" b="1" dirty="0">
                <a:solidFill>
                  <a:schemeClr val="accent6"/>
                </a:solidFill>
                <a:latin typeface="+mj-lt"/>
              </a:rPr>
              <a:t>Meet Our </a:t>
            </a:r>
            <a:r>
              <a:rPr lang="en-US" altLang="ko-KR" sz="4400" b="1" dirty="0">
                <a:solidFill>
                  <a:schemeClr val="accent1"/>
                </a:solidFill>
                <a:latin typeface="+mj-lt"/>
              </a:rPr>
              <a:t>Team</a:t>
            </a:r>
            <a:endParaRPr lang="ko-KR" altLang="en-US" sz="4400" dirty="0">
              <a:latin typeface="+mj-lt"/>
            </a:endParaRPr>
          </a:p>
        </p:txBody>
      </p:sp>
      <p:pic>
        <p:nvPicPr>
          <p:cNvPr id="65"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47901" y="3640910"/>
            <a:ext cx="923342" cy="1037221"/>
          </a:xfrm>
          <a:prstGeom prst="rect">
            <a:avLst/>
          </a:prstGeom>
        </p:spPr>
      </p:pic>
      <p:pic>
        <p:nvPicPr>
          <p:cNvPr id="67"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947" y="3651437"/>
            <a:ext cx="904599" cy="1016166"/>
          </a:xfrm>
          <a:prstGeom prst="rect">
            <a:avLst/>
          </a:prstGeom>
        </p:spPr>
      </p:pic>
      <p:pic>
        <p:nvPicPr>
          <p:cNvPr id="68"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77267" y="3640910"/>
            <a:ext cx="923342" cy="1037221"/>
          </a:xfrm>
          <a:prstGeom prst="rect">
            <a:avLst/>
          </a:prstGeom>
        </p:spPr>
      </p:pic>
      <p:sp>
        <p:nvSpPr>
          <p:cNvPr id="2" name="Picture Placeholder 1"/>
          <p:cNvSpPr>
            <a:spLocks noGrp="1"/>
          </p:cNvSpPr>
          <p:nvPr>
            <p:ph type="pic" idx="14"/>
          </p:nvPr>
        </p:nvSpPr>
        <p:spPr/>
      </p:sp>
      <p:sp>
        <p:nvSpPr>
          <p:cNvPr id="3" name="Picture Placeholder 2"/>
          <p:cNvSpPr>
            <a:spLocks noGrp="1"/>
          </p:cNvSpPr>
          <p:nvPr>
            <p:ph type="pic" idx="15"/>
          </p:nvPr>
        </p:nvSpPr>
        <p:spPr/>
      </p:sp>
      <p:sp>
        <p:nvSpPr>
          <p:cNvPr id="4" name="Picture Placeholder 3"/>
          <p:cNvSpPr>
            <a:spLocks noGrp="1"/>
          </p:cNvSpPr>
          <p:nvPr>
            <p:ph type="pic" idx="16"/>
          </p:nvPr>
        </p:nvSpPr>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28" name="Group 25"/>
          <p:cNvGrpSpPr/>
          <p:nvPr/>
        </p:nvGrpSpPr>
        <p:grpSpPr>
          <a:xfrm>
            <a:off x="1190769" y="2061141"/>
            <a:ext cx="1764246" cy="1764246"/>
            <a:chOff x="683568" y="2000250"/>
            <a:chExt cx="1858067" cy="1858067"/>
          </a:xfrm>
        </p:grpSpPr>
        <p:grpSp>
          <p:nvGrpSpPr>
            <p:cNvPr id="29" name="Group 5"/>
            <p:cNvGrpSpPr/>
            <p:nvPr/>
          </p:nvGrpSpPr>
          <p:grpSpPr>
            <a:xfrm>
              <a:off x="892673" y="2209355"/>
              <a:ext cx="1439856" cy="1439856"/>
              <a:chOff x="899592" y="1935673"/>
              <a:chExt cx="1216999" cy="1216999"/>
            </a:xfrm>
          </p:grpSpPr>
          <p:sp>
            <p:nvSpPr>
              <p:cNvPr id="32" name="Oval 6"/>
              <p:cNvSpPr/>
              <p:nvPr/>
            </p:nvSpPr>
            <p:spPr>
              <a:xfrm>
                <a:off x="899592" y="1935673"/>
                <a:ext cx="1216999" cy="1216999"/>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Oval 7"/>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0" name="Pie 8"/>
            <p:cNvSpPr/>
            <p:nvPr/>
          </p:nvSpPr>
          <p:spPr>
            <a:xfrm>
              <a:off x="683568" y="2000250"/>
              <a:ext cx="1858067" cy="1858067"/>
            </a:xfrm>
            <a:prstGeom prst="pie">
              <a:avLst/>
            </a:prstGeom>
            <a:solidFill>
              <a:schemeClr val="accent1">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1" name="TextBox 30"/>
            <p:cNvSpPr txBox="1"/>
            <p:nvPr/>
          </p:nvSpPr>
          <p:spPr>
            <a:xfrm>
              <a:off x="1129440" y="2667674"/>
              <a:ext cx="966323"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75%</a:t>
              </a:r>
              <a:endParaRPr lang="ko-KR" altLang="en-US" sz="2800" b="1" dirty="0">
                <a:solidFill>
                  <a:schemeClr val="tx1">
                    <a:lumMod val="65000"/>
                    <a:lumOff val="35000"/>
                  </a:schemeClr>
                </a:solidFill>
                <a:cs typeface="Calibri" panose="020F0502020204030204" pitchFamily="34" charset="0"/>
              </a:endParaRPr>
            </a:p>
          </p:txBody>
        </p:sp>
      </p:grpSp>
      <p:grpSp>
        <p:nvGrpSpPr>
          <p:cNvPr id="34" name="Group 26"/>
          <p:cNvGrpSpPr/>
          <p:nvPr/>
        </p:nvGrpSpPr>
        <p:grpSpPr>
          <a:xfrm>
            <a:off x="3999188" y="2048933"/>
            <a:ext cx="1764246" cy="1764246"/>
            <a:chOff x="683568" y="2000250"/>
            <a:chExt cx="1858067" cy="1858067"/>
          </a:xfrm>
        </p:grpSpPr>
        <p:grpSp>
          <p:nvGrpSpPr>
            <p:cNvPr id="35" name="Group 27"/>
            <p:cNvGrpSpPr/>
            <p:nvPr/>
          </p:nvGrpSpPr>
          <p:grpSpPr>
            <a:xfrm>
              <a:off x="892673" y="2209355"/>
              <a:ext cx="1439856" cy="1439856"/>
              <a:chOff x="899592" y="1935673"/>
              <a:chExt cx="1216999" cy="1216999"/>
            </a:xfrm>
          </p:grpSpPr>
          <p:sp>
            <p:nvSpPr>
              <p:cNvPr id="38" name="Oval 30"/>
              <p:cNvSpPr/>
              <p:nvPr/>
            </p:nvSpPr>
            <p:spPr>
              <a:xfrm>
                <a:off x="899592" y="1935673"/>
                <a:ext cx="1216999" cy="1216999"/>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Oval 31"/>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6" name="Pie 28"/>
            <p:cNvSpPr/>
            <p:nvPr/>
          </p:nvSpPr>
          <p:spPr>
            <a:xfrm>
              <a:off x="683568" y="2000250"/>
              <a:ext cx="1858067" cy="1858067"/>
            </a:xfrm>
            <a:prstGeom prst="pie">
              <a:avLst>
                <a:gd name="adj1" fmla="val 2214697"/>
                <a:gd name="adj2" fmla="val 16200000"/>
              </a:avLst>
            </a:prstGeom>
            <a:solidFill>
              <a:schemeClr val="accent2">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7" name="TextBox 36"/>
            <p:cNvSpPr txBox="1"/>
            <p:nvPr/>
          </p:nvSpPr>
          <p:spPr>
            <a:xfrm>
              <a:off x="1091615" y="2667674"/>
              <a:ext cx="1041973"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60%</a:t>
              </a:r>
              <a:endParaRPr lang="ko-KR" altLang="en-US" sz="2800" b="1" dirty="0">
                <a:solidFill>
                  <a:schemeClr val="tx1">
                    <a:lumMod val="65000"/>
                    <a:lumOff val="35000"/>
                  </a:schemeClr>
                </a:solidFill>
                <a:cs typeface="Calibri" panose="020F0502020204030204" pitchFamily="34" charset="0"/>
              </a:endParaRPr>
            </a:p>
          </p:txBody>
        </p:sp>
      </p:grpSp>
      <p:grpSp>
        <p:nvGrpSpPr>
          <p:cNvPr id="40" name="Group 32"/>
          <p:cNvGrpSpPr/>
          <p:nvPr/>
        </p:nvGrpSpPr>
        <p:grpSpPr>
          <a:xfrm>
            <a:off x="6807607" y="2036726"/>
            <a:ext cx="1764246" cy="1764246"/>
            <a:chOff x="683568" y="2000250"/>
            <a:chExt cx="1858067" cy="1858067"/>
          </a:xfrm>
        </p:grpSpPr>
        <p:grpSp>
          <p:nvGrpSpPr>
            <p:cNvPr id="41" name="Group 33"/>
            <p:cNvGrpSpPr/>
            <p:nvPr/>
          </p:nvGrpSpPr>
          <p:grpSpPr>
            <a:xfrm>
              <a:off x="892673" y="2209355"/>
              <a:ext cx="1439856" cy="1439856"/>
              <a:chOff x="899592" y="1935673"/>
              <a:chExt cx="1216999" cy="1216999"/>
            </a:xfrm>
          </p:grpSpPr>
          <p:sp>
            <p:nvSpPr>
              <p:cNvPr id="44" name="Oval 36"/>
              <p:cNvSpPr/>
              <p:nvPr/>
            </p:nvSpPr>
            <p:spPr>
              <a:xfrm>
                <a:off x="899592" y="1935673"/>
                <a:ext cx="1216999" cy="1216999"/>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 name="Oval 37"/>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2" name="Pie 34"/>
            <p:cNvSpPr/>
            <p:nvPr/>
          </p:nvSpPr>
          <p:spPr>
            <a:xfrm>
              <a:off x="683568" y="2000250"/>
              <a:ext cx="1858067" cy="1858067"/>
            </a:xfrm>
            <a:prstGeom prst="pie">
              <a:avLst>
                <a:gd name="adj1" fmla="val 18935849"/>
                <a:gd name="adj2" fmla="val 16200000"/>
              </a:avLst>
            </a:prstGeom>
            <a:solidFill>
              <a:schemeClr val="accent3">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3" name="TextBox 42"/>
            <p:cNvSpPr txBox="1"/>
            <p:nvPr/>
          </p:nvSpPr>
          <p:spPr>
            <a:xfrm>
              <a:off x="1118609" y="2667674"/>
              <a:ext cx="987985"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85%</a:t>
              </a:r>
              <a:endParaRPr lang="ko-KR" altLang="en-US" sz="2800" b="1" dirty="0">
                <a:solidFill>
                  <a:schemeClr val="tx1">
                    <a:lumMod val="65000"/>
                    <a:lumOff val="35000"/>
                  </a:schemeClr>
                </a:solidFill>
                <a:cs typeface="Calibri" panose="020F0502020204030204" pitchFamily="34" charset="0"/>
              </a:endParaRPr>
            </a:p>
          </p:txBody>
        </p:sp>
      </p:grpSp>
      <p:grpSp>
        <p:nvGrpSpPr>
          <p:cNvPr id="46" name="Group 38"/>
          <p:cNvGrpSpPr/>
          <p:nvPr/>
        </p:nvGrpSpPr>
        <p:grpSpPr>
          <a:xfrm>
            <a:off x="9616025" y="2024518"/>
            <a:ext cx="1764246" cy="1764246"/>
            <a:chOff x="683568" y="2000250"/>
            <a:chExt cx="1858067" cy="1858067"/>
          </a:xfrm>
        </p:grpSpPr>
        <p:grpSp>
          <p:nvGrpSpPr>
            <p:cNvPr id="47" name="Group 39"/>
            <p:cNvGrpSpPr/>
            <p:nvPr/>
          </p:nvGrpSpPr>
          <p:grpSpPr>
            <a:xfrm>
              <a:off x="892673" y="2209355"/>
              <a:ext cx="1439856" cy="1439856"/>
              <a:chOff x="899592" y="1935673"/>
              <a:chExt cx="1216999" cy="1216999"/>
            </a:xfrm>
          </p:grpSpPr>
          <p:sp>
            <p:nvSpPr>
              <p:cNvPr id="50" name="Oval 42"/>
              <p:cNvSpPr/>
              <p:nvPr/>
            </p:nvSpPr>
            <p:spPr>
              <a:xfrm>
                <a:off x="899592" y="1935673"/>
                <a:ext cx="1216999" cy="1216999"/>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1" name="Oval 43"/>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8" name="Pie 40"/>
            <p:cNvSpPr/>
            <p:nvPr/>
          </p:nvSpPr>
          <p:spPr>
            <a:xfrm>
              <a:off x="683568" y="2000250"/>
              <a:ext cx="1858067" cy="1858067"/>
            </a:xfrm>
            <a:prstGeom prst="pie">
              <a:avLst>
                <a:gd name="adj1" fmla="val 9049331"/>
                <a:gd name="adj2" fmla="val 16200000"/>
              </a:avLst>
            </a:prstGeom>
            <a:solidFill>
              <a:schemeClr val="accent4">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9" name="TextBox 48"/>
            <p:cNvSpPr txBox="1"/>
            <p:nvPr/>
          </p:nvSpPr>
          <p:spPr>
            <a:xfrm>
              <a:off x="1099303" y="2667674"/>
              <a:ext cx="1026597"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anose="020F0502020204030204" pitchFamily="34" charset="0"/>
                </a:rPr>
                <a:t>30%</a:t>
              </a:r>
              <a:endParaRPr lang="ko-KR" altLang="en-US" sz="2800" b="1" dirty="0">
                <a:solidFill>
                  <a:schemeClr val="tx1">
                    <a:lumMod val="65000"/>
                    <a:lumOff val="35000"/>
                  </a:schemeClr>
                </a:solidFill>
                <a:cs typeface="Calibri" panose="020F0502020204030204" pitchFamily="34" charset="0"/>
              </a:endParaRPr>
            </a:p>
          </p:txBody>
        </p:sp>
      </p:grpSp>
      <p:grpSp>
        <p:nvGrpSpPr>
          <p:cNvPr id="52" name="그룹 51"/>
          <p:cNvGrpSpPr/>
          <p:nvPr/>
        </p:nvGrpSpPr>
        <p:grpSpPr>
          <a:xfrm>
            <a:off x="1089721" y="3971933"/>
            <a:ext cx="1966342" cy="2214855"/>
            <a:chOff x="880173" y="3812940"/>
            <a:chExt cx="2340000" cy="2214855"/>
          </a:xfrm>
        </p:grpSpPr>
        <p:sp>
          <p:nvSpPr>
            <p:cNvPr id="53" name="TextBox 52"/>
            <p:cNvSpPr txBox="1"/>
            <p:nvPr/>
          </p:nvSpPr>
          <p:spPr>
            <a:xfrm>
              <a:off x="880173"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anose="020F0502020204030204" pitchFamily="34" charset="0"/>
                </a:rPr>
                <a:t>Your Text Here</a:t>
              </a:r>
              <a:endParaRPr lang="ko-KR" altLang="en-US" sz="1400" b="1" dirty="0">
                <a:solidFill>
                  <a:schemeClr val="tx1">
                    <a:lumMod val="65000"/>
                    <a:lumOff val="35000"/>
                  </a:schemeClr>
                </a:solidFill>
                <a:cs typeface="Calibri" panose="020F0502020204030204" pitchFamily="34" charset="0"/>
              </a:endParaRPr>
            </a:p>
          </p:txBody>
        </p:sp>
        <p:sp>
          <p:nvSpPr>
            <p:cNvPr id="54" name="TextBox 53"/>
            <p:cNvSpPr txBox="1"/>
            <p:nvPr/>
          </p:nvSpPr>
          <p:spPr>
            <a:xfrm>
              <a:off x="880173"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endParaRPr lang="en-US" altLang="ko-KR" sz="1200" dirty="0">
                <a:solidFill>
                  <a:schemeClr val="tx1">
                    <a:lumMod val="65000"/>
                    <a:lumOff val="35000"/>
                  </a:schemeClr>
                </a:solidFill>
              </a:endParaRP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55" name="그룹 54"/>
          <p:cNvGrpSpPr/>
          <p:nvPr/>
        </p:nvGrpSpPr>
        <p:grpSpPr>
          <a:xfrm>
            <a:off x="3898140" y="3971933"/>
            <a:ext cx="1966342" cy="2214855"/>
            <a:chOff x="3571365" y="3812940"/>
            <a:chExt cx="2340000" cy="2214855"/>
          </a:xfrm>
        </p:grpSpPr>
        <p:sp>
          <p:nvSpPr>
            <p:cNvPr id="56" name="TextBox 55"/>
            <p:cNvSpPr txBox="1"/>
            <p:nvPr/>
          </p:nvSpPr>
          <p:spPr>
            <a:xfrm>
              <a:off x="3571365"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anose="020F0502020204030204" pitchFamily="34" charset="0"/>
                </a:rPr>
                <a:t>Your Text Here</a:t>
              </a:r>
              <a:endParaRPr lang="ko-KR" altLang="en-US" sz="1400" b="1" dirty="0">
                <a:solidFill>
                  <a:schemeClr val="tx1">
                    <a:lumMod val="65000"/>
                    <a:lumOff val="35000"/>
                  </a:schemeClr>
                </a:solidFill>
                <a:cs typeface="Calibri" panose="020F0502020204030204" pitchFamily="34" charset="0"/>
              </a:endParaRPr>
            </a:p>
          </p:txBody>
        </p:sp>
        <p:sp>
          <p:nvSpPr>
            <p:cNvPr id="57" name="TextBox 56"/>
            <p:cNvSpPr txBox="1"/>
            <p:nvPr/>
          </p:nvSpPr>
          <p:spPr>
            <a:xfrm>
              <a:off x="3571365"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endParaRPr lang="en-US" altLang="ko-KR" sz="1200" dirty="0">
                <a:solidFill>
                  <a:schemeClr val="tx1">
                    <a:lumMod val="65000"/>
                    <a:lumOff val="35000"/>
                  </a:schemeClr>
                </a:solidFill>
              </a:endParaRP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58" name="그룹 57"/>
          <p:cNvGrpSpPr/>
          <p:nvPr/>
        </p:nvGrpSpPr>
        <p:grpSpPr>
          <a:xfrm>
            <a:off x="6706559" y="3971933"/>
            <a:ext cx="1966342" cy="2214855"/>
            <a:chOff x="6262557" y="3812940"/>
            <a:chExt cx="2340000" cy="2214855"/>
          </a:xfrm>
        </p:grpSpPr>
        <p:sp>
          <p:nvSpPr>
            <p:cNvPr id="59" name="TextBox 58"/>
            <p:cNvSpPr txBox="1"/>
            <p:nvPr/>
          </p:nvSpPr>
          <p:spPr>
            <a:xfrm>
              <a:off x="6262557"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anose="020F0502020204030204" pitchFamily="34" charset="0"/>
                </a:rPr>
                <a:t>Your Text Here</a:t>
              </a:r>
              <a:endParaRPr lang="ko-KR" altLang="en-US" sz="1400" b="1" dirty="0">
                <a:solidFill>
                  <a:schemeClr val="tx1">
                    <a:lumMod val="65000"/>
                    <a:lumOff val="35000"/>
                  </a:schemeClr>
                </a:solidFill>
                <a:cs typeface="Calibri" panose="020F0502020204030204" pitchFamily="34" charset="0"/>
              </a:endParaRPr>
            </a:p>
          </p:txBody>
        </p:sp>
        <p:sp>
          <p:nvSpPr>
            <p:cNvPr id="60" name="TextBox 59"/>
            <p:cNvSpPr txBox="1"/>
            <p:nvPr/>
          </p:nvSpPr>
          <p:spPr>
            <a:xfrm>
              <a:off x="6262557"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endParaRPr lang="en-US" altLang="ko-KR" sz="1200" dirty="0">
                <a:solidFill>
                  <a:schemeClr val="tx1">
                    <a:lumMod val="65000"/>
                    <a:lumOff val="35000"/>
                  </a:schemeClr>
                </a:solidFill>
              </a:endParaRP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61" name="그룹 60"/>
          <p:cNvGrpSpPr/>
          <p:nvPr/>
        </p:nvGrpSpPr>
        <p:grpSpPr>
          <a:xfrm>
            <a:off x="9514977" y="3971933"/>
            <a:ext cx="1966342" cy="2214855"/>
            <a:chOff x="8953749" y="3812940"/>
            <a:chExt cx="2340000" cy="2214855"/>
          </a:xfrm>
        </p:grpSpPr>
        <p:sp>
          <p:nvSpPr>
            <p:cNvPr id="62" name="TextBox 61"/>
            <p:cNvSpPr txBox="1"/>
            <p:nvPr/>
          </p:nvSpPr>
          <p:spPr>
            <a:xfrm>
              <a:off x="8953749"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anose="020F0502020204030204" pitchFamily="34" charset="0"/>
                </a:rPr>
                <a:t>Your Text Here</a:t>
              </a:r>
              <a:endParaRPr lang="ko-KR" altLang="en-US" sz="1400" b="1" dirty="0">
                <a:solidFill>
                  <a:schemeClr val="tx1">
                    <a:lumMod val="65000"/>
                    <a:lumOff val="35000"/>
                  </a:schemeClr>
                </a:solidFill>
                <a:cs typeface="Calibri" panose="020F0502020204030204" pitchFamily="34" charset="0"/>
              </a:endParaRPr>
            </a:p>
          </p:txBody>
        </p:sp>
        <p:sp>
          <p:nvSpPr>
            <p:cNvPr id="63" name="TextBox 62"/>
            <p:cNvSpPr txBox="1"/>
            <p:nvPr/>
          </p:nvSpPr>
          <p:spPr>
            <a:xfrm>
              <a:off x="8953749"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endParaRPr lang="en-US" altLang="ko-KR" sz="1200" dirty="0">
                <a:solidFill>
                  <a:schemeClr val="tx1">
                    <a:lumMod val="65000"/>
                    <a:lumOff val="35000"/>
                  </a:schemeClr>
                </a:solidFill>
              </a:endParaRP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8451" y="5314945"/>
            <a:ext cx="10455026" cy="1200329"/>
          </a:xfrm>
          <a:prstGeom prst="rect">
            <a:avLst/>
          </a:prstGeom>
          <a:no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r>
              <a:rPr lang="en-US" altLang="ko-KR" sz="1200" dirty="0">
                <a:solidFill>
                  <a:schemeClr val="bg1"/>
                </a:solidFill>
                <a:ea typeface="FZShuTi" pitchFamily="2" charset="-122"/>
                <a:cs typeface="Arial" panose="020B0604020202020204" pitchFamily="34" charset="0"/>
              </a:rPr>
              <a:t>I hope and I believe that this Template will your Time, Money and Reputation. </a:t>
            </a:r>
            <a:r>
              <a:rPr lang="en-US" altLang="ko-KR" sz="1200" dirty="0">
                <a:solidFill>
                  <a:schemeClr val="bg1"/>
                </a:solidFill>
                <a:cs typeface="Arial" panose="020B0604020202020204" pitchFamily="34" charset="0"/>
              </a:rPr>
              <a:t>You can simply impress your audience and add a unique zing and appeal to your Presentations. Get a modern PowerPoint  Presentation that is beautifully designed. </a:t>
            </a:r>
            <a:endParaRPr lang="en-US" altLang="ko-KR" sz="1200" dirty="0">
              <a:solidFill>
                <a:schemeClr val="bg1"/>
              </a:solidFill>
              <a:cs typeface="Arial" panose="020B0604020202020204" pitchFamily="34" charset="0"/>
            </a:endParaRPr>
          </a:p>
          <a:p>
            <a:endParaRPr lang="en-US" altLang="ko-KR" sz="1200" dirty="0">
              <a:solidFill>
                <a:schemeClr val="bg1"/>
              </a:solidFill>
              <a:cs typeface="Arial" panose="020B0604020202020204" pitchFamily="34" charset="0"/>
            </a:endParaRPr>
          </a:p>
          <a:p>
            <a:r>
              <a:rPr lang="en-US" altLang="ko-KR" sz="1200" dirty="0">
                <a:solidFill>
                  <a:schemeClr val="bg1"/>
                </a:solidFill>
                <a:cs typeface="Arial" panose="020B0604020202020204" pitchFamily="34" charset="0"/>
              </a:rPr>
              <a:t>Get a modern PowerPoint  Presentation that is beautifully designed. I hope and I believe that this Template will your Time, Money and Reputation. You can simply impress your audience and add a unique zing and appeal to your Presentations. </a:t>
            </a:r>
            <a:endParaRPr lang="en-US" altLang="ko-KR" sz="1200" dirty="0">
              <a:solidFill>
                <a:schemeClr val="bg1"/>
              </a:solidFill>
              <a:cs typeface="Arial" panose="020B0604020202020204" pitchFamily="34" charset="0"/>
            </a:endParaRPr>
          </a:p>
        </p:txBody>
      </p:sp>
      <p:sp>
        <p:nvSpPr>
          <p:cNvPr id="12" name="TextBox 11"/>
          <p:cNvSpPr txBox="1"/>
          <p:nvPr/>
        </p:nvSpPr>
        <p:spPr>
          <a:xfrm>
            <a:off x="658451" y="4552665"/>
            <a:ext cx="5976664" cy="646331"/>
          </a:xfrm>
          <a:prstGeom prst="rect">
            <a:avLst/>
          </a:prstGeom>
          <a:noFill/>
        </p:spPr>
        <p:txBody>
          <a:bodyPr wrap="square" rtlCol="0">
            <a:spAutoFit/>
          </a:bodyPr>
          <a:lstStyle/>
          <a:p>
            <a:r>
              <a:rPr lang="en-US" altLang="ko-KR" sz="3600" b="1" dirty="0">
                <a:solidFill>
                  <a:schemeClr val="bg1"/>
                </a:solidFill>
                <a:latin typeface="+mj-lt"/>
                <a:cs typeface="Arial" panose="020B0604020202020204" pitchFamily="34" charset="0"/>
              </a:rPr>
              <a:t>Medical Presentation</a:t>
            </a:r>
            <a:endParaRPr lang="en-US" altLang="ko-KR" sz="3600" b="1" dirty="0">
              <a:solidFill>
                <a:schemeClr val="bg1"/>
              </a:solidFill>
              <a:latin typeface="+mj-lt"/>
              <a:cs typeface="Arial" panose="020B0604020202020204" pitchFamily="34"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218660" y="602977"/>
            <a:ext cx="2470150" cy="1935163"/>
          </a:xfrm>
          <a:prstGeom prst="rect">
            <a:avLst/>
          </a:prstGeom>
        </p:spPr>
        <p:txBody>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2"/>
                </a:solidFill>
              </a:rPr>
              <a:t>Content</a:t>
            </a:r>
            <a:br>
              <a:rPr lang="en-US" altLang="ko-KR" dirty="0">
                <a:solidFill>
                  <a:srgbClr val="F5679D"/>
                </a:solidFill>
              </a:rPr>
            </a:br>
            <a:r>
              <a:rPr lang="en-US" altLang="ko-KR" dirty="0">
                <a:solidFill>
                  <a:schemeClr val="tx1">
                    <a:lumMod val="75000"/>
                    <a:lumOff val="25000"/>
                  </a:schemeClr>
                </a:solidFill>
              </a:rPr>
              <a:t>One Columns</a:t>
            </a:r>
            <a:endParaRPr lang="ko-KR" altLang="en-US" dirty="0">
              <a:solidFill>
                <a:schemeClr val="tx1">
                  <a:lumMod val="75000"/>
                  <a:lumOff val="25000"/>
                </a:schemeClr>
              </a:solidFill>
            </a:endParaRPr>
          </a:p>
        </p:txBody>
      </p:sp>
      <p:sp>
        <p:nvSpPr>
          <p:cNvPr id="9" name="TextBox 8"/>
          <p:cNvSpPr txBox="1"/>
          <p:nvPr/>
        </p:nvSpPr>
        <p:spPr>
          <a:xfrm>
            <a:off x="4603351" y="640241"/>
            <a:ext cx="6779024" cy="5447645"/>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rPr>
              <a:t>Get a modern PowerPoint  Presentation that is beautifully designed. Get a modern PowerPoint  Presentation that is beautifully designed. 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Get a modern PowerPoint  Presentation that is beautifully designed.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a:t>
            </a:r>
            <a:endParaRPr lang="en-US" altLang="ko-KR" sz="1200" dirty="0">
              <a:solidFill>
                <a:schemeClr val="tx1">
                  <a:lumMod val="75000"/>
                  <a:lumOff val="25000"/>
                </a:schemeClr>
              </a:solidFill>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Easy to change colors, photos and Text.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Get a modern PowerPoint  Presentation that is beautifully designed. You can simply impress your audience and add a unique zing and appeal to your Reports and Presentations with our Templates.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Get a modern PowerPoint  Presentation that is beautifully designed. </a:t>
            </a:r>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a:t>
            </a:r>
            <a:endParaRPr lang="en-US" altLang="ko-KR" sz="1200" dirty="0">
              <a:solidFill>
                <a:schemeClr val="tx1">
                  <a:lumMod val="75000"/>
                  <a:lumOff val="25000"/>
                </a:schemeClr>
              </a:solidFill>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p:nvPr/>
        </p:nvSpPr>
        <p:spPr>
          <a:xfrm>
            <a:off x="1218660" y="602977"/>
            <a:ext cx="2470150" cy="1935163"/>
          </a:xfrm>
          <a:prstGeom prst="rect">
            <a:avLst/>
          </a:prstGeom>
        </p:spPr>
        <p:txBody>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1"/>
                </a:solidFill>
              </a:rPr>
              <a:t>Content</a:t>
            </a:r>
            <a:br>
              <a:rPr lang="en-US" altLang="ko-KR" dirty="0">
                <a:solidFill>
                  <a:srgbClr val="F5679D"/>
                </a:solidFill>
              </a:rPr>
            </a:br>
            <a:r>
              <a:rPr lang="en-US" altLang="ko-KR" dirty="0"/>
              <a:t>Two Columns</a:t>
            </a:r>
            <a:endParaRPr lang="ko-KR" altLang="en-US" dirty="0"/>
          </a:p>
        </p:txBody>
      </p:sp>
      <p:sp>
        <p:nvSpPr>
          <p:cNvPr id="144" name="TextBox 143"/>
          <p:cNvSpPr txBox="1"/>
          <p:nvPr/>
        </p:nvSpPr>
        <p:spPr>
          <a:xfrm>
            <a:off x="4603351" y="640241"/>
            <a:ext cx="3088537"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Easy to change colors, photos and Text. I hope and I believe that this Template will your Time, Money and Reputation. 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p:txBody>
      </p:sp>
      <p:sp>
        <p:nvSpPr>
          <p:cNvPr id="145" name="TextBox 144"/>
          <p:cNvSpPr txBox="1"/>
          <p:nvPr/>
        </p:nvSpPr>
        <p:spPr>
          <a:xfrm>
            <a:off x="8499308" y="640241"/>
            <a:ext cx="3088537" cy="563231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  </a:t>
            </a:r>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endParaRPr lang="en-US" altLang="ko-KR" sz="1200" dirty="0">
              <a:solidFill>
                <a:schemeClr val="tx1">
                  <a:lumMod val="75000"/>
                  <a:lumOff val="25000"/>
                </a:schemeClr>
              </a:solidFill>
              <a:cs typeface="Arial" panose="020B0604020202020204" pitchFamily="34" charset="0"/>
            </a:endParaRP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a:t>
            </a:r>
            <a:endParaRPr lang="en-US" altLang="ko-KR" sz="1200" dirty="0">
              <a:solidFill>
                <a:schemeClr val="tx1">
                  <a:lumMod val="75000"/>
                  <a:lumOff val="25000"/>
                </a:schemeClr>
              </a:solidFill>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8" y="3620926"/>
            <a:ext cx="12192000" cy="288032"/>
          </a:xfrm>
        </p:spPr>
        <p:txBody>
          <a:bodyPr/>
          <a:lstStyle/>
          <a:p>
            <a:r>
              <a:rPr lang="en-US" altLang="ko-KR" dirty="0"/>
              <a:t>Insert your subtitle here</a:t>
            </a:r>
            <a:endParaRPr lang="en-US" altLang="ko-KR" dirty="0"/>
          </a:p>
        </p:txBody>
      </p:sp>
      <p:sp>
        <p:nvSpPr>
          <p:cNvPr id="2" name="Text Placeholder 1"/>
          <p:cNvSpPr>
            <a:spLocks noGrp="1"/>
          </p:cNvSpPr>
          <p:nvPr>
            <p:ph type="body" sz="quarter" idx="10"/>
          </p:nvPr>
        </p:nvSpPr>
        <p:spPr>
          <a:xfrm>
            <a:off x="0" y="2927904"/>
            <a:ext cx="12192000" cy="576063"/>
          </a:xfrm>
        </p:spPr>
        <p:txBody>
          <a:bodyPr/>
          <a:lstStyle/>
          <a:p>
            <a:r>
              <a:rPr lang="en-US" dirty="0"/>
              <a:t>Thank you</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Shapes</a:t>
            </a:r>
            <a:endParaRPr lang="en-US" altLang="ko-KR" dirty="0"/>
          </a:p>
        </p:txBody>
      </p:sp>
      <p:grpSp>
        <p:nvGrpSpPr>
          <p:cNvPr id="4" name="그룹 3"/>
          <p:cNvGrpSpPr/>
          <p:nvPr/>
        </p:nvGrpSpPr>
        <p:grpSpPr>
          <a:xfrm>
            <a:off x="4232788" y="2694408"/>
            <a:ext cx="7663937" cy="3876230"/>
            <a:chOff x="364495" y="527280"/>
            <a:chExt cx="11837030" cy="5986878"/>
          </a:xfrm>
        </p:grpSpPr>
        <p:sp>
          <p:nvSpPr>
            <p:cNvPr id="74" name="자유형: 도형 73"/>
            <p:cNvSpPr/>
            <p:nvPr/>
          </p:nvSpPr>
          <p:spPr>
            <a:xfrm>
              <a:off x="9715500" y="3400425"/>
              <a:ext cx="2476500"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1" fmla="*/ 2619375 w 2619375"/>
                <a:gd name="connsiteY0-2" fmla="*/ 2495550 h 2505075"/>
                <a:gd name="connsiteX1-3" fmla="*/ 0 w 2619375"/>
                <a:gd name="connsiteY1-4" fmla="*/ 2505075 h 2505075"/>
                <a:gd name="connsiteX2-5" fmla="*/ 0 w 2619375"/>
                <a:gd name="connsiteY2-6" fmla="*/ 571500 h 2505075"/>
                <a:gd name="connsiteX3-7" fmla="*/ 1457325 w 2619375"/>
                <a:gd name="connsiteY3-8" fmla="*/ 0 h 2505075"/>
                <a:gd name="connsiteX0-9" fmla="*/ 2619375 w 2619375"/>
                <a:gd name="connsiteY0-10" fmla="*/ 2695575 h 2705100"/>
                <a:gd name="connsiteX1-11" fmla="*/ 0 w 2619375"/>
                <a:gd name="connsiteY1-12" fmla="*/ 2705100 h 2705100"/>
                <a:gd name="connsiteX2-13" fmla="*/ 0 w 2619375"/>
                <a:gd name="connsiteY2-14" fmla="*/ 771525 h 2705100"/>
                <a:gd name="connsiteX3-15" fmla="*/ 1352550 w 2619375"/>
                <a:gd name="connsiteY3-16" fmla="*/ 0 h 2705100"/>
                <a:gd name="connsiteX0-17" fmla="*/ 2619375 w 2619375"/>
                <a:gd name="connsiteY0-18" fmla="*/ 2562225 h 2571750"/>
                <a:gd name="connsiteX1-19" fmla="*/ 0 w 2619375"/>
                <a:gd name="connsiteY1-20" fmla="*/ 2571750 h 2571750"/>
                <a:gd name="connsiteX2-21" fmla="*/ 0 w 2619375"/>
                <a:gd name="connsiteY2-22" fmla="*/ 638175 h 2571750"/>
                <a:gd name="connsiteX3-23" fmla="*/ 1133475 w 2619375"/>
                <a:gd name="connsiteY3-24" fmla="*/ 0 h 2571750"/>
                <a:gd name="connsiteX0-25" fmla="*/ 2619375 w 2619375"/>
                <a:gd name="connsiteY0-26" fmla="*/ 2562225 h 2571750"/>
                <a:gd name="connsiteX1-27" fmla="*/ 571500 w 2619375"/>
                <a:gd name="connsiteY1-28" fmla="*/ 2571750 h 2571750"/>
                <a:gd name="connsiteX2-29" fmla="*/ 0 w 2619375"/>
                <a:gd name="connsiteY2-30" fmla="*/ 2571750 h 2571750"/>
                <a:gd name="connsiteX3-31" fmla="*/ 0 w 2619375"/>
                <a:gd name="connsiteY3-32" fmla="*/ 638175 h 2571750"/>
                <a:gd name="connsiteX4" fmla="*/ 1133475 w 2619375"/>
                <a:gd name="connsiteY4" fmla="*/ 0 h 2571750"/>
                <a:gd name="connsiteX0-33" fmla="*/ 2628900 w 2628900"/>
                <a:gd name="connsiteY0-34" fmla="*/ 2562225 h 2571750"/>
                <a:gd name="connsiteX1-35" fmla="*/ 581025 w 2628900"/>
                <a:gd name="connsiteY1-36" fmla="*/ 2571750 h 2571750"/>
                <a:gd name="connsiteX2-37" fmla="*/ 9525 w 2628900"/>
                <a:gd name="connsiteY2-38" fmla="*/ 2571750 h 2571750"/>
                <a:gd name="connsiteX3-39" fmla="*/ 0 w 2628900"/>
                <a:gd name="connsiteY3-40" fmla="*/ 2038350 h 2571750"/>
                <a:gd name="connsiteX4-41" fmla="*/ 9525 w 2628900"/>
                <a:gd name="connsiteY4-42" fmla="*/ 638175 h 2571750"/>
                <a:gd name="connsiteX5" fmla="*/ 1143000 w 2628900"/>
                <a:gd name="connsiteY5" fmla="*/ 0 h 2571750"/>
                <a:gd name="connsiteX0-43" fmla="*/ 2628900 w 2628900"/>
                <a:gd name="connsiteY0-44" fmla="*/ 2562225 h 2571750"/>
                <a:gd name="connsiteX1-45" fmla="*/ 581025 w 2628900"/>
                <a:gd name="connsiteY1-46" fmla="*/ 2571750 h 2571750"/>
                <a:gd name="connsiteX2-47" fmla="*/ 0 w 2628900"/>
                <a:gd name="connsiteY2-48" fmla="*/ 2038350 h 2571750"/>
                <a:gd name="connsiteX3-49" fmla="*/ 9525 w 2628900"/>
                <a:gd name="connsiteY3-50" fmla="*/ 638175 h 2571750"/>
                <a:gd name="connsiteX4-51" fmla="*/ 1143000 w 2628900"/>
                <a:gd name="connsiteY4-52" fmla="*/ 0 h 2571750"/>
                <a:gd name="connsiteX0-53" fmla="*/ 2628900 w 2628900"/>
                <a:gd name="connsiteY0-54" fmla="*/ 2562225 h 2571750"/>
                <a:gd name="connsiteX1-55" fmla="*/ 581025 w 2628900"/>
                <a:gd name="connsiteY1-56" fmla="*/ 2571750 h 2571750"/>
                <a:gd name="connsiteX2-57" fmla="*/ 0 w 2628900"/>
                <a:gd name="connsiteY2-58" fmla="*/ 2038350 h 2571750"/>
                <a:gd name="connsiteX3-59" fmla="*/ 9525 w 2628900"/>
                <a:gd name="connsiteY3-60" fmla="*/ 638175 h 2571750"/>
                <a:gd name="connsiteX4-61" fmla="*/ 1143000 w 2628900"/>
                <a:gd name="connsiteY4-62" fmla="*/ 0 h 2571750"/>
                <a:gd name="connsiteX0-63" fmla="*/ 2628900 w 2628900"/>
                <a:gd name="connsiteY0-64" fmla="*/ 2562225 h 2571750"/>
                <a:gd name="connsiteX1-65" fmla="*/ 581025 w 2628900"/>
                <a:gd name="connsiteY1-66" fmla="*/ 2571750 h 2571750"/>
                <a:gd name="connsiteX2-67" fmla="*/ 0 w 2628900"/>
                <a:gd name="connsiteY2-68" fmla="*/ 2038350 h 2571750"/>
                <a:gd name="connsiteX3-69" fmla="*/ 9525 w 2628900"/>
                <a:gd name="connsiteY3-70" fmla="*/ 638175 h 2571750"/>
                <a:gd name="connsiteX4-71" fmla="*/ 1143000 w 2628900"/>
                <a:gd name="connsiteY4-72" fmla="*/ 0 h 2571750"/>
                <a:gd name="connsiteX0-73" fmla="*/ 2628900 w 2628900"/>
                <a:gd name="connsiteY0-74" fmla="*/ 2562225 h 2571750"/>
                <a:gd name="connsiteX1-75" fmla="*/ 581025 w 2628900"/>
                <a:gd name="connsiteY1-76" fmla="*/ 2571750 h 2571750"/>
                <a:gd name="connsiteX2-77" fmla="*/ 0 w 2628900"/>
                <a:gd name="connsiteY2-78" fmla="*/ 2038350 h 2571750"/>
                <a:gd name="connsiteX3-79" fmla="*/ 9525 w 2628900"/>
                <a:gd name="connsiteY3-80" fmla="*/ 638175 h 2571750"/>
                <a:gd name="connsiteX4-81" fmla="*/ 1143000 w 2628900"/>
                <a:gd name="connsiteY4-82" fmla="*/ 0 h 2571750"/>
                <a:gd name="connsiteX0-83" fmla="*/ 2628900 w 2628900"/>
                <a:gd name="connsiteY0-84" fmla="*/ 2562225 h 2571750"/>
                <a:gd name="connsiteX1-85" fmla="*/ 581025 w 2628900"/>
                <a:gd name="connsiteY1-86" fmla="*/ 2571750 h 2571750"/>
                <a:gd name="connsiteX2-87" fmla="*/ 0 w 2628900"/>
                <a:gd name="connsiteY2-88" fmla="*/ 2038350 h 2571750"/>
                <a:gd name="connsiteX3-89" fmla="*/ 9525 w 2628900"/>
                <a:gd name="connsiteY3-90" fmla="*/ 638175 h 2571750"/>
                <a:gd name="connsiteX4-91" fmla="*/ 1143000 w 2628900"/>
                <a:gd name="connsiteY4-92" fmla="*/ 0 h 2571750"/>
                <a:gd name="connsiteX0-93" fmla="*/ 2628900 w 2628900"/>
                <a:gd name="connsiteY0-94" fmla="*/ 2562225 h 2571750"/>
                <a:gd name="connsiteX1-95" fmla="*/ 581025 w 2628900"/>
                <a:gd name="connsiteY1-96" fmla="*/ 2571750 h 2571750"/>
                <a:gd name="connsiteX2-97" fmla="*/ 0 w 2628900"/>
                <a:gd name="connsiteY2-98" fmla="*/ 2038350 h 2571750"/>
                <a:gd name="connsiteX3-99" fmla="*/ 9525 w 2628900"/>
                <a:gd name="connsiteY3-100" fmla="*/ 638175 h 2571750"/>
                <a:gd name="connsiteX4-101" fmla="*/ 1143000 w 2628900"/>
                <a:gd name="connsiteY4-102" fmla="*/ 0 h 2571750"/>
                <a:gd name="connsiteX0-103" fmla="*/ 2476500 w 2476500"/>
                <a:gd name="connsiteY0-104" fmla="*/ 2571750 h 2571750"/>
                <a:gd name="connsiteX1-105" fmla="*/ 581025 w 2476500"/>
                <a:gd name="connsiteY1-106" fmla="*/ 2571750 h 2571750"/>
                <a:gd name="connsiteX2-107" fmla="*/ 0 w 2476500"/>
                <a:gd name="connsiteY2-108" fmla="*/ 2038350 h 2571750"/>
                <a:gd name="connsiteX3-109" fmla="*/ 9525 w 2476500"/>
                <a:gd name="connsiteY3-110" fmla="*/ 638175 h 2571750"/>
                <a:gd name="connsiteX4-111" fmla="*/ 1143000 w 2476500"/>
                <a:gd name="connsiteY4-112" fmla="*/ 0 h 2571750"/>
                <a:gd name="connsiteX0-113" fmla="*/ 2476500 w 2476500"/>
                <a:gd name="connsiteY0-114" fmla="*/ 2571750 h 2571750"/>
                <a:gd name="connsiteX1-115" fmla="*/ 581025 w 2476500"/>
                <a:gd name="connsiteY1-116" fmla="*/ 2571750 h 2571750"/>
                <a:gd name="connsiteX2-117" fmla="*/ 0 w 2476500"/>
                <a:gd name="connsiteY2-118" fmla="*/ 2038350 h 2571750"/>
                <a:gd name="connsiteX3-119" fmla="*/ 9525 w 2476500"/>
                <a:gd name="connsiteY3-120" fmla="*/ 638175 h 2571750"/>
                <a:gd name="connsiteX4-121" fmla="*/ 1143000 w 2476500"/>
                <a:gd name="connsiteY4-122" fmla="*/ 0 h 2571750"/>
                <a:gd name="connsiteX0-123" fmla="*/ 2476500 w 2476500"/>
                <a:gd name="connsiteY0-124" fmla="*/ 2571750 h 2571750"/>
                <a:gd name="connsiteX1-125" fmla="*/ 581025 w 2476500"/>
                <a:gd name="connsiteY1-126" fmla="*/ 2571750 h 2571750"/>
                <a:gd name="connsiteX2-127" fmla="*/ 0 w 2476500"/>
                <a:gd name="connsiteY2-128" fmla="*/ 2038350 h 2571750"/>
                <a:gd name="connsiteX3-129" fmla="*/ 9525 w 2476500"/>
                <a:gd name="connsiteY3-130" fmla="*/ 638175 h 2571750"/>
                <a:gd name="connsiteX4-131" fmla="*/ 1143000 w 2476500"/>
                <a:gd name="connsiteY4-132" fmla="*/ 0 h 2571750"/>
                <a:gd name="connsiteX0-133" fmla="*/ 2476500 w 2476500"/>
                <a:gd name="connsiteY0-134" fmla="*/ 2571817 h 2571817"/>
                <a:gd name="connsiteX1-135" fmla="*/ 581025 w 2476500"/>
                <a:gd name="connsiteY1-136" fmla="*/ 2571817 h 2571817"/>
                <a:gd name="connsiteX2-137" fmla="*/ 0 w 2476500"/>
                <a:gd name="connsiteY2-138" fmla="*/ 2038417 h 2571817"/>
                <a:gd name="connsiteX3-139" fmla="*/ 9525 w 2476500"/>
                <a:gd name="connsiteY3-140" fmla="*/ 638242 h 2571817"/>
                <a:gd name="connsiteX4-141" fmla="*/ 1143000 w 2476500"/>
                <a:gd name="connsiteY4-142" fmla="*/ 67 h 2571817"/>
                <a:gd name="connsiteX0-143" fmla="*/ 2476500 w 2476500"/>
                <a:gd name="connsiteY0-144" fmla="*/ 2571750 h 2571750"/>
                <a:gd name="connsiteX1-145" fmla="*/ 581025 w 2476500"/>
                <a:gd name="connsiteY1-146" fmla="*/ 2571750 h 2571750"/>
                <a:gd name="connsiteX2-147" fmla="*/ 0 w 2476500"/>
                <a:gd name="connsiteY2-148" fmla="*/ 2038350 h 2571750"/>
                <a:gd name="connsiteX3-149" fmla="*/ 9525 w 2476500"/>
                <a:gd name="connsiteY3-150" fmla="*/ 638175 h 2571750"/>
                <a:gd name="connsiteX4-151" fmla="*/ 1143000 w 2476500"/>
                <a:gd name="connsiteY4-152" fmla="*/ 0 h 2571750"/>
                <a:gd name="connsiteX0-153" fmla="*/ 2476500 w 2476500"/>
                <a:gd name="connsiteY0-154" fmla="*/ 2571750 h 2571750"/>
                <a:gd name="connsiteX1-155" fmla="*/ 581025 w 2476500"/>
                <a:gd name="connsiteY1-156" fmla="*/ 2571750 h 2571750"/>
                <a:gd name="connsiteX2-157" fmla="*/ 0 w 2476500"/>
                <a:gd name="connsiteY2-158" fmla="*/ 2038350 h 2571750"/>
                <a:gd name="connsiteX3-159" fmla="*/ 9525 w 2476500"/>
                <a:gd name="connsiteY3-160" fmla="*/ 638175 h 2571750"/>
                <a:gd name="connsiteX4-161" fmla="*/ 1143000 w 2476500"/>
                <a:gd name="connsiteY4-162" fmla="*/ 0 h 2571750"/>
                <a:gd name="connsiteX0-163" fmla="*/ 2476500 w 2476500"/>
                <a:gd name="connsiteY0-164" fmla="*/ 2571750 h 2571750"/>
                <a:gd name="connsiteX1-165" fmla="*/ 581025 w 2476500"/>
                <a:gd name="connsiteY1-166" fmla="*/ 2571750 h 2571750"/>
                <a:gd name="connsiteX2-167" fmla="*/ 0 w 2476500"/>
                <a:gd name="connsiteY2-168" fmla="*/ 2038350 h 2571750"/>
                <a:gd name="connsiteX3-169" fmla="*/ 9525 w 2476500"/>
                <a:gd name="connsiteY3-170" fmla="*/ 638175 h 2571750"/>
                <a:gd name="connsiteX4-171" fmla="*/ 1143000 w 2476500"/>
                <a:gd name="connsiteY4-172" fmla="*/ 0 h 2571750"/>
                <a:gd name="connsiteX0-173" fmla="*/ 2476500 w 2476500"/>
                <a:gd name="connsiteY0-174" fmla="*/ 2571750 h 2571750"/>
                <a:gd name="connsiteX1-175" fmla="*/ 581025 w 2476500"/>
                <a:gd name="connsiteY1-176" fmla="*/ 2571750 h 2571750"/>
                <a:gd name="connsiteX2-177" fmla="*/ 0 w 2476500"/>
                <a:gd name="connsiteY2-178" fmla="*/ 2038350 h 2571750"/>
                <a:gd name="connsiteX3-179" fmla="*/ 9525 w 2476500"/>
                <a:gd name="connsiteY3-180" fmla="*/ 638175 h 2571750"/>
                <a:gd name="connsiteX4-181" fmla="*/ 1143000 w 2476500"/>
                <a:gd name="connsiteY4-182" fmla="*/ 0 h 2571750"/>
                <a:gd name="connsiteX0-183" fmla="*/ 2476500 w 2476500"/>
                <a:gd name="connsiteY0-184" fmla="*/ 2743200 h 2743200"/>
                <a:gd name="connsiteX1-185" fmla="*/ 581025 w 2476500"/>
                <a:gd name="connsiteY1-186" fmla="*/ 2743200 h 2743200"/>
                <a:gd name="connsiteX2-187" fmla="*/ 0 w 2476500"/>
                <a:gd name="connsiteY2-188" fmla="*/ 2209800 h 2743200"/>
                <a:gd name="connsiteX3-189" fmla="*/ 9525 w 2476500"/>
                <a:gd name="connsiteY3-190" fmla="*/ 809625 h 2743200"/>
                <a:gd name="connsiteX4-191" fmla="*/ 1133475 w 2476500"/>
                <a:gd name="connsiteY4-192" fmla="*/ 0 h 2743200"/>
                <a:gd name="connsiteX0-193" fmla="*/ 2476500 w 2476500"/>
                <a:gd name="connsiteY0-194" fmla="*/ 2743200 h 2743200"/>
                <a:gd name="connsiteX1-195" fmla="*/ 581025 w 2476500"/>
                <a:gd name="connsiteY1-196" fmla="*/ 2743200 h 2743200"/>
                <a:gd name="connsiteX2-197" fmla="*/ 0 w 2476500"/>
                <a:gd name="connsiteY2-198" fmla="*/ 2209800 h 2743200"/>
                <a:gd name="connsiteX3-199" fmla="*/ 9525 w 2476500"/>
                <a:gd name="connsiteY3-200" fmla="*/ 809625 h 2743200"/>
                <a:gd name="connsiteX4-201" fmla="*/ 1133475 w 2476500"/>
                <a:gd name="connsiteY4-202" fmla="*/ 0 h 2743200"/>
                <a:gd name="connsiteX0-203" fmla="*/ 2476500 w 2476500"/>
                <a:gd name="connsiteY0-204" fmla="*/ 2743200 h 2743200"/>
                <a:gd name="connsiteX1-205" fmla="*/ 581025 w 2476500"/>
                <a:gd name="connsiteY1-206" fmla="*/ 2743200 h 2743200"/>
                <a:gd name="connsiteX2-207" fmla="*/ 0 w 2476500"/>
                <a:gd name="connsiteY2-208" fmla="*/ 2209800 h 2743200"/>
                <a:gd name="connsiteX3-209" fmla="*/ 9525 w 2476500"/>
                <a:gd name="connsiteY3-210" fmla="*/ 809625 h 2743200"/>
                <a:gd name="connsiteX4-211" fmla="*/ 1133475 w 2476500"/>
                <a:gd name="connsiteY4-212" fmla="*/ 0 h 2743200"/>
                <a:gd name="connsiteX0-213" fmla="*/ 2476500 w 2476500"/>
                <a:gd name="connsiteY0-214" fmla="*/ 2743200 h 2743200"/>
                <a:gd name="connsiteX1-215" fmla="*/ 581025 w 2476500"/>
                <a:gd name="connsiteY1-216" fmla="*/ 2743200 h 2743200"/>
                <a:gd name="connsiteX2-217" fmla="*/ 0 w 2476500"/>
                <a:gd name="connsiteY2-218" fmla="*/ 2209800 h 2743200"/>
                <a:gd name="connsiteX3-219" fmla="*/ 9525 w 2476500"/>
                <a:gd name="connsiteY3-220" fmla="*/ 809625 h 2743200"/>
                <a:gd name="connsiteX4-221" fmla="*/ 1133475 w 2476500"/>
                <a:gd name="connsiteY4-222" fmla="*/ 0 h 2743200"/>
                <a:gd name="connsiteX0-223" fmla="*/ 2476500 w 2476500"/>
                <a:gd name="connsiteY0-224" fmla="*/ 2743200 h 2743200"/>
                <a:gd name="connsiteX1-225" fmla="*/ 581025 w 2476500"/>
                <a:gd name="connsiteY1-226" fmla="*/ 2743200 h 2743200"/>
                <a:gd name="connsiteX2-227" fmla="*/ 0 w 2476500"/>
                <a:gd name="connsiteY2-228" fmla="*/ 2209800 h 2743200"/>
                <a:gd name="connsiteX3-229" fmla="*/ 9525 w 2476500"/>
                <a:gd name="connsiteY3-230" fmla="*/ 809625 h 2743200"/>
                <a:gd name="connsiteX4-231" fmla="*/ 1133475 w 2476500"/>
                <a:gd name="connsiteY4-232" fmla="*/ 0 h 2743200"/>
                <a:gd name="connsiteX0-233" fmla="*/ 2476500 w 2476500"/>
                <a:gd name="connsiteY0-234" fmla="*/ 2743200 h 2743200"/>
                <a:gd name="connsiteX1-235" fmla="*/ 581025 w 2476500"/>
                <a:gd name="connsiteY1-236" fmla="*/ 2743200 h 2743200"/>
                <a:gd name="connsiteX2-237" fmla="*/ 0 w 2476500"/>
                <a:gd name="connsiteY2-238" fmla="*/ 2209800 h 2743200"/>
                <a:gd name="connsiteX3-239" fmla="*/ 9525 w 2476500"/>
                <a:gd name="connsiteY3-240" fmla="*/ 809625 h 2743200"/>
                <a:gd name="connsiteX4-241" fmla="*/ 1133475 w 2476500"/>
                <a:gd name="connsiteY4-242" fmla="*/ 0 h 2743200"/>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자유형: 도형 74"/>
            <p:cNvSpPr/>
            <p:nvPr/>
          </p:nvSpPr>
          <p:spPr>
            <a:xfrm>
              <a:off x="9524999" y="1847850"/>
              <a:ext cx="2638425"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1" fmla="*/ 2743200 w 2743200"/>
                <a:gd name="connsiteY0-2" fmla="*/ 4476750 h 4476750"/>
                <a:gd name="connsiteX1-3" fmla="*/ 9525 w 2743200"/>
                <a:gd name="connsiteY1-4" fmla="*/ 4467225 h 4476750"/>
                <a:gd name="connsiteX2-5" fmla="*/ 0 w 2743200"/>
                <a:gd name="connsiteY2-6" fmla="*/ 1143000 h 4476750"/>
                <a:gd name="connsiteX3-7" fmla="*/ 1323975 w 2743200"/>
                <a:gd name="connsiteY3-8" fmla="*/ 0 h 4476750"/>
                <a:gd name="connsiteX0-9" fmla="*/ 2743200 w 2743200"/>
                <a:gd name="connsiteY0-10" fmla="*/ 4476750 h 4476750"/>
                <a:gd name="connsiteX1-11" fmla="*/ 561975 w 2743200"/>
                <a:gd name="connsiteY1-12" fmla="*/ 4476750 h 4476750"/>
                <a:gd name="connsiteX2-13" fmla="*/ 9525 w 2743200"/>
                <a:gd name="connsiteY2-14" fmla="*/ 4467225 h 4476750"/>
                <a:gd name="connsiteX3-15" fmla="*/ 0 w 2743200"/>
                <a:gd name="connsiteY3-16" fmla="*/ 1143000 h 4476750"/>
                <a:gd name="connsiteX4" fmla="*/ 1323975 w 2743200"/>
                <a:gd name="connsiteY4" fmla="*/ 0 h 4476750"/>
                <a:gd name="connsiteX0-17" fmla="*/ 2743200 w 2743200"/>
                <a:gd name="connsiteY0-18" fmla="*/ 4476750 h 4476750"/>
                <a:gd name="connsiteX1-19" fmla="*/ 561975 w 2743200"/>
                <a:gd name="connsiteY1-20" fmla="*/ 4476750 h 4476750"/>
                <a:gd name="connsiteX2-21" fmla="*/ 9525 w 2743200"/>
                <a:gd name="connsiteY2-22" fmla="*/ 4467225 h 4476750"/>
                <a:gd name="connsiteX3-23" fmla="*/ 0 w 2743200"/>
                <a:gd name="connsiteY3-24" fmla="*/ 3933825 h 4476750"/>
                <a:gd name="connsiteX4-25" fmla="*/ 0 w 2743200"/>
                <a:gd name="connsiteY4-26" fmla="*/ 1143000 h 4476750"/>
                <a:gd name="connsiteX5" fmla="*/ 1323975 w 2743200"/>
                <a:gd name="connsiteY5" fmla="*/ 0 h 4476750"/>
                <a:gd name="connsiteX0-27" fmla="*/ 2743200 w 2743200"/>
                <a:gd name="connsiteY0-28" fmla="*/ 4476750 h 4476750"/>
                <a:gd name="connsiteX1-29" fmla="*/ 561975 w 2743200"/>
                <a:gd name="connsiteY1-30" fmla="*/ 4476750 h 4476750"/>
                <a:gd name="connsiteX2-31" fmla="*/ 0 w 2743200"/>
                <a:gd name="connsiteY2-32" fmla="*/ 3933825 h 4476750"/>
                <a:gd name="connsiteX3-33" fmla="*/ 0 w 2743200"/>
                <a:gd name="connsiteY3-34" fmla="*/ 1143000 h 4476750"/>
                <a:gd name="connsiteX4-35" fmla="*/ 1323975 w 2743200"/>
                <a:gd name="connsiteY4-36" fmla="*/ 0 h 4476750"/>
                <a:gd name="connsiteX0-37" fmla="*/ 2743200 w 2743200"/>
                <a:gd name="connsiteY0-38" fmla="*/ 4476750 h 4476750"/>
                <a:gd name="connsiteX1-39" fmla="*/ 561975 w 2743200"/>
                <a:gd name="connsiteY1-40" fmla="*/ 4476750 h 4476750"/>
                <a:gd name="connsiteX2-41" fmla="*/ 0 w 2743200"/>
                <a:gd name="connsiteY2-42" fmla="*/ 3933825 h 4476750"/>
                <a:gd name="connsiteX3-43" fmla="*/ 0 w 2743200"/>
                <a:gd name="connsiteY3-44" fmla="*/ 1143000 h 4476750"/>
                <a:gd name="connsiteX4-45" fmla="*/ 1323975 w 2743200"/>
                <a:gd name="connsiteY4-46" fmla="*/ 0 h 4476750"/>
                <a:gd name="connsiteX0-47" fmla="*/ 2743200 w 2743200"/>
                <a:gd name="connsiteY0-48" fmla="*/ 4476750 h 4476750"/>
                <a:gd name="connsiteX1-49" fmla="*/ 561975 w 2743200"/>
                <a:gd name="connsiteY1-50" fmla="*/ 4476750 h 4476750"/>
                <a:gd name="connsiteX2-51" fmla="*/ 0 w 2743200"/>
                <a:gd name="connsiteY2-52" fmla="*/ 3933825 h 4476750"/>
                <a:gd name="connsiteX3-53" fmla="*/ 0 w 2743200"/>
                <a:gd name="connsiteY3-54" fmla="*/ 1143000 h 4476750"/>
                <a:gd name="connsiteX4-55" fmla="*/ 1323975 w 2743200"/>
                <a:gd name="connsiteY4-56" fmla="*/ 0 h 4476750"/>
                <a:gd name="connsiteX0-57" fmla="*/ 2743200 w 2743200"/>
                <a:gd name="connsiteY0-58" fmla="*/ 4476750 h 4476750"/>
                <a:gd name="connsiteX1-59" fmla="*/ 561975 w 2743200"/>
                <a:gd name="connsiteY1-60" fmla="*/ 4476750 h 4476750"/>
                <a:gd name="connsiteX2-61" fmla="*/ 0 w 2743200"/>
                <a:gd name="connsiteY2-62" fmla="*/ 3933825 h 4476750"/>
                <a:gd name="connsiteX3-63" fmla="*/ 0 w 2743200"/>
                <a:gd name="connsiteY3-64" fmla="*/ 1143000 h 4476750"/>
                <a:gd name="connsiteX4-65" fmla="*/ 1323975 w 2743200"/>
                <a:gd name="connsiteY4-66" fmla="*/ 0 h 4476750"/>
                <a:gd name="connsiteX0-67" fmla="*/ 2743200 w 2743200"/>
                <a:gd name="connsiteY0-68" fmla="*/ 4476750 h 4476750"/>
                <a:gd name="connsiteX1-69" fmla="*/ 561975 w 2743200"/>
                <a:gd name="connsiteY1-70" fmla="*/ 4476750 h 4476750"/>
                <a:gd name="connsiteX2-71" fmla="*/ 0 w 2743200"/>
                <a:gd name="connsiteY2-72" fmla="*/ 3933825 h 4476750"/>
                <a:gd name="connsiteX3-73" fmla="*/ 0 w 2743200"/>
                <a:gd name="connsiteY3-74" fmla="*/ 1143000 h 4476750"/>
                <a:gd name="connsiteX4-75" fmla="*/ 1323975 w 2743200"/>
                <a:gd name="connsiteY4-76" fmla="*/ 0 h 4476750"/>
                <a:gd name="connsiteX0-77" fmla="*/ 2743200 w 2743200"/>
                <a:gd name="connsiteY0-78" fmla="*/ 4476750 h 4476750"/>
                <a:gd name="connsiteX1-79" fmla="*/ 561975 w 2743200"/>
                <a:gd name="connsiteY1-80" fmla="*/ 4476750 h 4476750"/>
                <a:gd name="connsiteX2-81" fmla="*/ 0 w 2743200"/>
                <a:gd name="connsiteY2-82" fmla="*/ 3933825 h 4476750"/>
                <a:gd name="connsiteX3-83" fmla="*/ 0 w 2743200"/>
                <a:gd name="connsiteY3-84" fmla="*/ 1143000 h 4476750"/>
                <a:gd name="connsiteX4-85" fmla="*/ 1323975 w 2743200"/>
                <a:gd name="connsiteY4-86" fmla="*/ 0 h 4476750"/>
                <a:gd name="connsiteX0-87" fmla="*/ 2743200 w 2743200"/>
                <a:gd name="connsiteY0-88" fmla="*/ 4476750 h 4476750"/>
                <a:gd name="connsiteX1-89" fmla="*/ 561975 w 2743200"/>
                <a:gd name="connsiteY1-90" fmla="*/ 4476750 h 4476750"/>
                <a:gd name="connsiteX2-91" fmla="*/ 0 w 2743200"/>
                <a:gd name="connsiteY2-92" fmla="*/ 3933825 h 4476750"/>
                <a:gd name="connsiteX3-93" fmla="*/ 0 w 2743200"/>
                <a:gd name="connsiteY3-94" fmla="*/ 1143000 h 4476750"/>
                <a:gd name="connsiteX4-95" fmla="*/ 1323975 w 2743200"/>
                <a:gd name="connsiteY4-96" fmla="*/ 0 h 4476750"/>
                <a:gd name="connsiteX0-97" fmla="*/ 2743200 w 2743200"/>
                <a:gd name="connsiteY0-98" fmla="*/ 4476750 h 4476750"/>
                <a:gd name="connsiteX1-99" fmla="*/ 561975 w 2743200"/>
                <a:gd name="connsiteY1-100" fmla="*/ 4476750 h 4476750"/>
                <a:gd name="connsiteX2-101" fmla="*/ 0 w 2743200"/>
                <a:gd name="connsiteY2-102" fmla="*/ 3933825 h 4476750"/>
                <a:gd name="connsiteX3-103" fmla="*/ 0 w 2743200"/>
                <a:gd name="connsiteY3-104" fmla="*/ 1143000 h 4476750"/>
                <a:gd name="connsiteX4-105" fmla="*/ 1323975 w 2743200"/>
                <a:gd name="connsiteY4-106" fmla="*/ 0 h 4476750"/>
                <a:gd name="connsiteX0-107" fmla="*/ 2743200 w 2743200"/>
                <a:gd name="connsiteY0-108" fmla="*/ 4476750 h 4476750"/>
                <a:gd name="connsiteX1-109" fmla="*/ 561975 w 2743200"/>
                <a:gd name="connsiteY1-110" fmla="*/ 4476750 h 4476750"/>
                <a:gd name="connsiteX2-111" fmla="*/ 0 w 2743200"/>
                <a:gd name="connsiteY2-112" fmla="*/ 3933825 h 4476750"/>
                <a:gd name="connsiteX3-113" fmla="*/ 0 w 2743200"/>
                <a:gd name="connsiteY3-114" fmla="*/ 1143000 h 4476750"/>
                <a:gd name="connsiteX4-115" fmla="*/ 1323975 w 2743200"/>
                <a:gd name="connsiteY4-116" fmla="*/ 0 h 4476750"/>
                <a:gd name="connsiteX0-117" fmla="*/ 2743200 w 2743200"/>
                <a:gd name="connsiteY0-118" fmla="*/ 4476750 h 4476750"/>
                <a:gd name="connsiteX1-119" fmla="*/ 561975 w 2743200"/>
                <a:gd name="connsiteY1-120" fmla="*/ 4476750 h 4476750"/>
                <a:gd name="connsiteX2-121" fmla="*/ 0 w 2743200"/>
                <a:gd name="connsiteY2-122" fmla="*/ 3933825 h 4476750"/>
                <a:gd name="connsiteX3-123" fmla="*/ 0 w 2743200"/>
                <a:gd name="connsiteY3-124" fmla="*/ 1143000 h 4476750"/>
                <a:gd name="connsiteX4-125" fmla="*/ 1323975 w 2743200"/>
                <a:gd name="connsiteY4-126" fmla="*/ 0 h 4476750"/>
                <a:gd name="connsiteX0-127" fmla="*/ 2638425 w 2638425"/>
                <a:gd name="connsiteY0-128" fmla="*/ 4467225 h 4476750"/>
                <a:gd name="connsiteX1-129" fmla="*/ 561975 w 2638425"/>
                <a:gd name="connsiteY1-130" fmla="*/ 4476750 h 4476750"/>
                <a:gd name="connsiteX2-131" fmla="*/ 0 w 2638425"/>
                <a:gd name="connsiteY2-132" fmla="*/ 3933825 h 4476750"/>
                <a:gd name="connsiteX3-133" fmla="*/ 0 w 2638425"/>
                <a:gd name="connsiteY3-134" fmla="*/ 1143000 h 4476750"/>
                <a:gd name="connsiteX4-135" fmla="*/ 1323975 w 2638425"/>
                <a:gd name="connsiteY4-136" fmla="*/ 0 h 4476750"/>
                <a:gd name="connsiteX0-137" fmla="*/ 2638425 w 2638425"/>
                <a:gd name="connsiteY0-138" fmla="*/ 4467225 h 4476750"/>
                <a:gd name="connsiteX1-139" fmla="*/ 561975 w 2638425"/>
                <a:gd name="connsiteY1-140" fmla="*/ 4476750 h 4476750"/>
                <a:gd name="connsiteX2-141" fmla="*/ 0 w 2638425"/>
                <a:gd name="connsiteY2-142" fmla="*/ 3933825 h 4476750"/>
                <a:gd name="connsiteX3-143" fmla="*/ 0 w 2638425"/>
                <a:gd name="connsiteY3-144" fmla="*/ 1143000 h 4476750"/>
                <a:gd name="connsiteX4-145" fmla="*/ 1323975 w 2638425"/>
                <a:gd name="connsiteY4-146" fmla="*/ 0 h 4476750"/>
                <a:gd name="connsiteX0-147" fmla="*/ 2638425 w 2638425"/>
                <a:gd name="connsiteY0-148" fmla="*/ 4467225 h 4476750"/>
                <a:gd name="connsiteX1-149" fmla="*/ 561975 w 2638425"/>
                <a:gd name="connsiteY1-150" fmla="*/ 4476750 h 4476750"/>
                <a:gd name="connsiteX2-151" fmla="*/ 0 w 2638425"/>
                <a:gd name="connsiteY2-152" fmla="*/ 3933825 h 4476750"/>
                <a:gd name="connsiteX3-153" fmla="*/ 0 w 2638425"/>
                <a:gd name="connsiteY3-154" fmla="*/ 1143000 h 4476750"/>
                <a:gd name="connsiteX4-155" fmla="*/ 1323975 w 2638425"/>
                <a:gd name="connsiteY4-156" fmla="*/ 0 h 4476750"/>
                <a:gd name="connsiteX0-157" fmla="*/ 2638425 w 2638425"/>
                <a:gd name="connsiteY0-158" fmla="*/ 4467225 h 4476750"/>
                <a:gd name="connsiteX1-159" fmla="*/ 561975 w 2638425"/>
                <a:gd name="connsiteY1-160" fmla="*/ 4476750 h 4476750"/>
                <a:gd name="connsiteX2-161" fmla="*/ 0 w 2638425"/>
                <a:gd name="connsiteY2-162" fmla="*/ 3933825 h 4476750"/>
                <a:gd name="connsiteX3-163" fmla="*/ 0 w 2638425"/>
                <a:gd name="connsiteY3-164" fmla="*/ 1143000 h 4476750"/>
                <a:gd name="connsiteX4-165" fmla="*/ 1323975 w 2638425"/>
                <a:gd name="connsiteY4-166" fmla="*/ 0 h 4476750"/>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자유형: 도형 75"/>
            <p:cNvSpPr/>
            <p:nvPr/>
          </p:nvSpPr>
          <p:spPr>
            <a:xfrm>
              <a:off x="9324975" y="1539183"/>
              <a:ext cx="2876550"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1" fmla="*/ 2867025 w 2867025"/>
                <a:gd name="connsiteY0-2" fmla="*/ 4848225 h 4848225"/>
                <a:gd name="connsiteX1-3" fmla="*/ 9525 w 2867025"/>
                <a:gd name="connsiteY1-4" fmla="*/ 4848225 h 4848225"/>
                <a:gd name="connsiteX2-5" fmla="*/ 0 w 2867025"/>
                <a:gd name="connsiteY2-6" fmla="*/ 0 h 4848225"/>
                <a:gd name="connsiteX0-7" fmla="*/ 2867025 w 2867025"/>
                <a:gd name="connsiteY0-8" fmla="*/ 4848225 h 4848225"/>
                <a:gd name="connsiteX1-9" fmla="*/ 0 w 2867025"/>
                <a:gd name="connsiteY1-10" fmla="*/ 4848225 h 4848225"/>
                <a:gd name="connsiteX2-11" fmla="*/ 0 w 2867025"/>
                <a:gd name="connsiteY2-12" fmla="*/ 0 h 4848225"/>
                <a:gd name="connsiteX0-13" fmla="*/ 2876550 w 2876550"/>
                <a:gd name="connsiteY0-14" fmla="*/ 4848225 h 4848225"/>
                <a:gd name="connsiteX1-15" fmla="*/ 9525 w 2876550"/>
                <a:gd name="connsiteY1-16" fmla="*/ 4848225 h 4848225"/>
                <a:gd name="connsiteX2-17" fmla="*/ 0 w 2876550"/>
                <a:gd name="connsiteY2-18" fmla="*/ 4333875 h 4848225"/>
                <a:gd name="connsiteX3" fmla="*/ 9525 w 2876550"/>
                <a:gd name="connsiteY3" fmla="*/ 0 h 4848225"/>
                <a:gd name="connsiteX0-19" fmla="*/ 2876550 w 2876550"/>
                <a:gd name="connsiteY0-20" fmla="*/ 4848225 h 4857750"/>
                <a:gd name="connsiteX1-21" fmla="*/ 666750 w 2876550"/>
                <a:gd name="connsiteY1-22" fmla="*/ 4857750 h 4857750"/>
                <a:gd name="connsiteX2-23" fmla="*/ 9525 w 2876550"/>
                <a:gd name="connsiteY2-24" fmla="*/ 4848225 h 4857750"/>
                <a:gd name="connsiteX3-25" fmla="*/ 0 w 2876550"/>
                <a:gd name="connsiteY3-26" fmla="*/ 4333875 h 4857750"/>
                <a:gd name="connsiteX4" fmla="*/ 9525 w 2876550"/>
                <a:gd name="connsiteY4" fmla="*/ 0 h 4857750"/>
                <a:gd name="connsiteX0-27" fmla="*/ 2876550 w 2876550"/>
                <a:gd name="connsiteY0-28" fmla="*/ 4848225 h 4848225"/>
                <a:gd name="connsiteX1-29" fmla="*/ 609600 w 2876550"/>
                <a:gd name="connsiteY1-30" fmla="*/ 4848225 h 4848225"/>
                <a:gd name="connsiteX2-31" fmla="*/ 9525 w 2876550"/>
                <a:gd name="connsiteY2-32" fmla="*/ 4848225 h 4848225"/>
                <a:gd name="connsiteX3-33" fmla="*/ 0 w 2876550"/>
                <a:gd name="connsiteY3-34" fmla="*/ 4333875 h 4848225"/>
                <a:gd name="connsiteX4-35" fmla="*/ 9525 w 2876550"/>
                <a:gd name="connsiteY4-36" fmla="*/ 0 h 4848225"/>
                <a:gd name="connsiteX0-37" fmla="*/ 2876550 w 2876550"/>
                <a:gd name="connsiteY0-38" fmla="*/ 4848225 h 4848225"/>
                <a:gd name="connsiteX1-39" fmla="*/ 609600 w 2876550"/>
                <a:gd name="connsiteY1-40" fmla="*/ 4848225 h 4848225"/>
                <a:gd name="connsiteX2-41" fmla="*/ 0 w 2876550"/>
                <a:gd name="connsiteY2-42" fmla="*/ 4333875 h 4848225"/>
                <a:gd name="connsiteX3-43" fmla="*/ 9525 w 2876550"/>
                <a:gd name="connsiteY3-44" fmla="*/ 0 h 4848225"/>
                <a:gd name="connsiteX0-45" fmla="*/ 2876550 w 2876550"/>
                <a:gd name="connsiteY0-46" fmla="*/ 4848225 h 4848225"/>
                <a:gd name="connsiteX1-47" fmla="*/ 609600 w 2876550"/>
                <a:gd name="connsiteY1-48" fmla="*/ 4848225 h 4848225"/>
                <a:gd name="connsiteX2-49" fmla="*/ 0 w 2876550"/>
                <a:gd name="connsiteY2-50" fmla="*/ 4333875 h 4848225"/>
                <a:gd name="connsiteX3-51" fmla="*/ 9525 w 2876550"/>
                <a:gd name="connsiteY3-52" fmla="*/ 0 h 4848225"/>
                <a:gd name="connsiteX0-53" fmla="*/ 2876550 w 2876550"/>
                <a:gd name="connsiteY0-54" fmla="*/ 4848225 h 4848225"/>
                <a:gd name="connsiteX1-55" fmla="*/ 609600 w 2876550"/>
                <a:gd name="connsiteY1-56" fmla="*/ 4848225 h 4848225"/>
                <a:gd name="connsiteX2-57" fmla="*/ 0 w 2876550"/>
                <a:gd name="connsiteY2-58" fmla="*/ 4333875 h 4848225"/>
                <a:gd name="connsiteX3-59" fmla="*/ 9525 w 2876550"/>
                <a:gd name="connsiteY3-60" fmla="*/ 0 h 4848225"/>
                <a:gd name="connsiteX0-61" fmla="*/ 2876550 w 2876550"/>
                <a:gd name="connsiteY0-62" fmla="*/ 4848225 h 4848225"/>
                <a:gd name="connsiteX1-63" fmla="*/ 609600 w 2876550"/>
                <a:gd name="connsiteY1-64" fmla="*/ 4848225 h 4848225"/>
                <a:gd name="connsiteX2-65" fmla="*/ 0 w 2876550"/>
                <a:gd name="connsiteY2-66" fmla="*/ 4333875 h 4848225"/>
                <a:gd name="connsiteX3-67" fmla="*/ 9525 w 2876550"/>
                <a:gd name="connsiteY3-68" fmla="*/ 0 h 4848225"/>
                <a:gd name="connsiteX0-69" fmla="*/ 2876550 w 2876550"/>
                <a:gd name="connsiteY0-70" fmla="*/ 4848225 h 4848225"/>
                <a:gd name="connsiteX1-71" fmla="*/ 609600 w 2876550"/>
                <a:gd name="connsiteY1-72" fmla="*/ 4848225 h 4848225"/>
                <a:gd name="connsiteX2-73" fmla="*/ 0 w 2876550"/>
                <a:gd name="connsiteY2-74" fmla="*/ 4333875 h 4848225"/>
                <a:gd name="connsiteX3-75" fmla="*/ 9525 w 2876550"/>
                <a:gd name="connsiteY3-76" fmla="*/ 0 h 4848225"/>
                <a:gd name="connsiteX0-77" fmla="*/ 2876550 w 2876550"/>
                <a:gd name="connsiteY0-78" fmla="*/ 4848225 h 4848225"/>
                <a:gd name="connsiteX1-79" fmla="*/ 609600 w 2876550"/>
                <a:gd name="connsiteY1-80" fmla="*/ 4848225 h 4848225"/>
                <a:gd name="connsiteX2-81" fmla="*/ 0 w 2876550"/>
                <a:gd name="connsiteY2-82" fmla="*/ 4333875 h 4848225"/>
                <a:gd name="connsiteX3-83" fmla="*/ 9525 w 2876550"/>
                <a:gd name="connsiteY3-84" fmla="*/ 0 h 4848225"/>
                <a:gd name="connsiteX0-85" fmla="*/ 2876550 w 2876550"/>
                <a:gd name="connsiteY0-86" fmla="*/ 4848225 h 4848225"/>
                <a:gd name="connsiteX1-87" fmla="*/ 609600 w 2876550"/>
                <a:gd name="connsiteY1-88" fmla="*/ 4848225 h 4848225"/>
                <a:gd name="connsiteX2-89" fmla="*/ 0 w 2876550"/>
                <a:gd name="connsiteY2-90" fmla="*/ 4333875 h 4848225"/>
                <a:gd name="connsiteX3-91" fmla="*/ 9525 w 2876550"/>
                <a:gd name="connsiteY3-92" fmla="*/ 0 h 4848225"/>
                <a:gd name="connsiteX0-93" fmla="*/ 2876550 w 2876550"/>
                <a:gd name="connsiteY0-94" fmla="*/ 4956867 h 4956867"/>
                <a:gd name="connsiteX1-95" fmla="*/ 609600 w 2876550"/>
                <a:gd name="connsiteY1-96" fmla="*/ 4956867 h 4956867"/>
                <a:gd name="connsiteX2-97" fmla="*/ 0 w 2876550"/>
                <a:gd name="connsiteY2-98" fmla="*/ 4442517 h 4956867"/>
                <a:gd name="connsiteX3-99" fmla="*/ 472 w 2876550"/>
                <a:gd name="connsiteY3-100" fmla="*/ 0 h 4956867"/>
              </a:gdLst>
              <a:ahLst/>
              <a:cxnLst>
                <a:cxn ang="0">
                  <a:pos x="connsiteX0-1" y="connsiteY0-2"/>
                </a:cxn>
                <a:cxn ang="0">
                  <a:pos x="connsiteX1-3" y="connsiteY1-4"/>
                </a:cxn>
                <a:cxn ang="0">
                  <a:pos x="connsiteX2-5" y="connsiteY2-6"/>
                </a:cxn>
                <a:cxn ang="0">
                  <a:pos x="connsiteX3-25" y="connsiteY3-26"/>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자유형: 도형 76"/>
            <p:cNvSpPr/>
            <p:nvPr/>
          </p:nvSpPr>
          <p:spPr>
            <a:xfrm rot="20159212">
              <a:off x="8011875" y="3704542"/>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자유형: 도형 77"/>
            <p:cNvSpPr/>
            <p:nvPr/>
          </p:nvSpPr>
          <p:spPr>
            <a:xfrm rot="16930172" flipH="1">
              <a:off x="8453062" y="2273343"/>
              <a:ext cx="245101" cy="681317"/>
            </a:xfrm>
            <a:custGeom>
              <a:avLst/>
              <a:gdLst>
                <a:gd name="connsiteX0" fmla="*/ 0 w 215153"/>
                <a:gd name="connsiteY0" fmla="*/ 618564 h 618564"/>
                <a:gd name="connsiteX1" fmla="*/ 215153 w 215153"/>
                <a:gd name="connsiteY1" fmla="*/ 0 h 618564"/>
                <a:gd name="connsiteX0-1" fmla="*/ 0 w 215153"/>
                <a:gd name="connsiteY0-2" fmla="*/ 618564 h 618564"/>
                <a:gd name="connsiteX1-3" fmla="*/ 215153 w 215153"/>
                <a:gd name="connsiteY1-4" fmla="*/ 0 h 618564"/>
                <a:gd name="connsiteX0-5" fmla="*/ 53394 w 268547"/>
                <a:gd name="connsiteY0-6" fmla="*/ 618564 h 618564"/>
                <a:gd name="connsiteX1-7" fmla="*/ 268547 w 268547"/>
                <a:gd name="connsiteY1-8" fmla="*/ 0 h 618564"/>
                <a:gd name="connsiteX0-9" fmla="*/ 12997 w 515021"/>
                <a:gd name="connsiteY0-10" fmla="*/ 708211 h 708211"/>
                <a:gd name="connsiteX1-11" fmla="*/ 515021 w 515021"/>
                <a:gd name="connsiteY1-12" fmla="*/ 0 h 708211"/>
                <a:gd name="connsiteX0-13" fmla="*/ 47226 w 549250"/>
                <a:gd name="connsiteY0-14" fmla="*/ 708211 h 708211"/>
                <a:gd name="connsiteX1-15" fmla="*/ 549250 w 549250"/>
                <a:gd name="connsiteY1-16" fmla="*/ 0 h 708211"/>
                <a:gd name="connsiteX0-17" fmla="*/ 95456 w 454045"/>
                <a:gd name="connsiteY0-18" fmla="*/ 681317 h 681317"/>
                <a:gd name="connsiteX1-19" fmla="*/ 454045 w 454045"/>
                <a:gd name="connsiteY1-20" fmla="*/ 0 h 681317"/>
                <a:gd name="connsiteX0-21" fmla="*/ 38912 w 397501"/>
                <a:gd name="connsiteY0-22" fmla="*/ 681317 h 681317"/>
                <a:gd name="connsiteX1-23" fmla="*/ 397501 w 397501"/>
                <a:gd name="connsiteY1-24" fmla="*/ 0 h 681317"/>
              </a:gdLst>
              <a:ahLst/>
              <a:cxnLst>
                <a:cxn ang="0">
                  <a:pos x="connsiteX0-1" y="connsiteY0-2"/>
                </a:cxn>
                <a:cxn ang="0">
                  <a:pos x="connsiteX1-3" y="connsiteY1-4"/>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자유형: 도형 78"/>
            <p:cNvSpPr/>
            <p:nvPr/>
          </p:nvSpPr>
          <p:spPr>
            <a:xfrm flipH="1">
              <a:off x="392128" y="3400425"/>
              <a:ext cx="854232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1" fmla="*/ 2619375 w 2619375"/>
                <a:gd name="connsiteY0-2" fmla="*/ 2495550 h 2505075"/>
                <a:gd name="connsiteX1-3" fmla="*/ 0 w 2619375"/>
                <a:gd name="connsiteY1-4" fmla="*/ 2505075 h 2505075"/>
                <a:gd name="connsiteX2-5" fmla="*/ 0 w 2619375"/>
                <a:gd name="connsiteY2-6" fmla="*/ 571500 h 2505075"/>
                <a:gd name="connsiteX3-7" fmla="*/ 1457325 w 2619375"/>
                <a:gd name="connsiteY3-8" fmla="*/ 0 h 2505075"/>
                <a:gd name="connsiteX0-9" fmla="*/ 2619375 w 2619375"/>
                <a:gd name="connsiteY0-10" fmla="*/ 2695575 h 2705100"/>
                <a:gd name="connsiteX1-11" fmla="*/ 0 w 2619375"/>
                <a:gd name="connsiteY1-12" fmla="*/ 2705100 h 2705100"/>
                <a:gd name="connsiteX2-13" fmla="*/ 0 w 2619375"/>
                <a:gd name="connsiteY2-14" fmla="*/ 771525 h 2705100"/>
                <a:gd name="connsiteX3-15" fmla="*/ 1352550 w 2619375"/>
                <a:gd name="connsiteY3-16" fmla="*/ 0 h 2705100"/>
                <a:gd name="connsiteX0-17" fmla="*/ 2619375 w 2619375"/>
                <a:gd name="connsiteY0-18" fmla="*/ 2562225 h 2571750"/>
                <a:gd name="connsiteX1-19" fmla="*/ 0 w 2619375"/>
                <a:gd name="connsiteY1-20" fmla="*/ 2571750 h 2571750"/>
                <a:gd name="connsiteX2-21" fmla="*/ 0 w 2619375"/>
                <a:gd name="connsiteY2-22" fmla="*/ 638175 h 2571750"/>
                <a:gd name="connsiteX3-23" fmla="*/ 1133475 w 2619375"/>
                <a:gd name="connsiteY3-24" fmla="*/ 0 h 2571750"/>
                <a:gd name="connsiteX0-25" fmla="*/ 2619375 w 2619375"/>
                <a:gd name="connsiteY0-26" fmla="*/ 2562225 h 2571750"/>
                <a:gd name="connsiteX1-27" fmla="*/ 571500 w 2619375"/>
                <a:gd name="connsiteY1-28" fmla="*/ 2571750 h 2571750"/>
                <a:gd name="connsiteX2-29" fmla="*/ 0 w 2619375"/>
                <a:gd name="connsiteY2-30" fmla="*/ 2571750 h 2571750"/>
                <a:gd name="connsiteX3-31" fmla="*/ 0 w 2619375"/>
                <a:gd name="connsiteY3-32" fmla="*/ 638175 h 2571750"/>
                <a:gd name="connsiteX4" fmla="*/ 1133475 w 2619375"/>
                <a:gd name="connsiteY4" fmla="*/ 0 h 2571750"/>
                <a:gd name="connsiteX0-33" fmla="*/ 2628900 w 2628900"/>
                <a:gd name="connsiteY0-34" fmla="*/ 2562225 h 2571750"/>
                <a:gd name="connsiteX1-35" fmla="*/ 581025 w 2628900"/>
                <a:gd name="connsiteY1-36" fmla="*/ 2571750 h 2571750"/>
                <a:gd name="connsiteX2-37" fmla="*/ 9525 w 2628900"/>
                <a:gd name="connsiteY2-38" fmla="*/ 2571750 h 2571750"/>
                <a:gd name="connsiteX3-39" fmla="*/ 0 w 2628900"/>
                <a:gd name="connsiteY3-40" fmla="*/ 2038350 h 2571750"/>
                <a:gd name="connsiteX4-41" fmla="*/ 9525 w 2628900"/>
                <a:gd name="connsiteY4-42" fmla="*/ 638175 h 2571750"/>
                <a:gd name="connsiteX5" fmla="*/ 1143000 w 2628900"/>
                <a:gd name="connsiteY5" fmla="*/ 0 h 2571750"/>
                <a:gd name="connsiteX0-43" fmla="*/ 2628900 w 2628900"/>
                <a:gd name="connsiteY0-44" fmla="*/ 2562225 h 2571750"/>
                <a:gd name="connsiteX1-45" fmla="*/ 581025 w 2628900"/>
                <a:gd name="connsiteY1-46" fmla="*/ 2571750 h 2571750"/>
                <a:gd name="connsiteX2-47" fmla="*/ 0 w 2628900"/>
                <a:gd name="connsiteY2-48" fmla="*/ 2038350 h 2571750"/>
                <a:gd name="connsiteX3-49" fmla="*/ 9525 w 2628900"/>
                <a:gd name="connsiteY3-50" fmla="*/ 638175 h 2571750"/>
                <a:gd name="connsiteX4-51" fmla="*/ 1143000 w 2628900"/>
                <a:gd name="connsiteY4-52" fmla="*/ 0 h 2571750"/>
                <a:gd name="connsiteX0-53" fmla="*/ 2628900 w 2628900"/>
                <a:gd name="connsiteY0-54" fmla="*/ 2562225 h 2571750"/>
                <a:gd name="connsiteX1-55" fmla="*/ 581025 w 2628900"/>
                <a:gd name="connsiteY1-56" fmla="*/ 2571750 h 2571750"/>
                <a:gd name="connsiteX2-57" fmla="*/ 0 w 2628900"/>
                <a:gd name="connsiteY2-58" fmla="*/ 2038350 h 2571750"/>
                <a:gd name="connsiteX3-59" fmla="*/ 9525 w 2628900"/>
                <a:gd name="connsiteY3-60" fmla="*/ 638175 h 2571750"/>
                <a:gd name="connsiteX4-61" fmla="*/ 1143000 w 2628900"/>
                <a:gd name="connsiteY4-62" fmla="*/ 0 h 2571750"/>
                <a:gd name="connsiteX0-63" fmla="*/ 2628900 w 2628900"/>
                <a:gd name="connsiteY0-64" fmla="*/ 2562225 h 2571750"/>
                <a:gd name="connsiteX1-65" fmla="*/ 581025 w 2628900"/>
                <a:gd name="connsiteY1-66" fmla="*/ 2571750 h 2571750"/>
                <a:gd name="connsiteX2-67" fmla="*/ 0 w 2628900"/>
                <a:gd name="connsiteY2-68" fmla="*/ 2038350 h 2571750"/>
                <a:gd name="connsiteX3-69" fmla="*/ 9525 w 2628900"/>
                <a:gd name="connsiteY3-70" fmla="*/ 638175 h 2571750"/>
                <a:gd name="connsiteX4-71" fmla="*/ 1143000 w 2628900"/>
                <a:gd name="connsiteY4-72" fmla="*/ 0 h 2571750"/>
                <a:gd name="connsiteX0-73" fmla="*/ 2628900 w 2628900"/>
                <a:gd name="connsiteY0-74" fmla="*/ 2562225 h 2571750"/>
                <a:gd name="connsiteX1-75" fmla="*/ 581025 w 2628900"/>
                <a:gd name="connsiteY1-76" fmla="*/ 2571750 h 2571750"/>
                <a:gd name="connsiteX2-77" fmla="*/ 0 w 2628900"/>
                <a:gd name="connsiteY2-78" fmla="*/ 2038350 h 2571750"/>
                <a:gd name="connsiteX3-79" fmla="*/ 9525 w 2628900"/>
                <a:gd name="connsiteY3-80" fmla="*/ 638175 h 2571750"/>
                <a:gd name="connsiteX4-81" fmla="*/ 1143000 w 2628900"/>
                <a:gd name="connsiteY4-82" fmla="*/ 0 h 2571750"/>
                <a:gd name="connsiteX0-83" fmla="*/ 2628900 w 2628900"/>
                <a:gd name="connsiteY0-84" fmla="*/ 2562225 h 2571750"/>
                <a:gd name="connsiteX1-85" fmla="*/ 581025 w 2628900"/>
                <a:gd name="connsiteY1-86" fmla="*/ 2571750 h 2571750"/>
                <a:gd name="connsiteX2-87" fmla="*/ 0 w 2628900"/>
                <a:gd name="connsiteY2-88" fmla="*/ 2038350 h 2571750"/>
                <a:gd name="connsiteX3-89" fmla="*/ 9525 w 2628900"/>
                <a:gd name="connsiteY3-90" fmla="*/ 638175 h 2571750"/>
                <a:gd name="connsiteX4-91" fmla="*/ 1143000 w 2628900"/>
                <a:gd name="connsiteY4-92" fmla="*/ 0 h 2571750"/>
                <a:gd name="connsiteX0-93" fmla="*/ 2628900 w 2628900"/>
                <a:gd name="connsiteY0-94" fmla="*/ 2562225 h 2571750"/>
                <a:gd name="connsiteX1-95" fmla="*/ 581025 w 2628900"/>
                <a:gd name="connsiteY1-96" fmla="*/ 2571750 h 2571750"/>
                <a:gd name="connsiteX2-97" fmla="*/ 0 w 2628900"/>
                <a:gd name="connsiteY2-98" fmla="*/ 2038350 h 2571750"/>
                <a:gd name="connsiteX3-99" fmla="*/ 9525 w 2628900"/>
                <a:gd name="connsiteY3-100" fmla="*/ 638175 h 2571750"/>
                <a:gd name="connsiteX4-101" fmla="*/ 1143000 w 2628900"/>
                <a:gd name="connsiteY4-102" fmla="*/ 0 h 2571750"/>
                <a:gd name="connsiteX0-103" fmla="*/ 2476500 w 2476500"/>
                <a:gd name="connsiteY0-104" fmla="*/ 2571750 h 2571750"/>
                <a:gd name="connsiteX1-105" fmla="*/ 581025 w 2476500"/>
                <a:gd name="connsiteY1-106" fmla="*/ 2571750 h 2571750"/>
                <a:gd name="connsiteX2-107" fmla="*/ 0 w 2476500"/>
                <a:gd name="connsiteY2-108" fmla="*/ 2038350 h 2571750"/>
                <a:gd name="connsiteX3-109" fmla="*/ 9525 w 2476500"/>
                <a:gd name="connsiteY3-110" fmla="*/ 638175 h 2571750"/>
                <a:gd name="connsiteX4-111" fmla="*/ 1143000 w 2476500"/>
                <a:gd name="connsiteY4-112" fmla="*/ 0 h 2571750"/>
                <a:gd name="connsiteX0-113" fmla="*/ 2476500 w 2476500"/>
                <a:gd name="connsiteY0-114" fmla="*/ 2571750 h 2571750"/>
                <a:gd name="connsiteX1-115" fmla="*/ 581025 w 2476500"/>
                <a:gd name="connsiteY1-116" fmla="*/ 2571750 h 2571750"/>
                <a:gd name="connsiteX2-117" fmla="*/ 0 w 2476500"/>
                <a:gd name="connsiteY2-118" fmla="*/ 2038350 h 2571750"/>
                <a:gd name="connsiteX3-119" fmla="*/ 9525 w 2476500"/>
                <a:gd name="connsiteY3-120" fmla="*/ 638175 h 2571750"/>
                <a:gd name="connsiteX4-121" fmla="*/ 1143000 w 2476500"/>
                <a:gd name="connsiteY4-122" fmla="*/ 0 h 2571750"/>
                <a:gd name="connsiteX0-123" fmla="*/ 2476500 w 2476500"/>
                <a:gd name="connsiteY0-124" fmla="*/ 2571750 h 2571750"/>
                <a:gd name="connsiteX1-125" fmla="*/ 581025 w 2476500"/>
                <a:gd name="connsiteY1-126" fmla="*/ 2571750 h 2571750"/>
                <a:gd name="connsiteX2-127" fmla="*/ 0 w 2476500"/>
                <a:gd name="connsiteY2-128" fmla="*/ 2038350 h 2571750"/>
                <a:gd name="connsiteX3-129" fmla="*/ 9525 w 2476500"/>
                <a:gd name="connsiteY3-130" fmla="*/ 638175 h 2571750"/>
                <a:gd name="connsiteX4-131" fmla="*/ 1143000 w 2476500"/>
                <a:gd name="connsiteY4-132" fmla="*/ 0 h 2571750"/>
                <a:gd name="connsiteX0-133" fmla="*/ 2476500 w 2476500"/>
                <a:gd name="connsiteY0-134" fmla="*/ 2571817 h 2571817"/>
                <a:gd name="connsiteX1-135" fmla="*/ 581025 w 2476500"/>
                <a:gd name="connsiteY1-136" fmla="*/ 2571817 h 2571817"/>
                <a:gd name="connsiteX2-137" fmla="*/ 0 w 2476500"/>
                <a:gd name="connsiteY2-138" fmla="*/ 2038417 h 2571817"/>
                <a:gd name="connsiteX3-139" fmla="*/ 9525 w 2476500"/>
                <a:gd name="connsiteY3-140" fmla="*/ 638242 h 2571817"/>
                <a:gd name="connsiteX4-141" fmla="*/ 1143000 w 2476500"/>
                <a:gd name="connsiteY4-142" fmla="*/ 67 h 2571817"/>
                <a:gd name="connsiteX0-143" fmla="*/ 2476500 w 2476500"/>
                <a:gd name="connsiteY0-144" fmla="*/ 2571750 h 2571750"/>
                <a:gd name="connsiteX1-145" fmla="*/ 581025 w 2476500"/>
                <a:gd name="connsiteY1-146" fmla="*/ 2571750 h 2571750"/>
                <a:gd name="connsiteX2-147" fmla="*/ 0 w 2476500"/>
                <a:gd name="connsiteY2-148" fmla="*/ 2038350 h 2571750"/>
                <a:gd name="connsiteX3-149" fmla="*/ 9525 w 2476500"/>
                <a:gd name="connsiteY3-150" fmla="*/ 638175 h 2571750"/>
                <a:gd name="connsiteX4-151" fmla="*/ 1143000 w 2476500"/>
                <a:gd name="connsiteY4-152" fmla="*/ 0 h 2571750"/>
                <a:gd name="connsiteX0-153" fmla="*/ 2476500 w 2476500"/>
                <a:gd name="connsiteY0-154" fmla="*/ 2571750 h 2571750"/>
                <a:gd name="connsiteX1-155" fmla="*/ 581025 w 2476500"/>
                <a:gd name="connsiteY1-156" fmla="*/ 2571750 h 2571750"/>
                <a:gd name="connsiteX2-157" fmla="*/ 0 w 2476500"/>
                <a:gd name="connsiteY2-158" fmla="*/ 2038350 h 2571750"/>
                <a:gd name="connsiteX3-159" fmla="*/ 9525 w 2476500"/>
                <a:gd name="connsiteY3-160" fmla="*/ 638175 h 2571750"/>
                <a:gd name="connsiteX4-161" fmla="*/ 1143000 w 2476500"/>
                <a:gd name="connsiteY4-162" fmla="*/ 0 h 2571750"/>
                <a:gd name="connsiteX0-163" fmla="*/ 2476500 w 2476500"/>
                <a:gd name="connsiteY0-164" fmla="*/ 2571750 h 2571750"/>
                <a:gd name="connsiteX1-165" fmla="*/ 581025 w 2476500"/>
                <a:gd name="connsiteY1-166" fmla="*/ 2571750 h 2571750"/>
                <a:gd name="connsiteX2-167" fmla="*/ 0 w 2476500"/>
                <a:gd name="connsiteY2-168" fmla="*/ 2038350 h 2571750"/>
                <a:gd name="connsiteX3-169" fmla="*/ 9525 w 2476500"/>
                <a:gd name="connsiteY3-170" fmla="*/ 638175 h 2571750"/>
                <a:gd name="connsiteX4-171" fmla="*/ 1143000 w 2476500"/>
                <a:gd name="connsiteY4-172" fmla="*/ 0 h 2571750"/>
                <a:gd name="connsiteX0-173" fmla="*/ 2476500 w 2476500"/>
                <a:gd name="connsiteY0-174" fmla="*/ 2571750 h 2571750"/>
                <a:gd name="connsiteX1-175" fmla="*/ 581025 w 2476500"/>
                <a:gd name="connsiteY1-176" fmla="*/ 2571750 h 2571750"/>
                <a:gd name="connsiteX2-177" fmla="*/ 0 w 2476500"/>
                <a:gd name="connsiteY2-178" fmla="*/ 2038350 h 2571750"/>
                <a:gd name="connsiteX3-179" fmla="*/ 9525 w 2476500"/>
                <a:gd name="connsiteY3-180" fmla="*/ 638175 h 2571750"/>
                <a:gd name="connsiteX4-181" fmla="*/ 1143000 w 2476500"/>
                <a:gd name="connsiteY4-182" fmla="*/ 0 h 2571750"/>
                <a:gd name="connsiteX0-183" fmla="*/ 2476500 w 2476500"/>
                <a:gd name="connsiteY0-184" fmla="*/ 2743200 h 2743200"/>
                <a:gd name="connsiteX1-185" fmla="*/ 581025 w 2476500"/>
                <a:gd name="connsiteY1-186" fmla="*/ 2743200 h 2743200"/>
                <a:gd name="connsiteX2-187" fmla="*/ 0 w 2476500"/>
                <a:gd name="connsiteY2-188" fmla="*/ 2209800 h 2743200"/>
                <a:gd name="connsiteX3-189" fmla="*/ 9525 w 2476500"/>
                <a:gd name="connsiteY3-190" fmla="*/ 809625 h 2743200"/>
                <a:gd name="connsiteX4-191" fmla="*/ 1133475 w 2476500"/>
                <a:gd name="connsiteY4-192" fmla="*/ 0 h 2743200"/>
                <a:gd name="connsiteX0-193" fmla="*/ 2476500 w 2476500"/>
                <a:gd name="connsiteY0-194" fmla="*/ 2743200 h 2743200"/>
                <a:gd name="connsiteX1-195" fmla="*/ 581025 w 2476500"/>
                <a:gd name="connsiteY1-196" fmla="*/ 2743200 h 2743200"/>
                <a:gd name="connsiteX2-197" fmla="*/ 0 w 2476500"/>
                <a:gd name="connsiteY2-198" fmla="*/ 2209800 h 2743200"/>
                <a:gd name="connsiteX3-199" fmla="*/ 9525 w 2476500"/>
                <a:gd name="connsiteY3-200" fmla="*/ 809625 h 2743200"/>
                <a:gd name="connsiteX4-201" fmla="*/ 1133475 w 2476500"/>
                <a:gd name="connsiteY4-202" fmla="*/ 0 h 2743200"/>
                <a:gd name="connsiteX0-203" fmla="*/ 2476500 w 2476500"/>
                <a:gd name="connsiteY0-204" fmla="*/ 2743200 h 2743200"/>
                <a:gd name="connsiteX1-205" fmla="*/ 581025 w 2476500"/>
                <a:gd name="connsiteY1-206" fmla="*/ 2743200 h 2743200"/>
                <a:gd name="connsiteX2-207" fmla="*/ 0 w 2476500"/>
                <a:gd name="connsiteY2-208" fmla="*/ 2209800 h 2743200"/>
                <a:gd name="connsiteX3-209" fmla="*/ 9525 w 2476500"/>
                <a:gd name="connsiteY3-210" fmla="*/ 809625 h 2743200"/>
                <a:gd name="connsiteX4-211" fmla="*/ 1133475 w 2476500"/>
                <a:gd name="connsiteY4-212" fmla="*/ 0 h 2743200"/>
                <a:gd name="connsiteX0-213" fmla="*/ 2476500 w 2476500"/>
                <a:gd name="connsiteY0-214" fmla="*/ 2743200 h 2743200"/>
                <a:gd name="connsiteX1-215" fmla="*/ 581025 w 2476500"/>
                <a:gd name="connsiteY1-216" fmla="*/ 2743200 h 2743200"/>
                <a:gd name="connsiteX2-217" fmla="*/ 0 w 2476500"/>
                <a:gd name="connsiteY2-218" fmla="*/ 2209800 h 2743200"/>
                <a:gd name="connsiteX3-219" fmla="*/ 9525 w 2476500"/>
                <a:gd name="connsiteY3-220" fmla="*/ 809625 h 2743200"/>
                <a:gd name="connsiteX4-221" fmla="*/ 1133475 w 2476500"/>
                <a:gd name="connsiteY4-222" fmla="*/ 0 h 2743200"/>
                <a:gd name="connsiteX0-223" fmla="*/ 2476500 w 2476500"/>
                <a:gd name="connsiteY0-224" fmla="*/ 2743200 h 2743200"/>
                <a:gd name="connsiteX1-225" fmla="*/ 581025 w 2476500"/>
                <a:gd name="connsiteY1-226" fmla="*/ 2743200 h 2743200"/>
                <a:gd name="connsiteX2-227" fmla="*/ 0 w 2476500"/>
                <a:gd name="connsiteY2-228" fmla="*/ 2209800 h 2743200"/>
                <a:gd name="connsiteX3-229" fmla="*/ 9525 w 2476500"/>
                <a:gd name="connsiteY3-230" fmla="*/ 809625 h 2743200"/>
                <a:gd name="connsiteX4-231" fmla="*/ 1133475 w 2476500"/>
                <a:gd name="connsiteY4-232" fmla="*/ 0 h 2743200"/>
                <a:gd name="connsiteX0-233" fmla="*/ 2476500 w 2476500"/>
                <a:gd name="connsiteY0-234" fmla="*/ 2743200 h 2743200"/>
                <a:gd name="connsiteX1-235" fmla="*/ 581025 w 2476500"/>
                <a:gd name="connsiteY1-236" fmla="*/ 2743200 h 2743200"/>
                <a:gd name="connsiteX2-237" fmla="*/ 0 w 2476500"/>
                <a:gd name="connsiteY2-238" fmla="*/ 2209800 h 2743200"/>
                <a:gd name="connsiteX3-239" fmla="*/ 9525 w 2476500"/>
                <a:gd name="connsiteY3-240" fmla="*/ 809625 h 2743200"/>
                <a:gd name="connsiteX4-241" fmla="*/ 1133475 w 2476500"/>
                <a:gd name="connsiteY4-242" fmla="*/ 0 h 2743200"/>
                <a:gd name="connsiteX0-243" fmla="*/ 8542322 w 8542322"/>
                <a:gd name="connsiteY0-244" fmla="*/ 2770361 h 2770361"/>
                <a:gd name="connsiteX1-245" fmla="*/ 581025 w 8542322"/>
                <a:gd name="connsiteY1-246" fmla="*/ 2743200 h 2770361"/>
                <a:gd name="connsiteX2-247" fmla="*/ 0 w 8542322"/>
                <a:gd name="connsiteY2-248" fmla="*/ 2209800 h 2770361"/>
                <a:gd name="connsiteX3-249" fmla="*/ 9525 w 8542322"/>
                <a:gd name="connsiteY3-250" fmla="*/ 809625 h 2770361"/>
                <a:gd name="connsiteX4-251" fmla="*/ 1133475 w 8542322"/>
                <a:gd name="connsiteY4-252" fmla="*/ 0 h 2770361"/>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자유형: 도형 79"/>
            <p:cNvSpPr/>
            <p:nvPr/>
          </p:nvSpPr>
          <p:spPr>
            <a:xfrm flipH="1">
              <a:off x="375435" y="1847850"/>
              <a:ext cx="8749514"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1" fmla="*/ 2743200 w 2743200"/>
                <a:gd name="connsiteY0-2" fmla="*/ 4476750 h 4476750"/>
                <a:gd name="connsiteX1-3" fmla="*/ 9525 w 2743200"/>
                <a:gd name="connsiteY1-4" fmla="*/ 4467225 h 4476750"/>
                <a:gd name="connsiteX2-5" fmla="*/ 0 w 2743200"/>
                <a:gd name="connsiteY2-6" fmla="*/ 1143000 h 4476750"/>
                <a:gd name="connsiteX3-7" fmla="*/ 1323975 w 2743200"/>
                <a:gd name="connsiteY3-8" fmla="*/ 0 h 4476750"/>
                <a:gd name="connsiteX0-9" fmla="*/ 2743200 w 2743200"/>
                <a:gd name="connsiteY0-10" fmla="*/ 4476750 h 4476750"/>
                <a:gd name="connsiteX1-11" fmla="*/ 561975 w 2743200"/>
                <a:gd name="connsiteY1-12" fmla="*/ 4476750 h 4476750"/>
                <a:gd name="connsiteX2-13" fmla="*/ 9525 w 2743200"/>
                <a:gd name="connsiteY2-14" fmla="*/ 4467225 h 4476750"/>
                <a:gd name="connsiteX3-15" fmla="*/ 0 w 2743200"/>
                <a:gd name="connsiteY3-16" fmla="*/ 1143000 h 4476750"/>
                <a:gd name="connsiteX4" fmla="*/ 1323975 w 2743200"/>
                <a:gd name="connsiteY4" fmla="*/ 0 h 4476750"/>
                <a:gd name="connsiteX0-17" fmla="*/ 2743200 w 2743200"/>
                <a:gd name="connsiteY0-18" fmla="*/ 4476750 h 4476750"/>
                <a:gd name="connsiteX1-19" fmla="*/ 561975 w 2743200"/>
                <a:gd name="connsiteY1-20" fmla="*/ 4476750 h 4476750"/>
                <a:gd name="connsiteX2-21" fmla="*/ 9525 w 2743200"/>
                <a:gd name="connsiteY2-22" fmla="*/ 4467225 h 4476750"/>
                <a:gd name="connsiteX3-23" fmla="*/ 0 w 2743200"/>
                <a:gd name="connsiteY3-24" fmla="*/ 3933825 h 4476750"/>
                <a:gd name="connsiteX4-25" fmla="*/ 0 w 2743200"/>
                <a:gd name="connsiteY4-26" fmla="*/ 1143000 h 4476750"/>
                <a:gd name="connsiteX5" fmla="*/ 1323975 w 2743200"/>
                <a:gd name="connsiteY5" fmla="*/ 0 h 4476750"/>
                <a:gd name="connsiteX0-27" fmla="*/ 2743200 w 2743200"/>
                <a:gd name="connsiteY0-28" fmla="*/ 4476750 h 4476750"/>
                <a:gd name="connsiteX1-29" fmla="*/ 561975 w 2743200"/>
                <a:gd name="connsiteY1-30" fmla="*/ 4476750 h 4476750"/>
                <a:gd name="connsiteX2-31" fmla="*/ 0 w 2743200"/>
                <a:gd name="connsiteY2-32" fmla="*/ 3933825 h 4476750"/>
                <a:gd name="connsiteX3-33" fmla="*/ 0 w 2743200"/>
                <a:gd name="connsiteY3-34" fmla="*/ 1143000 h 4476750"/>
                <a:gd name="connsiteX4-35" fmla="*/ 1323975 w 2743200"/>
                <a:gd name="connsiteY4-36" fmla="*/ 0 h 4476750"/>
                <a:gd name="connsiteX0-37" fmla="*/ 2743200 w 2743200"/>
                <a:gd name="connsiteY0-38" fmla="*/ 4476750 h 4476750"/>
                <a:gd name="connsiteX1-39" fmla="*/ 561975 w 2743200"/>
                <a:gd name="connsiteY1-40" fmla="*/ 4476750 h 4476750"/>
                <a:gd name="connsiteX2-41" fmla="*/ 0 w 2743200"/>
                <a:gd name="connsiteY2-42" fmla="*/ 3933825 h 4476750"/>
                <a:gd name="connsiteX3-43" fmla="*/ 0 w 2743200"/>
                <a:gd name="connsiteY3-44" fmla="*/ 1143000 h 4476750"/>
                <a:gd name="connsiteX4-45" fmla="*/ 1323975 w 2743200"/>
                <a:gd name="connsiteY4-46" fmla="*/ 0 h 4476750"/>
                <a:gd name="connsiteX0-47" fmla="*/ 2743200 w 2743200"/>
                <a:gd name="connsiteY0-48" fmla="*/ 4476750 h 4476750"/>
                <a:gd name="connsiteX1-49" fmla="*/ 561975 w 2743200"/>
                <a:gd name="connsiteY1-50" fmla="*/ 4476750 h 4476750"/>
                <a:gd name="connsiteX2-51" fmla="*/ 0 w 2743200"/>
                <a:gd name="connsiteY2-52" fmla="*/ 3933825 h 4476750"/>
                <a:gd name="connsiteX3-53" fmla="*/ 0 w 2743200"/>
                <a:gd name="connsiteY3-54" fmla="*/ 1143000 h 4476750"/>
                <a:gd name="connsiteX4-55" fmla="*/ 1323975 w 2743200"/>
                <a:gd name="connsiteY4-56" fmla="*/ 0 h 4476750"/>
                <a:gd name="connsiteX0-57" fmla="*/ 2743200 w 2743200"/>
                <a:gd name="connsiteY0-58" fmla="*/ 4476750 h 4476750"/>
                <a:gd name="connsiteX1-59" fmla="*/ 561975 w 2743200"/>
                <a:gd name="connsiteY1-60" fmla="*/ 4476750 h 4476750"/>
                <a:gd name="connsiteX2-61" fmla="*/ 0 w 2743200"/>
                <a:gd name="connsiteY2-62" fmla="*/ 3933825 h 4476750"/>
                <a:gd name="connsiteX3-63" fmla="*/ 0 w 2743200"/>
                <a:gd name="connsiteY3-64" fmla="*/ 1143000 h 4476750"/>
                <a:gd name="connsiteX4-65" fmla="*/ 1323975 w 2743200"/>
                <a:gd name="connsiteY4-66" fmla="*/ 0 h 4476750"/>
                <a:gd name="connsiteX0-67" fmla="*/ 2743200 w 2743200"/>
                <a:gd name="connsiteY0-68" fmla="*/ 4476750 h 4476750"/>
                <a:gd name="connsiteX1-69" fmla="*/ 561975 w 2743200"/>
                <a:gd name="connsiteY1-70" fmla="*/ 4476750 h 4476750"/>
                <a:gd name="connsiteX2-71" fmla="*/ 0 w 2743200"/>
                <a:gd name="connsiteY2-72" fmla="*/ 3933825 h 4476750"/>
                <a:gd name="connsiteX3-73" fmla="*/ 0 w 2743200"/>
                <a:gd name="connsiteY3-74" fmla="*/ 1143000 h 4476750"/>
                <a:gd name="connsiteX4-75" fmla="*/ 1323975 w 2743200"/>
                <a:gd name="connsiteY4-76" fmla="*/ 0 h 4476750"/>
                <a:gd name="connsiteX0-77" fmla="*/ 2743200 w 2743200"/>
                <a:gd name="connsiteY0-78" fmla="*/ 4476750 h 4476750"/>
                <a:gd name="connsiteX1-79" fmla="*/ 561975 w 2743200"/>
                <a:gd name="connsiteY1-80" fmla="*/ 4476750 h 4476750"/>
                <a:gd name="connsiteX2-81" fmla="*/ 0 w 2743200"/>
                <a:gd name="connsiteY2-82" fmla="*/ 3933825 h 4476750"/>
                <a:gd name="connsiteX3-83" fmla="*/ 0 w 2743200"/>
                <a:gd name="connsiteY3-84" fmla="*/ 1143000 h 4476750"/>
                <a:gd name="connsiteX4-85" fmla="*/ 1323975 w 2743200"/>
                <a:gd name="connsiteY4-86" fmla="*/ 0 h 4476750"/>
                <a:gd name="connsiteX0-87" fmla="*/ 2743200 w 2743200"/>
                <a:gd name="connsiteY0-88" fmla="*/ 4476750 h 4476750"/>
                <a:gd name="connsiteX1-89" fmla="*/ 561975 w 2743200"/>
                <a:gd name="connsiteY1-90" fmla="*/ 4476750 h 4476750"/>
                <a:gd name="connsiteX2-91" fmla="*/ 0 w 2743200"/>
                <a:gd name="connsiteY2-92" fmla="*/ 3933825 h 4476750"/>
                <a:gd name="connsiteX3-93" fmla="*/ 0 w 2743200"/>
                <a:gd name="connsiteY3-94" fmla="*/ 1143000 h 4476750"/>
                <a:gd name="connsiteX4-95" fmla="*/ 1323975 w 2743200"/>
                <a:gd name="connsiteY4-96" fmla="*/ 0 h 4476750"/>
                <a:gd name="connsiteX0-97" fmla="*/ 2743200 w 2743200"/>
                <a:gd name="connsiteY0-98" fmla="*/ 4476750 h 4476750"/>
                <a:gd name="connsiteX1-99" fmla="*/ 561975 w 2743200"/>
                <a:gd name="connsiteY1-100" fmla="*/ 4476750 h 4476750"/>
                <a:gd name="connsiteX2-101" fmla="*/ 0 w 2743200"/>
                <a:gd name="connsiteY2-102" fmla="*/ 3933825 h 4476750"/>
                <a:gd name="connsiteX3-103" fmla="*/ 0 w 2743200"/>
                <a:gd name="connsiteY3-104" fmla="*/ 1143000 h 4476750"/>
                <a:gd name="connsiteX4-105" fmla="*/ 1323975 w 2743200"/>
                <a:gd name="connsiteY4-106" fmla="*/ 0 h 4476750"/>
                <a:gd name="connsiteX0-107" fmla="*/ 2743200 w 2743200"/>
                <a:gd name="connsiteY0-108" fmla="*/ 4476750 h 4476750"/>
                <a:gd name="connsiteX1-109" fmla="*/ 561975 w 2743200"/>
                <a:gd name="connsiteY1-110" fmla="*/ 4476750 h 4476750"/>
                <a:gd name="connsiteX2-111" fmla="*/ 0 w 2743200"/>
                <a:gd name="connsiteY2-112" fmla="*/ 3933825 h 4476750"/>
                <a:gd name="connsiteX3-113" fmla="*/ 0 w 2743200"/>
                <a:gd name="connsiteY3-114" fmla="*/ 1143000 h 4476750"/>
                <a:gd name="connsiteX4-115" fmla="*/ 1323975 w 2743200"/>
                <a:gd name="connsiteY4-116" fmla="*/ 0 h 4476750"/>
                <a:gd name="connsiteX0-117" fmla="*/ 2743200 w 2743200"/>
                <a:gd name="connsiteY0-118" fmla="*/ 4476750 h 4476750"/>
                <a:gd name="connsiteX1-119" fmla="*/ 561975 w 2743200"/>
                <a:gd name="connsiteY1-120" fmla="*/ 4476750 h 4476750"/>
                <a:gd name="connsiteX2-121" fmla="*/ 0 w 2743200"/>
                <a:gd name="connsiteY2-122" fmla="*/ 3933825 h 4476750"/>
                <a:gd name="connsiteX3-123" fmla="*/ 0 w 2743200"/>
                <a:gd name="connsiteY3-124" fmla="*/ 1143000 h 4476750"/>
                <a:gd name="connsiteX4-125" fmla="*/ 1323975 w 2743200"/>
                <a:gd name="connsiteY4-126" fmla="*/ 0 h 4476750"/>
                <a:gd name="connsiteX0-127" fmla="*/ 2638425 w 2638425"/>
                <a:gd name="connsiteY0-128" fmla="*/ 4467225 h 4476750"/>
                <a:gd name="connsiteX1-129" fmla="*/ 561975 w 2638425"/>
                <a:gd name="connsiteY1-130" fmla="*/ 4476750 h 4476750"/>
                <a:gd name="connsiteX2-131" fmla="*/ 0 w 2638425"/>
                <a:gd name="connsiteY2-132" fmla="*/ 3933825 h 4476750"/>
                <a:gd name="connsiteX3-133" fmla="*/ 0 w 2638425"/>
                <a:gd name="connsiteY3-134" fmla="*/ 1143000 h 4476750"/>
                <a:gd name="connsiteX4-135" fmla="*/ 1323975 w 2638425"/>
                <a:gd name="connsiteY4-136" fmla="*/ 0 h 4476750"/>
                <a:gd name="connsiteX0-137" fmla="*/ 2638425 w 2638425"/>
                <a:gd name="connsiteY0-138" fmla="*/ 4467225 h 4476750"/>
                <a:gd name="connsiteX1-139" fmla="*/ 561975 w 2638425"/>
                <a:gd name="connsiteY1-140" fmla="*/ 4476750 h 4476750"/>
                <a:gd name="connsiteX2-141" fmla="*/ 0 w 2638425"/>
                <a:gd name="connsiteY2-142" fmla="*/ 3933825 h 4476750"/>
                <a:gd name="connsiteX3-143" fmla="*/ 0 w 2638425"/>
                <a:gd name="connsiteY3-144" fmla="*/ 1143000 h 4476750"/>
                <a:gd name="connsiteX4-145" fmla="*/ 1323975 w 2638425"/>
                <a:gd name="connsiteY4-146" fmla="*/ 0 h 4476750"/>
                <a:gd name="connsiteX0-147" fmla="*/ 2638425 w 2638425"/>
                <a:gd name="connsiteY0-148" fmla="*/ 4467225 h 4476750"/>
                <a:gd name="connsiteX1-149" fmla="*/ 561975 w 2638425"/>
                <a:gd name="connsiteY1-150" fmla="*/ 4476750 h 4476750"/>
                <a:gd name="connsiteX2-151" fmla="*/ 0 w 2638425"/>
                <a:gd name="connsiteY2-152" fmla="*/ 3933825 h 4476750"/>
                <a:gd name="connsiteX3-153" fmla="*/ 0 w 2638425"/>
                <a:gd name="connsiteY3-154" fmla="*/ 1143000 h 4476750"/>
                <a:gd name="connsiteX4-155" fmla="*/ 1323975 w 2638425"/>
                <a:gd name="connsiteY4-156" fmla="*/ 0 h 4476750"/>
                <a:gd name="connsiteX0-157" fmla="*/ 2638425 w 2638425"/>
                <a:gd name="connsiteY0-158" fmla="*/ 4467225 h 4476750"/>
                <a:gd name="connsiteX1-159" fmla="*/ 561975 w 2638425"/>
                <a:gd name="connsiteY1-160" fmla="*/ 4476750 h 4476750"/>
                <a:gd name="connsiteX2-161" fmla="*/ 0 w 2638425"/>
                <a:gd name="connsiteY2-162" fmla="*/ 3933825 h 4476750"/>
                <a:gd name="connsiteX3-163" fmla="*/ 0 w 2638425"/>
                <a:gd name="connsiteY3-164" fmla="*/ 1143000 h 4476750"/>
                <a:gd name="connsiteX4-165" fmla="*/ 1323975 w 2638425"/>
                <a:gd name="connsiteY4-166" fmla="*/ 0 h 4476750"/>
                <a:gd name="connsiteX0-167" fmla="*/ 8749514 w 8749514"/>
                <a:gd name="connsiteY0-168" fmla="*/ 4494385 h 4494385"/>
                <a:gd name="connsiteX1-169" fmla="*/ 561975 w 8749514"/>
                <a:gd name="connsiteY1-170" fmla="*/ 4476750 h 4494385"/>
                <a:gd name="connsiteX2-171" fmla="*/ 0 w 8749514"/>
                <a:gd name="connsiteY2-172" fmla="*/ 3933825 h 4494385"/>
                <a:gd name="connsiteX3-173" fmla="*/ 0 w 8749514"/>
                <a:gd name="connsiteY3-174" fmla="*/ 1143000 h 4494385"/>
                <a:gd name="connsiteX4-175" fmla="*/ 1323975 w 8749514"/>
                <a:gd name="connsiteY4-176" fmla="*/ 0 h 4494385"/>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자유형: 도형 80"/>
            <p:cNvSpPr/>
            <p:nvPr/>
          </p:nvSpPr>
          <p:spPr>
            <a:xfrm flipH="1">
              <a:off x="364495" y="5981701"/>
              <a:ext cx="896047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1" fmla="*/ 2867025 w 2867025"/>
                <a:gd name="connsiteY0-2" fmla="*/ 4848225 h 4848225"/>
                <a:gd name="connsiteX1-3" fmla="*/ 9525 w 2867025"/>
                <a:gd name="connsiteY1-4" fmla="*/ 4848225 h 4848225"/>
                <a:gd name="connsiteX2-5" fmla="*/ 0 w 2867025"/>
                <a:gd name="connsiteY2-6" fmla="*/ 0 h 4848225"/>
                <a:gd name="connsiteX0-7" fmla="*/ 2867025 w 2867025"/>
                <a:gd name="connsiteY0-8" fmla="*/ 4848225 h 4848225"/>
                <a:gd name="connsiteX1-9" fmla="*/ 0 w 2867025"/>
                <a:gd name="connsiteY1-10" fmla="*/ 4848225 h 4848225"/>
                <a:gd name="connsiteX2-11" fmla="*/ 0 w 2867025"/>
                <a:gd name="connsiteY2-12" fmla="*/ 0 h 4848225"/>
                <a:gd name="connsiteX0-13" fmla="*/ 2876550 w 2876550"/>
                <a:gd name="connsiteY0-14" fmla="*/ 4848225 h 4848225"/>
                <a:gd name="connsiteX1-15" fmla="*/ 9525 w 2876550"/>
                <a:gd name="connsiteY1-16" fmla="*/ 4848225 h 4848225"/>
                <a:gd name="connsiteX2-17" fmla="*/ 0 w 2876550"/>
                <a:gd name="connsiteY2-18" fmla="*/ 4333875 h 4848225"/>
                <a:gd name="connsiteX3" fmla="*/ 9525 w 2876550"/>
                <a:gd name="connsiteY3" fmla="*/ 0 h 4848225"/>
                <a:gd name="connsiteX0-19" fmla="*/ 2876550 w 2876550"/>
                <a:gd name="connsiteY0-20" fmla="*/ 4848225 h 4857750"/>
                <a:gd name="connsiteX1-21" fmla="*/ 666750 w 2876550"/>
                <a:gd name="connsiteY1-22" fmla="*/ 4857750 h 4857750"/>
                <a:gd name="connsiteX2-23" fmla="*/ 9525 w 2876550"/>
                <a:gd name="connsiteY2-24" fmla="*/ 4848225 h 4857750"/>
                <a:gd name="connsiteX3-25" fmla="*/ 0 w 2876550"/>
                <a:gd name="connsiteY3-26" fmla="*/ 4333875 h 4857750"/>
                <a:gd name="connsiteX4" fmla="*/ 9525 w 2876550"/>
                <a:gd name="connsiteY4" fmla="*/ 0 h 4857750"/>
                <a:gd name="connsiteX0-27" fmla="*/ 2876550 w 2876550"/>
                <a:gd name="connsiteY0-28" fmla="*/ 4848225 h 4848225"/>
                <a:gd name="connsiteX1-29" fmla="*/ 609600 w 2876550"/>
                <a:gd name="connsiteY1-30" fmla="*/ 4848225 h 4848225"/>
                <a:gd name="connsiteX2-31" fmla="*/ 9525 w 2876550"/>
                <a:gd name="connsiteY2-32" fmla="*/ 4848225 h 4848225"/>
                <a:gd name="connsiteX3-33" fmla="*/ 0 w 2876550"/>
                <a:gd name="connsiteY3-34" fmla="*/ 4333875 h 4848225"/>
                <a:gd name="connsiteX4-35" fmla="*/ 9525 w 2876550"/>
                <a:gd name="connsiteY4-36" fmla="*/ 0 h 4848225"/>
                <a:gd name="connsiteX0-37" fmla="*/ 2876550 w 2876550"/>
                <a:gd name="connsiteY0-38" fmla="*/ 4848225 h 4848225"/>
                <a:gd name="connsiteX1-39" fmla="*/ 609600 w 2876550"/>
                <a:gd name="connsiteY1-40" fmla="*/ 4848225 h 4848225"/>
                <a:gd name="connsiteX2-41" fmla="*/ 0 w 2876550"/>
                <a:gd name="connsiteY2-42" fmla="*/ 4333875 h 4848225"/>
                <a:gd name="connsiteX3-43" fmla="*/ 9525 w 2876550"/>
                <a:gd name="connsiteY3-44" fmla="*/ 0 h 4848225"/>
                <a:gd name="connsiteX0-45" fmla="*/ 2876550 w 2876550"/>
                <a:gd name="connsiteY0-46" fmla="*/ 4848225 h 4848225"/>
                <a:gd name="connsiteX1-47" fmla="*/ 609600 w 2876550"/>
                <a:gd name="connsiteY1-48" fmla="*/ 4848225 h 4848225"/>
                <a:gd name="connsiteX2-49" fmla="*/ 0 w 2876550"/>
                <a:gd name="connsiteY2-50" fmla="*/ 4333875 h 4848225"/>
                <a:gd name="connsiteX3-51" fmla="*/ 9525 w 2876550"/>
                <a:gd name="connsiteY3-52" fmla="*/ 0 h 4848225"/>
                <a:gd name="connsiteX0-53" fmla="*/ 2876550 w 2876550"/>
                <a:gd name="connsiteY0-54" fmla="*/ 4848225 h 4848225"/>
                <a:gd name="connsiteX1-55" fmla="*/ 609600 w 2876550"/>
                <a:gd name="connsiteY1-56" fmla="*/ 4848225 h 4848225"/>
                <a:gd name="connsiteX2-57" fmla="*/ 0 w 2876550"/>
                <a:gd name="connsiteY2-58" fmla="*/ 4333875 h 4848225"/>
                <a:gd name="connsiteX3-59" fmla="*/ 9525 w 2876550"/>
                <a:gd name="connsiteY3-60" fmla="*/ 0 h 4848225"/>
                <a:gd name="connsiteX0-61" fmla="*/ 2876550 w 2876550"/>
                <a:gd name="connsiteY0-62" fmla="*/ 4848225 h 4848225"/>
                <a:gd name="connsiteX1-63" fmla="*/ 609600 w 2876550"/>
                <a:gd name="connsiteY1-64" fmla="*/ 4848225 h 4848225"/>
                <a:gd name="connsiteX2-65" fmla="*/ 0 w 2876550"/>
                <a:gd name="connsiteY2-66" fmla="*/ 4333875 h 4848225"/>
                <a:gd name="connsiteX3-67" fmla="*/ 9525 w 2876550"/>
                <a:gd name="connsiteY3-68" fmla="*/ 0 h 4848225"/>
                <a:gd name="connsiteX0-69" fmla="*/ 2876550 w 2876550"/>
                <a:gd name="connsiteY0-70" fmla="*/ 4848225 h 4848225"/>
                <a:gd name="connsiteX1-71" fmla="*/ 609600 w 2876550"/>
                <a:gd name="connsiteY1-72" fmla="*/ 4848225 h 4848225"/>
                <a:gd name="connsiteX2-73" fmla="*/ 0 w 2876550"/>
                <a:gd name="connsiteY2-74" fmla="*/ 4333875 h 4848225"/>
                <a:gd name="connsiteX3-75" fmla="*/ 9525 w 2876550"/>
                <a:gd name="connsiteY3-76" fmla="*/ 0 h 4848225"/>
                <a:gd name="connsiteX0-77" fmla="*/ 2876550 w 2876550"/>
                <a:gd name="connsiteY0-78" fmla="*/ 4848225 h 4848225"/>
                <a:gd name="connsiteX1-79" fmla="*/ 609600 w 2876550"/>
                <a:gd name="connsiteY1-80" fmla="*/ 4848225 h 4848225"/>
                <a:gd name="connsiteX2-81" fmla="*/ 0 w 2876550"/>
                <a:gd name="connsiteY2-82" fmla="*/ 4333875 h 4848225"/>
                <a:gd name="connsiteX3-83" fmla="*/ 9525 w 2876550"/>
                <a:gd name="connsiteY3-84" fmla="*/ 0 h 4848225"/>
                <a:gd name="connsiteX0-85" fmla="*/ 2876550 w 2876550"/>
                <a:gd name="connsiteY0-86" fmla="*/ 4848225 h 4848225"/>
                <a:gd name="connsiteX1-87" fmla="*/ 609600 w 2876550"/>
                <a:gd name="connsiteY1-88" fmla="*/ 4848225 h 4848225"/>
                <a:gd name="connsiteX2-89" fmla="*/ 0 w 2876550"/>
                <a:gd name="connsiteY2-90" fmla="*/ 4333875 h 4848225"/>
                <a:gd name="connsiteX3-91" fmla="*/ 9525 w 2876550"/>
                <a:gd name="connsiteY3-92" fmla="*/ 0 h 4848225"/>
                <a:gd name="connsiteX0-93" fmla="*/ 2876550 w 2876550"/>
                <a:gd name="connsiteY0-94" fmla="*/ 514350 h 514350"/>
                <a:gd name="connsiteX1-95" fmla="*/ 609600 w 2876550"/>
                <a:gd name="connsiteY1-96" fmla="*/ 514350 h 514350"/>
                <a:gd name="connsiteX2-97" fmla="*/ 0 w 2876550"/>
                <a:gd name="connsiteY2-98" fmla="*/ 0 h 514350"/>
                <a:gd name="connsiteX0-99" fmla="*/ 8960479 w 8960479"/>
                <a:gd name="connsiteY0-100" fmla="*/ 532457 h 532457"/>
                <a:gd name="connsiteX1-101" fmla="*/ 609600 w 8960479"/>
                <a:gd name="connsiteY1-102" fmla="*/ 514350 h 532457"/>
                <a:gd name="connsiteX2-103" fmla="*/ 0 w 8960479"/>
                <a:gd name="connsiteY2-104" fmla="*/ 0 h 532457"/>
              </a:gdLst>
              <a:ahLst/>
              <a:cxnLst>
                <a:cxn ang="0">
                  <a:pos x="connsiteX0-1" y="connsiteY0-2"/>
                </a:cxn>
                <a:cxn ang="0">
                  <a:pos x="connsiteX1-3" y="connsiteY1-4"/>
                </a:cxn>
                <a:cxn ang="0">
                  <a:pos x="connsiteX2-5" y="connsiteY2-6"/>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자유형: 도형 81"/>
            <p:cNvSpPr/>
            <p:nvPr/>
          </p:nvSpPr>
          <p:spPr>
            <a:xfrm rot="15539898" flipH="1">
              <a:off x="8188901" y="1983972"/>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자유형: 도형 82"/>
            <p:cNvSpPr/>
            <p:nvPr/>
          </p:nvSpPr>
          <p:spPr>
            <a:xfrm rot="18639377" flipH="1">
              <a:off x="9223627" y="2564407"/>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자유형: 도형 83"/>
            <p:cNvSpPr/>
            <p:nvPr/>
          </p:nvSpPr>
          <p:spPr>
            <a:xfrm rot="2862509" flipH="1">
              <a:off x="8962973" y="2136974"/>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자유형: 도형 84"/>
            <p:cNvSpPr/>
            <p:nvPr/>
          </p:nvSpPr>
          <p:spPr>
            <a:xfrm flipH="1">
              <a:off x="9939441" y="2353979"/>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자유형: 도형 85"/>
            <p:cNvSpPr/>
            <p:nvPr/>
          </p:nvSpPr>
          <p:spPr>
            <a:xfrm rot="6484681" flipH="1">
              <a:off x="10224042" y="1895276"/>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자유형: 도형 86"/>
            <p:cNvSpPr/>
            <p:nvPr/>
          </p:nvSpPr>
          <p:spPr>
            <a:xfrm rot="207043" flipH="1">
              <a:off x="10388631" y="3531233"/>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자유형: 도형 87"/>
            <p:cNvSpPr/>
            <p:nvPr/>
          </p:nvSpPr>
          <p:spPr>
            <a:xfrm rot="6268852" flipH="1">
              <a:off x="9863741" y="3494732"/>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자유형: 도형 88"/>
            <p:cNvSpPr/>
            <p:nvPr/>
          </p:nvSpPr>
          <p:spPr>
            <a:xfrm rot="14695142" flipH="1">
              <a:off x="8319436" y="3531233"/>
              <a:ext cx="454616"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0" name="그룹 89"/>
            <p:cNvGrpSpPr/>
            <p:nvPr/>
          </p:nvGrpSpPr>
          <p:grpSpPr>
            <a:xfrm rot="19544345">
              <a:off x="6841481" y="1353221"/>
              <a:ext cx="963229" cy="963229"/>
              <a:chOff x="4543248" y="2367182"/>
              <a:chExt cx="1635977" cy="1635977"/>
            </a:xfrm>
          </p:grpSpPr>
          <p:sp>
            <p:nvSpPr>
              <p:cNvPr id="91"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92"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93" name="그룹 92"/>
            <p:cNvGrpSpPr/>
            <p:nvPr/>
          </p:nvGrpSpPr>
          <p:grpSpPr>
            <a:xfrm rot="18779436">
              <a:off x="6579566" y="2881277"/>
              <a:ext cx="1061809" cy="1061809"/>
              <a:chOff x="4543248" y="2367182"/>
              <a:chExt cx="1635977" cy="1635977"/>
            </a:xfrm>
          </p:grpSpPr>
          <p:sp>
            <p:nvSpPr>
              <p:cNvPr id="94"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95"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96" name="그룹 95"/>
            <p:cNvGrpSpPr/>
            <p:nvPr/>
          </p:nvGrpSpPr>
          <p:grpSpPr>
            <a:xfrm rot="2700000">
              <a:off x="8885255" y="527280"/>
              <a:ext cx="905411" cy="905411"/>
              <a:chOff x="4543248" y="2367182"/>
              <a:chExt cx="1635977" cy="1635977"/>
            </a:xfrm>
          </p:grpSpPr>
          <p:sp>
            <p:nvSpPr>
              <p:cNvPr id="97"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98"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99" name="그룹 98"/>
            <p:cNvGrpSpPr/>
            <p:nvPr/>
          </p:nvGrpSpPr>
          <p:grpSpPr>
            <a:xfrm rot="5112435">
              <a:off x="10710700" y="792088"/>
              <a:ext cx="1061809" cy="1061809"/>
              <a:chOff x="4543248" y="2367182"/>
              <a:chExt cx="1635977" cy="1635977"/>
            </a:xfrm>
          </p:grpSpPr>
          <p:sp>
            <p:nvSpPr>
              <p:cNvPr id="100"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01"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02" name="그룹 101"/>
            <p:cNvGrpSpPr/>
            <p:nvPr/>
          </p:nvGrpSpPr>
          <p:grpSpPr>
            <a:xfrm rot="5112435">
              <a:off x="10836085" y="2585500"/>
              <a:ext cx="811037" cy="811037"/>
              <a:chOff x="4543248" y="2367182"/>
              <a:chExt cx="1635977" cy="1635977"/>
            </a:xfrm>
          </p:grpSpPr>
          <p:sp>
            <p:nvSpPr>
              <p:cNvPr id="103"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04"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05" name="그룹 104"/>
            <p:cNvGrpSpPr/>
            <p:nvPr/>
          </p:nvGrpSpPr>
          <p:grpSpPr>
            <a:xfrm rot="1064011">
              <a:off x="9764170" y="2803559"/>
              <a:ext cx="474037" cy="474037"/>
              <a:chOff x="4543248" y="2367182"/>
              <a:chExt cx="1635977" cy="1635977"/>
            </a:xfrm>
          </p:grpSpPr>
          <p:sp>
            <p:nvSpPr>
              <p:cNvPr id="106"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07"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08" name="그룹 107"/>
            <p:cNvGrpSpPr/>
            <p:nvPr/>
          </p:nvGrpSpPr>
          <p:grpSpPr>
            <a:xfrm rot="2122767">
              <a:off x="8189439" y="2832926"/>
              <a:ext cx="474037" cy="474037"/>
              <a:chOff x="4543248" y="2367182"/>
              <a:chExt cx="1635977" cy="1635977"/>
            </a:xfrm>
          </p:grpSpPr>
          <p:sp>
            <p:nvSpPr>
              <p:cNvPr id="109"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0"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1" name="그룹 110"/>
            <p:cNvGrpSpPr/>
            <p:nvPr/>
          </p:nvGrpSpPr>
          <p:grpSpPr>
            <a:xfrm rot="17124230">
              <a:off x="7528985" y="3752741"/>
              <a:ext cx="474037" cy="474037"/>
              <a:chOff x="4543248" y="2367182"/>
              <a:chExt cx="1635977" cy="1635977"/>
            </a:xfrm>
          </p:grpSpPr>
          <p:sp>
            <p:nvSpPr>
              <p:cNvPr id="112"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3"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4" name="그룹 113"/>
            <p:cNvGrpSpPr/>
            <p:nvPr/>
          </p:nvGrpSpPr>
          <p:grpSpPr>
            <a:xfrm rot="3555004">
              <a:off x="8189438" y="1245645"/>
              <a:ext cx="474037" cy="474037"/>
              <a:chOff x="4543248" y="2367182"/>
              <a:chExt cx="1635977" cy="1635977"/>
            </a:xfrm>
          </p:grpSpPr>
          <p:sp>
            <p:nvSpPr>
              <p:cNvPr id="115"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6"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17" name="그룹 116"/>
            <p:cNvGrpSpPr/>
            <p:nvPr/>
          </p:nvGrpSpPr>
          <p:grpSpPr>
            <a:xfrm rot="17211645">
              <a:off x="7748018" y="2544468"/>
              <a:ext cx="474037" cy="474037"/>
              <a:chOff x="4543248" y="2367182"/>
              <a:chExt cx="1635977" cy="1635977"/>
            </a:xfrm>
          </p:grpSpPr>
          <p:sp>
            <p:nvSpPr>
              <p:cNvPr id="118"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9"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0" name="그룹 119"/>
            <p:cNvGrpSpPr/>
            <p:nvPr/>
          </p:nvGrpSpPr>
          <p:grpSpPr>
            <a:xfrm rot="1354960">
              <a:off x="10157495" y="1172849"/>
              <a:ext cx="474037" cy="474037"/>
              <a:chOff x="4543248" y="2367182"/>
              <a:chExt cx="1635977" cy="1635977"/>
            </a:xfrm>
          </p:grpSpPr>
          <p:sp>
            <p:nvSpPr>
              <p:cNvPr id="121"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2"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3" name="그룹 122"/>
            <p:cNvGrpSpPr/>
            <p:nvPr/>
          </p:nvGrpSpPr>
          <p:grpSpPr>
            <a:xfrm rot="10071635">
              <a:off x="10896734" y="3601874"/>
              <a:ext cx="474037" cy="474037"/>
              <a:chOff x="4543248" y="2367182"/>
              <a:chExt cx="1635977" cy="1635977"/>
            </a:xfrm>
          </p:grpSpPr>
          <p:sp>
            <p:nvSpPr>
              <p:cNvPr id="124"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5"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6" name="그룹 125"/>
            <p:cNvGrpSpPr/>
            <p:nvPr/>
          </p:nvGrpSpPr>
          <p:grpSpPr>
            <a:xfrm rot="8556538">
              <a:off x="10516916" y="2248891"/>
              <a:ext cx="474037" cy="474037"/>
              <a:chOff x="4543248" y="2367182"/>
              <a:chExt cx="1635977" cy="1635977"/>
            </a:xfrm>
          </p:grpSpPr>
          <p:sp>
            <p:nvSpPr>
              <p:cNvPr id="127"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8"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29" name="그룹 128"/>
            <p:cNvGrpSpPr/>
            <p:nvPr/>
          </p:nvGrpSpPr>
          <p:grpSpPr>
            <a:xfrm rot="4494514">
              <a:off x="9494068" y="1900586"/>
              <a:ext cx="474037" cy="474037"/>
              <a:chOff x="4543248" y="2367182"/>
              <a:chExt cx="1635977" cy="1635977"/>
            </a:xfrm>
          </p:grpSpPr>
          <p:sp>
            <p:nvSpPr>
              <p:cNvPr id="130"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1"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132" name="그룹 131"/>
            <p:cNvGrpSpPr/>
            <p:nvPr/>
          </p:nvGrpSpPr>
          <p:grpSpPr>
            <a:xfrm rot="19971922">
              <a:off x="8598390" y="1717502"/>
              <a:ext cx="474037" cy="474037"/>
              <a:chOff x="4543248" y="2367182"/>
              <a:chExt cx="1635977" cy="1635977"/>
            </a:xfrm>
          </p:grpSpPr>
          <p:sp>
            <p:nvSpPr>
              <p:cNvPr id="133"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4"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solidFill>
                    <a:schemeClr val="tx1"/>
                  </a:solidFill>
                </a:endParaRPr>
              </a:p>
            </p:txBody>
          </p:sp>
        </p:grpSp>
        <p:sp>
          <p:nvSpPr>
            <p:cNvPr id="135" name="Rectangle 9"/>
            <p:cNvSpPr/>
            <p:nvPr/>
          </p:nvSpPr>
          <p:spPr>
            <a:xfrm>
              <a:off x="10969717" y="124425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6" name="Rectangle 16"/>
            <p:cNvSpPr/>
            <p:nvPr/>
          </p:nvSpPr>
          <p:spPr>
            <a:xfrm>
              <a:off x="7090624" y="329831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7" name="Rectangle 16"/>
            <p:cNvSpPr/>
            <p:nvPr/>
          </p:nvSpPr>
          <p:spPr>
            <a:xfrm rot="2700000">
              <a:off x="11022649" y="28607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Freeform 18"/>
            <p:cNvSpPr/>
            <p:nvPr/>
          </p:nvSpPr>
          <p:spPr>
            <a:xfrm>
              <a:off x="7225769" y="167173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9" name="Rounded Rectangle 5"/>
            <p:cNvSpPr>
              <a:spLocks noChangeAspect="1"/>
            </p:cNvSpPr>
            <p:nvPr/>
          </p:nvSpPr>
          <p:spPr>
            <a:xfrm flipH="1">
              <a:off x="9148241" y="984911"/>
              <a:ext cx="356269"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40" name="Group 4"/>
          <p:cNvGrpSpPr/>
          <p:nvPr/>
        </p:nvGrpSpPr>
        <p:grpSpPr>
          <a:xfrm>
            <a:off x="6490832" y="3158617"/>
            <a:ext cx="1584176" cy="3061053"/>
            <a:chOff x="903020" y="3403687"/>
            <a:chExt cx="1584176" cy="3061053"/>
          </a:xfrm>
        </p:grpSpPr>
        <p:sp>
          <p:nvSpPr>
            <p:cNvPr id="141" name="Trapezoid 19"/>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2" name="Group 16"/>
            <p:cNvGrpSpPr/>
            <p:nvPr/>
          </p:nvGrpSpPr>
          <p:grpSpPr>
            <a:xfrm>
              <a:off x="903020" y="3403687"/>
              <a:ext cx="1584176" cy="2282988"/>
              <a:chOff x="967240" y="3289369"/>
              <a:chExt cx="1100200" cy="1585520"/>
            </a:xfrm>
          </p:grpSpPr>
          <p:sp>
            <p:nvSpPr>
              <p:cNvPr id="143" name="Freeform 3"/>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Freeform 18"/>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45" name="그룹 144"/>
          <p:cNvGrpSpPr/>
          <p:nvPr/>
        </p:nvGrpSpPr>
        <p:grpSpPr>
          <a:xfrm>
            <a:off x="2946377" y="3044230"/>
            <a:ext cx="3341000" cy="3209766"/>
            <a:chOff x="5061430" y="3758690"/>
            <a:chExt cx="2434598" cy="2338967"/>
          </a:xfrm>
        </p:grpSpPr>
        <p:sp>
          <p:nvSpPr>
            <p:cNvPr id="146" name="Freeform 18"/>
            <p:cNvSpPr/>
            <p:nvPr/>
          </p:nvSpPr>
          <p:spPr bwMode="auto">
            <a:xfrm flipH="1">
              <a:off x="5438849" y="4047826"/>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1" fmla="*/ 4738 w 10000"/>
                <a:gd name="connsiteY0-2" fmla="*/ 0 h 10714"/>
                <a:gd name="connsiteX1-3" fmla="*/ 4721 w 10000"/>
                <a:gd name="connsiteY1-4" fmla="*/ 48 h 10714"/>
                <a:gd name="connsiteX2-5" fmla="*/ 4713 w 10000"/>
                <a:gd name="connsiteY2-6" fmla="*/ 80 h 10714"/>
                <a:gd name="connsiteX3-7" fmla="*/ 4704 w 10000"/>
                <a:gd name="connsiteY3-8" fmla="*/ 101 h 10714"/>
                <a:gd name="connsiteX4-9" fmla="*/ 4704 w 10000"/>
                <a:gd name="connsiteY4-10" fmla="*/ 113 h 10714"/>
                <a:gd name="connsiteX5-11" fmla="*/ 4713 w 10000"/>
                <a:gd name="connsiteY5-12" fmla="*/ 119 h 10714"/>
                <a:gd name="connsiteX6-13" fmla="*/ 4713 w 10000"/>
                <a:gd name="connsiteY6-14" fmla="*/ 125 h 10714"/>
                <a:gd name="connsiteX7-15" fmla="*/ 4721 w 10000"/>
                <a:gd name="connsiteY7-16" fmla="*/ 125 h 10714"/>
                <a:gd name="connsiteX8-17" fmla="*/ 4721 w 10000"/>
                <a:gd name="connsiteY8-18" fmla="*/ 125 h 10714"/>
                <a:gd name="connsiteX9-19" fmla="*/ 4721 w 10000"/>
                <a:gd name="connsiteY9-20" fmla="*/ 134 h 10714"/>
                <a:gd name="connsiteX10-21" fmla="*/ 4713 w 10000"/>
                <a:gd name="connsiteY10-22" fmla="*/ 152 h 10714"/>
                <a:gd name="connsiteX11-23" fmla="*/ 4704 w 10000"/>
                <a:gd name="connsiteY11-24" fmla="*/ 179 h 10714"/>
                <a:gd name="connsiteX12-25" fmla="*/ 4692 w 10000"/>
                <a:gd name="connsiteY12-26" fmla="*/ 221 h 10714"/>
                <a:gd name="connsiteX13-27" fmla="*/ 4667 w 10000"/>
                <a:gd name="connsiteY13-28" fmla="*/ 280 h 10714"/>
                <a:gd name="connsiteX14-29" fmla="*/ 4629 w 10000"/>
                <a:gd name="connsiteY14-30" fmla="*/ 364 h 10714"/>
                <a:gd name="connsiteX15-31" fmla="*/ 4592 w 10000"/>
                <a:gd name="connsiteY15-32" fmla="*/ 465 h 10714"/>
                <a:gd name="connsiteX16-33" fmla="*/ 4533 w 10000"/>
                <a:gd name="connsiteY16-34" fmla="*/ 596 h 10714"/>
                <a:gd name="connsiteX17-35" fmla="*/ 4463 w 10000"/>
                <a:gd name="connsiteY17-36" fmla="*/ 754 h 10714"/>
                <a:gd name="connsiteX18-37" fmla="*/ 4379 w 10000"/>
                <a:gd name="connsiteY18-38" fmla="*/ 1001 h 10714"/>
                <a:gd name="connsiteX19-39" fmla="*/ 4321 w 10000"/>
                <a:gd name="connsiteY19-40" fmla="*/ 1266 h 10714"/>
                <a:gd name="connsiteX20-41" fmla="*/ 4275 w 10000"/>
                <a:gd name="connsiteY20-42" fmla="*/ 1538 h 10714"/>
                <a:gd name="connsiteX21-43" fmla="*/ 4213 w 10000"/>
                <a:gd name="connsiteY21-44" fmla="*/ 1827 h 10714"/>
                <a:gd name="connsiteX22-45" fmla="*/ 4204 w 10000"/>
                <a:gd name="connsiteY22-46" fmla="*/ 1889 h 10714"/>
                <a:gd name="connsiteX23-47" fmla="*/ 4192 w 10000"/>
                <a:gd name="connsiteY23-48" fmla="*/ 1982 h 10714"/>
                <a:gd name="connsiteX24-49" fmla="*/ 4183 w 10000"/>
                <a:gd name="connsiteY24-50" fmla="*/ 2080 h 10714"/>
                <a:gd name="connsiteX25-51" fmla="*/ 4175 w 10000"/>
                <a:gd name="connsiteY25-52" fmla="*/ 2187 h 10714"/>
                <a:gd name="connsiteX26-53" fmla="*/ 4175 w 10000"/>
                <a:gd name="connsiteY26-54" fmla="*/ 2297 h 10714"/>
                <a:gd name="connsiteX27-55" fmla="*/ 4192 w 10000"/>
                <a:gd name="connsiteY27-56" fmla="*/ 2396 h 10714"/>
                <a:gd name="connsiteX28-57" fmla="*/ 4213 w 10000"/>
                <a:gd name="connsiteY28-58" fmla="*/ 2482 h 10714"/>
                <a:gd name="connsiteX29-59" fmla="*/ 4250 w 10000"/>
                <a:gd name="connsiteY29-60" fmla="*/ 2542 h 10714"/>
                <a:gd name="connsiteX30-61" fmla="*/ 4450 w 10000"/>
                <a:gd name="connsiteY30-62" fmla="*/ 2530 h 10714"/>
                <a:gd name="connsiteX31-63" fmla="*/ 4646 w 10000"/>
                <a:gd name="connsiteY31-64" fmla="*/ 2482 h 10714"/>
                <a:gd name="connsiteX32-65" fmla="*/ 4833 w 10000"/>
                <a:gd name="connsiteY32-66" fmla="*/ 2405 h 10714"/>
                <a:gd name="connsiteX33-67" fmla="*/ 5025 w 10000"/>
                <a:gd name="connsiteY33-68" fmla="*/ 2297 h 10714"/>
                <a:gd name="connsiteX34-69" fmla="*/ 5200 w 10000"/>
                <a:gd name="connsiteY34-70" fmla="*/ 2172 h 10714"/>
                <a:gd name="connsiteX35-71" fmla="*/ 5371 w 10000"/>
                <a:gd name="connsiteY35-72" fmla="*/ 2020 h 10714"/>
                <a:gd name="connsiteX36-73" fmla="*/ 5533 w 10000"/>
                <a:gd name="connsiteY36-74" fmla="*/ 1859 h 10714"/>
                <a:gd name="connsiteX37-75" fmla="*/ 5683 w 10000"/>
                <a:gd name="connsiteY37-76" fmla="*/ 1690 h 10714"/>
                <a:gd name="connsiteX38-77" fmla="*/ 5829 w 10000"/>
                <a:gd name="connsiteY38-78" fmla="*/ 1511 h 10714"/>
                <a:gd name="connsiteX39-79" fmla="*/ 5954 w 10000"/>
                <a:gd name="connsiteY39-80" fmla="*/ 1326 h 10714"/>
                <a:gd name="connsiteX40-81" fmla="*/ 6071 w 10000"/>
                <a:gd name="connsiteY40-82" fmla="*/ 1147 h 10714"/>
                <a:gd name="connsiteX41-83" fmla="*/ 6167 w 10000"/>
                <a:gd name="connsiteY41-84" fmla="*/ 974 h 10714"/>
                <a:gd name="connsiteX42-85" fmla="*/ 6213 w 10000"/>
                <a:gd name="connsiteY42-86" fmla="*/ 974 h 10714"/>
                <a:gd name="connsiteX43-87" fmla="*/ 6213 w 10000"/>
                <a:gd name="connsiteY43-88" fmla="*/ 992 h 10714"/>
                <a:gd name="connsiteX44-89" fmla="*/ 6138 w 10000"/>
                <a:gd name="connsiteY44-90" fmla="*/ 1165 h 10714"/>
                <a:gd name="connsiteX45-91" fmla="*/ 6054 w 10000"/>
                <a:gd name="connsiteY45-92" fmla="*/ 1344 h 10714"/>
                <a:gd name="connsiteX46-93" fmla="*/ 5963 w 10000"/>
                <a:gd name="connsiteY46-94" fmla="*/ 1517 h 10714"/>
                <a:gd name="connsiteX47-95" fmla="*/ 5871 w 10000"/>
                <a:gd name="connsiteY47-96" fmla="*/ 1684 h 10714"/>
                <a:gd name="connsiteX48-97" fmla="*/ 5775 w 10000"/>
                <a:gd name="connsiteY48-98" fmla="*/ 1847 h 10714"/>
                <a:gd name="connsiteX49-99" fmla="*/ 5667 w 10000"/>
                <a:gd name="connsiteY49-100" fmla="*/ 1999 h 10714"/>
                <a:gd name="connsiteX50-101" fmla="*/ 5554 w 10000"/>
                <a:gd name="connsiteY50-102" fmla="*/ 2145 h 10714"/>
                <a:gd name="connsiteX51-103" fmla="*/ 5417 w 10000"/>
                <a:gd name="connsiteY51-104" fmla="*/ 2279 h 10714"/>
                <a:gd name="connsiteX52-105" fmla="*/ 5275 w 10000"/>
                <a:gd name="connsiteY52-106" fmla="*/ 2411 h 10714"/>
                <a:gd name="connsiteX53-107" fmla="*/ 5108 w 10000"/>
                <a:gd name="connsiteY53-108" fmla="*/ 2518 h 10714"/>
                <a:gd name="connsiteX54-109" fmla="*/ 4917 w 10000"/>
                <a:gd name="connsiteY54-110" fmla="*/ 2616 h 10714"/>
                <a:gd name="connsiteX55-111" fmla="*/ 4704 w 10000"/>
                <a:gd name="connsiteY55-112" fmla="*/ 2703 h 10714"/>
                <a:gd name="connsiteX56-113" fmla="*/ 4479 w 10000"/>
                <a:gd name="connsiteY56-114" fmla="*/ 2768 h 10714"/>
                <a:gd name="connsiteX57-115" fmla="*/ 4213 w 10000"/>
                <a:gd name="connsiteY57-116" fmla="*/ 2813 h 10714"/>
                <a:gd name="connsiteX58-117" fmla="*/ 4221 w 10000"/>
                <a:gd name="connsiteY58-118" fmla="*/ 3126 h 10714"/>
                <a:gd name="connsiteX59-119" fmla="*/ 4258 w 10000"/>
                <a:gd name="connsiteY59-120" fmla="*/ 3424 h 10714"/>
                <a:gd name="connsiteX60-121" fmla="*/ 4321 w 10000"/>
                <a:gd name="connsiteY60-122" fmla="*/ 3707 h 10714"/>
                <a:gd name="connsiteX61-123" fmla="*/ 4404 w 10000"/>
                <a:gd name="connsiteY61-124" fmla="*/ 3975 h 10714"/>
                <a:gd name="connsiteX62-125" fmla="*/ 4508 w 10000"/>
                <a:gd name="connsiteY62-126" fmla="*/ 4231 h 10714"/>
                <a:gd name="connsiteX63-127" fmla="*/ 4621 w 10000"/>
                <a:gd name="connsiteY63-128" fmla="*/ 4476 h 10714"/>
                <a:gd name="connsiteX64-129" fmla="*/ 4750 w 10000"/>
                <a:gd name="connsiteY64-130" fmla="*/ 4708 h 10714"/>
                <a:gd name="connsiteX65-131" fmla="*/ 4879 w 10000"/>
                <a:gd name="connsiteY65-132" fmla="*/ 4934 h 10714"/>
                <a:gd name="connsiteX66-133" fmla="*/ 4917 w 10000"/>
                <a:gd name="connsiteY66-134" fmla="*/ 4988 h 10714"/>
                <a:gd name="connsiteX67-135" fmla="*/ 4950 w 10000"/>
                <a:gd name="connsiteY67-136" fmla="*/ 5054 h 10714"/>
                <a:gd name="connsiteX68-137" fmla="*/ 4996 w 10000"/>
                <a:gd name="connsiteY68-138" fmla="*/ 5125 h 10714"/>
                <a:gd name="connsiteX69-139" fmla="*/ 5038 w 10000"/>
                <a:gd name="connsiteY69-140" fmla="*/ 5200 h 10714"/>
                <a:gd name="connsiteX70-141" fmla="*/ 5092 w 10000"/>
                <a:gd name="connsiteY70-142" fmla="*/ 5271 h 10714"/>
                <a:gd name="connsiteX71-143" fmla="*/ 5154 w 10000"/>
                <a:gd name="connsiteY71-144" fmla="*/ 5331 h 10714"/>
                <a:gd name="connsiteX72-145" fmla="*/ 5229 w 10000"/>
                <a:gd name="connsiteY72-146" fmla="*/ 5384 h 10714"/>
                <a:gd name="connsiteX73-147" fmla="*/ 5313 w 10000"/>
                <a:gd name="connsiteY73-148" fmla="*/ 5423 h 10714"/>
                <a:gd name="connsiteX74-149" fmla="*/ 5413 w 10000"/>
                <a:gd name="connsiteY74-150" fmla="*/ 5438 h 10714"/>
                <a:gd name="connsiteX75-151" fmla="*/ 5517 w 10000"/>
                <a:gd name="connsiteY75-152" fmla="*/ 5435 h 10714"/>
                <a:gd name="connsiteX76-153" fmla="*/ 5704 w 10000"/>
                <a:gd name="connsiteY76-154" fmla="*/ 5390 h 10714"/>
                <a:gd name="connsiteX77-155" fmla="*/ 5871 w 10000"/>
                <a:gd name="connsiteY77-156" fmla="*/ 5316 h 10714"/>
                <a:gd name="connsiteX78-157" fmla="*/ 6033 w 10000"/>
                <a:gd name="connsiteY78-158" fmla="*/ 5223 h 10714"/>
                <a:gd name="connsiteX79-159" fmla="*/ 6167 w 10000"/>
                <a:gd name="connsiteY79-160" fmla="*/ 5113 h 10714"/>
                <a:gd name="connsiteX80-161" fmla="*/ 6296 w 10000"/>
                <a:gd name="connsiteY80-162" fmla="*/ 4994 h 10714"/>
                <a:gd name="connsiteX81-163" fmla="*/ 6417 w 10000"/>
                <a:gd name="connsiteY81-164" fmla="*/ 4869 h 10714"/>
                <a:gd name="connsiteX82-165" fmla="*/ 6525 w 10000"/>
                <a:gd name="connsiteY82-166" fmla="*/ 4750 h 10714"/>
                <a:gd name="connsiteX83-167" fmla="*/ 6617 w 10000"/>
                <a:gd name="connsiteY83-168" fmla="*/ 4636 h 10714"/>
                <a:gd name="connsiteX84-169" fmla="*/ 6821 w 10000"/>
                <a:gd name="connsiteY84-170" fmla="*/ 4377 h 10714"/>
                <a:gd name="connsiteX85-171" fmla="*/ 7017 w 10000"/>
                <a:gd name="connsiteY85-172" fmla="*/ 4085 h 10714"/>
                <a:gd name="connsiteX86-173" fmla="*/ 7213 w 10000"/>
                <a:gd name="connsiteY86-174" fmla="*/ 3766 h 10714"/>
                <a:gd name="connsiteX87-175" fmla="*/ 7396 w 10000"/>
                <a:gd name="connsiteY87-176" fmla="*/ 3418 h 10714"/>
                <a:gd name="connsiteX88-177" fmla="*/ 7563 w 10000"/>
                <a:gd name="connsiteY88-178" fmla="*/ 3051 h 10714"/>
                <a:gd name="connsiteX89-179" fmla="*/ 7713 w 10000"/>
                <a:gd name="connsiteY89-180" fmla="*/ 2661 h 10714"/>
                <a:gd name="connsiteX90-181" fmla="*/ 7850 w 10000"/>
                <a:gd name="connsiteY90-182" fmla="*/ 2253 h 10714"/>
                <a:gd name="connsiteX91-183" fmla="*/ 7950 w 10000"/>
                <a:gd name="connsiteY91-184" fmla="*/ 1830 h 10714"/>
                <a:gd name="connsiteX92-185" fmla="*/ 8025 w 10000"/>
                <a:gd name="connsiteY92-186" fmla="*/ 1397 h 10714"/>
                <a:gd name="connsiteX93-187" fmla="*/ 8071 w 10000"/>
                <a:gd name="connsiteY93-188" fmla="*/ 954 h 10714"/>
                <a:gd name="connsiteX94-189" fmla="*/ 8108 w 10000"/>
                <a:gd name="connsiteY94-190" fmla="*/ 974 h 10714"/>
                <a:gd name="connsiteX95-191" fmla="*/ 8138 w 10000"/>
                <a:gd name="connsiteY95-192" fmla="*/ 1025 h 10714"/>
                <a:gd name="connsiteX96-193" fmla="*/ 8163 w 10000"/>
                <a:gd name="connsiteY96-194" fmla="*/ 1100 h 10714"/>
                <a:gd name="connsiteX97-195" fmla="*/ 8175 w 10000"/>
                <a:gd name="connsiteY97-196" fmla="*/ 1198 h 10714"/>
                <a:gd name="connsiteX98-197" fmla="*/ 8183 w 10000"/>
                <a:gd name="connsiteY98-198" fmla="*/ 1311 h 10714"/>
                <a:gd name="connsiteX99-199" fmla="*/ 8183 w 10000"/>
                <a:gd name="connsiteY99-200" fmla="*/ 1442 h 10714"/>
                <a:gd name="connsiteX100-201" fmla="*/ 8183 w 10000"/>
                <a:gd name="connsiteY100-202" fmla="*/ 1582 h 10714"/>
                <a:gd name="connsiteX101-203" fmla="*/ 8175 w 10000"/>
                <a:gd name="connsiteY101-204" fmla="*/ 1734 h 10714"/>
                <a:gd name="connsiteX102-205" fmla="*/ 8163 w 10000"/>
                <a:gd name="connsiteY102-206" fmla="*/ 1889 h 10714"/>
                <a:gd name="connsiteX103-207" fmla="*/ 8146 w 10000"/>
                <a:gd name="connsiteY103-208" fmla="*/ 2047 h 10714"/>
                <a:gd name="connsiteX104-209" fmla="*/ 8121 w 10000"/>
                <a:gd name="connsiteY104-210" fmla="*/ 2205 h 10714"/>
                <a:gd name="connsiteX105-211" fmla="*/ 8108 w 10000"/>
                <a:gd name="connsiteY105-212" fmla="*/ 2357 h 10714"/>
                <a:gd name="connsiteX106-213" fmla="*/ 8083 w 10000"/>
                <a:gd name="connsiteY106-214" fmla="*/ 2497 h 10714"/>
                <a:gd name="connsiteX107-215" fmla="*/ 8063 w 10000"/>
                <a:gd name="connsiteY107-216" fmla="*/ 2628 h 10714"/>
                <a:gd name="connsiteX108-217" fmla="*/ 8038 w 10000"/>
                <a:gd name="connsiteY108-218" fmla="*/ 2741 h 10714"/>
                <a:gd name="connsiteX109-219" fmla="*/ 8017 w 10000"/>
                <a:gd name="connsiteY109-220" fmla="*/ 2834 h 10714"/>
                <a:gd name="connsiteX110-221" fmla="*/ 8000 w 10000"/>
                <a:gd name="connsiteY110-222" fmla="*/ 2908 h 10714"/>
                <a:gd name="connsiteX111-223" fmla="*/ 7700 w 10000"/>
                <a:gd name="connsiteY111-224" fmla="*/ 3754 h 10714"/>
                <a:gd name="connsiteX112-225" fmla="*/ 7942 w 10000"/>
                <a:gd name="connsiteY112-226" fmla="*/ 3737 h 10714"/>
                <a:gd name="connsiteX113-227" fmla="*/ 8167 w 10000"/>
                <a:gd name="connsiteY113-228" fmla="*/ 3695 h 10714"/>
                <a:gd name="connsiteX114-229" fmla="*/ 8379 w 10000"/>
                <a:gd name="connsiteY114-230" fmla="*/ 3635 h 10714"/>
                <a:gd name="connsiteX115-231" fmla="*/ 8583 w 10000"/>
                <a:gd name="connsiteY115-232" fmla="*/ 3558 h 10714"/>
                <a:gd name="connsiteX116-233" fmla="*/ 8767 w 10000"/>
                <a:gd name="connsiteY116-234" fmla="*/ 3471 h 10714"/>
                <a:gd name="connsiteX117-235" fmla="*/ 8933 w 10000"/>
                <a:gd name="connsiteY117-236" fmla="*/ 3376 h 10714"/>
                <a:gd name="connsiteX118-237" fmla="*/ 9092 w 10000"/>
                <a:gd name="connsiteY118-238" fmla="*/ 3278 h 10714"/>
                <a:gd name="connsiteX119-239" fmla="*/ 9238 w 10000"/>
                <a:gd name="connsiteY119-240" fmla="*/ 3185 h 10714"/>
                <a:gd name="connsiteX120-241" fmla="*/ 9250 w 10000"/>
                <a:gd name="connsiteY120-242" fmla="*/ 3230 h 10714"/>
                <a:gd name="connsiteX121-243" fmla="*/ 9117 w 10000"/>
                <a:gd name="connsiteY121-244" fmla="*/ 3376 h 10714"/>
                <a:gd name="connsiteX122-245" fmla="*/ 8954 w 10000"/>
                <a:gd name="connsiteY122-246" fmla="*/ 3516 h 10714"/>
                <a:gd name="connsiteX123-247" fmla="*/ 8758 w 10000"/>
                <a:gd name="connsiteY123-248" fmla="*/ 3641 h 10714"/>
                <a:gd name="connsiteX124-249" fmla="*/ 8538 w 10000"/>
                <a:gd name="connsiteY124-250" fmla="*/ 3754 h 10714"/>
                <a:gd name="connsiteX125-251" fmla="*/ 8304 w 10000"/>
                <a:gd name="connsiteY125-252" fmla="*/ 3856 h 10714"/>
                <a:gd name="connsiteX126-253" fmla="*/ 8054 w 10000"/>
                <a:gd name="connsiteY126-254" fmla="*/ 3945 h 10714"/>
                <a:gd name="connsiteX127-255" fmla="*/ 7796 w 10000"/>
                <a:gd name="connsiteY127-256" fmla="*/ 4014 h 10714"/>
                <a:gd name="connsiteX128-257" fmla="*/ 7533 w 10000"/>
                <a:gd name="connsiteY128-258" fmla="*/ 4064 h 10714"/>
                <a:gd name="connsiteX129-259" fmla="*/ 7479 w 10000"/>
                <a:gd name="connsiteY129-260" fmla="*/ 4184 h 10714"/>
                <a:gd name="connsiteX130-261" fmla="*/ 7404 w 10000"/>
                <a:gd name="connsiteY130-262" fmla="*/ 4324 h 10714"/>
                <a:gd name="connsiteX131-263" fmla="*/ 7321 w 10000"/>
                <a:gd name="connsiteY131-264" fmla="*/ 4470 h 10714"/>
                <a:gd name="connsiteX132-265" fmla="*/ 7213 w 10000"/>
                <a:gd name="connsiteY132-266" fmla="*/ 4628 h 10714"/>
                <a:gd name="connsiteX133-267" fmla="*/ 7100 w 10000"/>
                <a:gd name="connsiteY133-268" fmla="*/ 4794 h 10714"/>
                <a:gd name="connsiteX134-269" fmla="*/ 6979 w 10000"/>
                <a:gd name="connsiteY134-270" fmla="*/ 4958 h 10714"/>
                <a:gd name="connsiteX135-271" fmla="*/ 6850 w 10000"/>
                <a:gd name="connsiteY135-272" fmla="*/ 5113 h 10714"/>
                <a:gd name="connsiteX136-273" fmla="*/ 6721 w 10000"/>
                <a:gd name="connsiteY136-274" fmla="*/ 5265 h 10714"/>
                <a:gd name="connsiteX137-275" fmla="*/ 6600 w 10000"/>
                <a:gd name="connsiteY137-276" fmla="*/ 5405 h 10714"/>
                <a:gd name="connsiteX138-277" fmla="*/ 6471 w 10000"/>
                <a:gd name="connsiteY138-278" fmla="*/ 5530 h 10714"/>
                <a:gd name="connsiteX139-279" fmla="*/ 6358 w 10000"/>
                <a:gd name="connsiteY139-280" fmla="*/ 5641 h 10714"/>
                <a:gd name="connsiteX140-281" fmla="*/ 6250 w 10000"/>
                <a:gd name="connsiteY140-282" fmla="*/ 5721 h 10714"/>
                <a:gd name="connsiteX141-283" fmla="*/ 6267 w 10000"/>
                <a:gd name="connsiteY141-284" fmla="*/ 5781 h 10714"/>
                <a:gd name="connsiteX142-285" fmla="*/ 6296 w 10000"/>
                <a:gd name="connsiteY142-286" fmla="*/ 5793 h 10714"/>
                <a:gd name="connsiteX143-287" fmla="*/ 6479 w 10000"/>
                <a:gd name="connsiteY143-288" fmla="*/ 5754 h 10714"/>
                <a:gd name="connsiteX144-289" fmla="*/ 6663 w 10000"/>
                <a:gd name="connsiteY144-290" fmla="*/ 5736 h 10714"/>
                <a:gd name="connsiteX145-291" fmla="*/ 6858 w 10000"/>
                <a:gd name="connsiteY145-292" fmla="*/ 5736 h 10714"/>
                <a:gd name="connsiteX146-293" fmla="*/ 7046 w 10000"/>
                <a:gd name="connsiteY146-294" fmla="*/ 5742 h 10714"/>
                <a:gd name="connsiteX147-295" fmla="*/ 7246 w 10000"/>
                <a:gd name="connsiteY147-296" fmla="*/ 5748 h 10714"/>
                <a:gd name="connsiteX148-297" fmla="*/ 7425 w 10000"/>
                <a:gd name="connsiteY148-298" fmla="*/ 5748 h 10714"/>
                <a:gd name="connsiteX149-299" fmla="*/ 7600 w 10000"/>
                <a:gd name="connsiteY149-300" fmla="*/ 5733 h 10714"/>
                <a:gd name="connsiteX150-301" fmla="*/ 7950 w 10000"/>
                <a:gd name="connsiteY150-302" fmla="*/ 5673 h 10714"/>
                <a:gd name="connsiteX151-303" fmla="*/ 8275 w 10000"/>
                <a:gd name="connsiteY151-304" fmla="*/ 5596 h 10714"/>
                <a:gd name="connsiteX152-305" fmla="*/ 8579 w 10000"/>
                <a:gd name="connsiteY152-306" fmla="*/ 5504 h 10714"/>
                <a:gd name="connsiteX153-307" fmla="*/ 8858 w 10000"/>
                <a:gd name="connsiteY153-308" fmla="*/ 5390 h 10714"/>
                <a:gd name="connsiteX154-309" fmla="*/ 9117 w 10000"/>
                <a:gd name="connsiteY154-310" fmla="*/ 5265 h 10714"/>
                <a:gd name="connsiteX155-311" fmla="*/ 9350 w 10000"/>
                <a:gd name="connsiteY155-312" fmla="*/ 5119 h 10714"/>
                <a:gd name="connsiteX156-313" fmla="*/ 9563 w 10000"/>
                <a:gd name="connsiteY156-314" fmla="*/ 4967 h 10714"/>
                <a:gd name="connsiteX157-315" fmla="*/ 9758 w 10000"/>
                <a:gd name="connsiteY157-316" fmla="*/ 4794 h 10714"/>
                <a:gd name="connsiteX158-317" fmla="*/ 9933 w 10000"/>
                <a:gd name="connsiteY158-318" fmla="*/ 4610 h 10714"/>
                <a:gd name="connsiteX159-319" fmla="*/ 10000 w 10000"/>
                <a:gd name="connsiteY159-320" fmla="*/ 4648 h 10714"/>
                <a:gd name="connsiteX160-321" fmla="*/ 10000 w 10000"/>
                <a:gd name="connsiteY160-322" fmla="*/ 4660 h 10714"/>
                <a:gd name="connsiteX161-323" fmla="*/ 9904 w 10000"/>
                <a:gd name="connsiteY161-324" fmla="*/ 4827 h 10714"/>
                <a:gd name="connsiteX162-325" fmla="*/ 9767 w 10000"/>
                <a:gd name="connsiteY162-326" fmla="*/ 5000 h 10714"/>
                <a:gd name="connsiteX163-327" fmla="*/ 9600 w 10000"/>
                <a:gd name="connsiteY163-328" fmla="*/ 5173 h 10714"/>
                <a:gd name="connsiteX164-329" fmla="*/ 9404 w 10000"/>
                <a:gd name="connsiteY164-330" fmla="*/ 5343 h 10714"/>
                <a:gd name="connsiteX165-331" fmla="*/ 9183 w 10000"/>
                <a:gd name="connsiteY165-332" fmla="*/ 5504 h 10714"/>
                <a:gd name="connsiteX166-333" fmla="*/ 8950 w 10000"/>
                <a:gd name="connsiteY166-334" fmla="*/ 5662 h 10714"/>
                <a:gd name="connsiteX167-335" fmla="*/ 8704 w 10000"/>
                <a:gd name="connsiteY167-336" fmla="*/ 5802 h 10714"/>
                <a:gd name="connsiteX168-337" fmla="*/ 8463 w 10000"/>
                <a:gd name="connsiteY168-338" fmla="*/ 5927 h 10714"/>
                <a:gd name="connsiteX169-339" fmla="*/ 8229 w 10000"/>
                <a:gd name="connsiteY169-340" fmla="*/ 6025 h 10714"/>
                <a:gd name="connsiteX170-341" fmla="*/ 8000 w 10000"/>
                <a:gd name="connsiteY170-342" fmla="*/ 6105 h 10714"/>
                <a:gd name="connsiteX171-343" fmla="*/ 7879 w 10000"/>
                <a:gd name="connsiteY171-344" fmla="*/ 6132 h 10714"/>
                <a:gd name="connsiteX172-345" fmla="*/ 7729 w 10000"/>
                <a:gd name="connsiteY172-346" fmla="*/ 6153 h 10714"/>
                <a:gd name="connsiteX173-347" fmla="*/ 7563 w 10000"/>
                <a:gd name="connsiteY173-348" fmla="*/ 6177 h 10714"/>
                <a:gd name="connsiteX174-349" fmla="*/ 7388 w 10000"/>
                <a:gd name="connsiteY174-350" fmla="*/ 6198 h 10714"/>
                <a:gd name="connsiteX175-351" fmla="*/ 7204 w 10000"/>
                <a:gd name="connsiteY175-352" fmla="*/ 6219 h 10714"/>
                <a:gd name="connsiteX176-353" fmla="*/ 7017 w 10000"/>
                <a:gd name="connsiteY176-354" fmla="*/ 6240 h 10714"/>
                <a:gd name="connsiteX177-355" fmla="*/ 6842 w 10000"/>
                <a:gd name="connsiteY177-356" fmla="*/ 6263 h 10714"/>
                <a:gd name="connsiteX178-357" fmla="*/ 6675 w 10000"/>
                <a:gd name="connsiteY178-358" fmla="*/ 6290 h 10714"/>
                <a:gd name="connsiteX179-359" fmla="*/ 6517 w 10000"/>
                <a:gd name="connsiteY179-360" fmla="*/ 6329 h 10714"/>
                <a:gd name="connsiteX180-361" fmla="*/ 6388 w 10000"/>
                <a:gd name="connsiteY180-362" fmla="*/ 6365 h 10714"/>
                <a:gd name="connsiteX181-363" fmla="*/ 6288 w 10000"/>
                <a:gd name="connsiteY181-364" fmla="*/ 6415 h 10714"/>
                <a:gd name="connsiteX182-365" fmla="*/ 6213 w 10000"/>
                <a:gd name="connsiteY182-366" fmla="*/ 6475 h 10714"/>
                <a:gd name="connsiteX183-367" fmla="*/ 6092 w 10000"/>
                <a:gd name="connsiteY183-368" fmla="*/ 6648 h 10714"/>
                <a:gd name="connsiteX184-369" fmla="*/ 6008 w 10000"/>
                <a:gd name="connsiteY184-370" fmla="*/ 6836 h 10714"/>
                <a:gd name="connsiteX185-371" fmla="*/ 5942 w 10000"/>
                <a:gd name="connsiteY185-372" fmla="*/ 7032 h 10714"/>
                <a:gd name="connsiteX186-373" fmla="*/ 5904 w 10000"/>
                <a:gd name="connsiteY186-374" fmla="*/ 7232 h 10714"/>
                <a:gd name="connsiteX187-375" fmla="*/ 5888 w 10000"/>
                <a:gd name="connsiteY187-376" fmla="*/ 7443 h 10714"/>
                <a:gd name="connsiteX188-377" fmla="*/ 5879 w 10000"/>
                <a:gd name="connsiteY188-378" fmla="*/ 7655 h 10714"/>
                <a:gd name="connsiteX189-379" fmla="*/ 5888 w 10000"/>
                <a:gd name="connsiteY189-380" fmla="*/ 7867 h 10714"/>
                <a:gd name="connsiteX190-381" fmla="*/ 5904 w 10000"/>
                <a:gd name="connsiteY190-382" fmla="*/ 8084 h 10714"/>
                <a:gd name="connsiteX191-383" fmla="*/ 5925 w 10000"/>
                <a:gd name="connsiteY191-384" fmla="*/ 8299 h 10714"/>
                <a:gd name="connsiteX192-385" fmla="*/ 5950 w 10000"/>
                <a:gd name="connsiteY192-386" fmla="*/ 8510 h 10714"/>
                <a:gd name="connsiteX193-387" fmla="*/ 5954 w 10000"/>
                <a:gd name="connsiteY193-388" fmla="*/ 8820 h 10714"/>
                <a:gd name="connsiteX194-389" fmla="*/ 5933 w 10000"/>
                <a:gd name="connsiteY194-390" fmla="*/ 9130 h 10714"/>
                <a:gd name="connsiteX195-391" fmla="*/ 5896 w 10000"/>
                <a:gd name="connsiteY195-392" fmla="*/ 9428 h 10714"/>
                <a:gd name="connsiteX196-393" fmla="*/ 5850 w 10000"/>
                <a:gd name="connsiteY196-394" fmla="*/ 9720 h 10714"/>
                <a:gd name="connsiteX197-395" fmla="*/ 5756 w 10000"/>
                <a:gd name="connsiteY197-396" fmla="*/ 10714 h 10714"/>
                <a:gd name="connsiteX198-397" fmla="*/ 4463 w 10000"/>
                <a:gd name="connsiteY198-398" fmla="*/ 10000 h 10714"/>
                <a:gd name="connsiteX199-399" fmla="*/ 3043 w 10000"/>
                <a:gd name="connsiteY199-400" fmla="*/ 9881 h 10714"/>
                <a:gd name="connsiteX200-401" fmla="*/ 4546 w 10000"/>
                <a:gd name="connsiteY200-402" fmla="*/ 9848 h 10714"/>
                <a:gd name="connsiteX201-403" fmla="*/ 4629 w 10000"/>
                <a:gd name="connsiteY201-404" fmla="*/ 9687 h 10714"/>
                <a:gd name="connsiteX202-405" fmla="*/ 4700 w 10000"/>
                <a:gd name="connsiteY202-406" fmla="*/ 9508 h 10714"/>
                <a:gd name="connsiteX203-407" fmla="*/ 4767 w 10000"/>
                <a:gd name="connsiteY203-408" fmla="*/ 9309 h 10714"/>
                <a:gd name="connsiteX204-409" fmla="*/ 4829 w 10000"/>
                <a:gd name="connsiteY204-410" fmla="*/ 9097 h 10714"/>
                <a:gd name="connsiteX205-411" fmla="*/ 4879 w 10000"/>
                <a:gd name="connsiteY205-412" fmla="*/ 8868 h 10714"/>
                <a:gd name="connsiteX206-413" fmla="*/ 4917 w 10000"/>
                <a:gd name="connsiteY206-414" fmla="*/ 8635 h 10714"/>
                <a:gd name="connsiteX207-415" fmla="*/ 4954 w 10000"/>
                <a:gd name="connsiteY207-416" fmla="*/ 8391 h 10714"/>
                <a:gd name="connsiteX208-417" fmla="*/ 4979 w 10000"/>
                <a:gd name="connsiteY208-418" fmla="*/ 8144 h 10714"/>
                <a:gd name="connsiteX209-419" fmla="*/ 5000 w 10000"/>
                <a:gd name="connsiteY209-420" fmla="*/ 7887 h 10714"/>
                <a:gd name="connsiteX210-421" fmla="*/ 5000 w 10000"/>
                <a:gd name="connsiteY210-422" fmla="*/ 7634 h 10714"/>
                <a:gd name="connsiteX211-423" fmla="*/ 5000 w 10000"/>
                <a:gd name="connsiteY211-424" fmla="*/ 7384 h 10714"/>
                <a:gd name="connsiteX212-425" fmla="*/ 4979 w 10000"/>
                <a:gd name="connsiteY212-426" fmla="*/ 7133 h 10714"/>
                <a:gd name="connsiteX213-427" fmla="*/ 4950 w 10000"/>
                <a:gd name="connsiteY213-428" fmla="*/ 6892 h 10714"/>
                <a:gd name="connsiteX214-429" fmla="*/ 4913 w 10000"/>
                <a:gd name="connsiteY214-430" fmla="*/ 6657 h 10714"/>
                <a:gd name="connsiteX215-431" fmla="*/ 4858 w 10000"/>
                <a:gd name="connsiteY215-432" fmla="*/ 6430 h 10714"/>
                <a:gd name="connsiteX216-433" fmla="*/ 4783 w 10000"/>
                <a:gd name="connsiteY216-434" fmla="*/ 6219 h 10714"/>
                <a:gd name="connsiteX217-435" fmla="*/ 4700 w 10000"/>
                <a:gd name="connsiteY217-436" fmla="*/ 6019 h 10714"/>
                <a:gd name="connsiteX218-437" fmla="*/ 4600 w 10000"/>
                <a:gd name="connsiteY218-438" fmla="*/ 5840 h 10714"/>
                <a:gd name="connsiteX219-439" fmla="*/ 4488 w 10000"/>
                <a:gd name="connsiteY219-440" fmla="*/ 5682 h 10714"/>
                <a:gd name="connsiteX220-441" fmla="*/ 4358 w 10000"/>
                <a:gd name="connsiteY220-442" fmla="*/ 5542 h 10714"/>
                <a:gd name="connsiteX221-443" fmla="*/ 4213 w 10000"/>
                <a:gd name="connsiteY221-444" fmla="*/ 5429 h 10714"/>
                <a:gd name="connsiteX222-445" fmla="*/ 4046 w 10000"/>
                <a:gd name="connsiteY222-446" fmla="*/ 5343 h 10714"/>
                <a:gd name="connsiteX223-447" fmla="*/ 3904 w 10000"/>
                <a:gd name="connsiteY223-448" fmla="*/ 5292 h 10714"/>
                <a:gd name="connsiteX224-449" fmla="*/ 3746 w 10000"/>
                <a:gd name="connsiteY224-450" fmla="*/ 5271 h 10714"/>
                <a:gd name="connsiteX225-451" fmla="*/ 3583 w 10000"/>
                <a:gd name="connsiteY225-452" fmla="*/ 5271 h 10714"/>
                <a:gd name="connsiteX226-453" fmla="*/ 3413 w 10000"/>
                <a:gd name="connsiteY226-454" fmla="*/ 5286 h 10714"/>
                <a:gd name="connsiteX227-455" fmla="*/ 3246 w 10000"/>
                <a:gd name="connsiteY227-456" fmla="*/ 5310 h 10714"/>
                <a:gd name="connsiteX228-457" fmla="*/ 3079 w 10000"/>
                <a:gd name="connsiteY228-458" fmla="*/ 5343 h 10714"/>
                <a:gd name="connsiteX229-459" fmla="*/ 2913 w 10000"/>
                <a:gd name="connsiteY229-460" fmla="*/ 5369 h 10714"/>
                <a:gd name="connsiteX230-461" fmla="*/ 2750 w 10000"/>
                <a:gd name="connsiteY230-462" fmla="*/ 5396 h 10714"/>
                <a:gd name="connsiteX231-463" fmla="*/ 2600 w 10000"/>
                <a:gd name="connsiteY231-464" fmla="*/ 5411 h 10714"/>
                <a:gd name="connsiteX232-465" fmla="*/ 2258 w 10000"/>
                <a:gd name="connsiteY232-466" fmla="*/ 5423 h 10714"/>
                <a:gd name="connsiteX233-467" fmla="*/ 1925 w 10000"/>
                <a:gd name="connsiteY233-468" fmla="*/ 5411 h 10714"/>
                <a:gd name="connsiteX234-469" fmla="*/ 1617 w 10000"/>
                <a:gd name="connsiteY234-470" fmla="*/ 5384 h 10714"/>
                <a:gd name="connsiteX235-471" fmla="*/ 1321 w 10000"/>
                <a:gd name="connsiteY235-472" fmla="*/ 5346 h 10714"/>
                <a:gd name="connsiteX236-473" fmla="*/ 1033 w 10000"/>
                <a:gd name="connsiteY236-474" fmla="*/ 5298 h 10714"/>
                <a:gd name="connsiteX237-475" fmla="*/ 758 w 10000"/>
                <a:gd name="connsiteY237-476" fmla="*/ 5250 h 10714"/>
                <a:gd name="connsiteX238-477" fmla="*/ 500 w 10000"/>
                <a:gd name="connsiteY238-478" fmla="*/ 5197 h 10714"/>
                <a:gd name="connsiteX239-479" fmla="*/ 517 w 10000"/>
                <a:gd name="connsiteY239-480" fmla="*/ 5137 h 10714"/>
                <a:gd name="connsiteX240-481" fmla="*/ 871 w 10000"/>
                <a:gd name="connsiteY240-482" fmla="*/ 5173 h 10714"/>
                <a:gd name="connsiteX241-483" fmla="*/ 1221 w 10000"/>
                <a:gd name="connsiteY241-484" fmla="*/ 5197 h 10714"/>
                <a:gd name="connsiteX242-485" fmla="*/ 1563 w 10000"/>
                <a:gd name="connsiteY242-486" fmla="*/ 5206 h 10714"/>
                <a:gd name="connsiteX243-487" fmla="*/ 1896 w 10000"/>
                <a:gd name="connsiteY243-488" fmla="*/ 5197 h 10714"/>
                <a:gd name="connsiteX244-489" fmla="*/ 2221 w 10000"/>
                <a:gd name="connsiteY244-490" fmla="*/ 5164 h 10714"/>
                <a:gd name="connsiteX245-491" fmla="*/ 2538 w 10000"/>
                <a:gd name="connsiteY245-492" fmla="*/ 5113 h 10714"/>
                <a:gd name="connsiteX246-493" fmla="*/ 2842 w 10000"/>
                <a:gd name="connsiteY246-494" fmla="*/ 5045 h 10714"/>
                <a:gd name="connsiteX247-495" fmla="*/ 3129 w 10000"/>
                <a:gd name="connsiteY247-496" fmla="*/ 4946 h 10714"/>
                <a:gd name="connsiteX248-497" fmla="*/ 3500 w 10000"/>
                <a:gd name="connsiteY248-498" fmla="*/ 4815 h 10714"/>
                <a:gd name="connsiteX249-499" fmla="*/ 2821 w 10000"/>
                <a:gd name="connsiteY249-500" fmla="*/ 4389 h 10714"/>
                <a:gd name="connsiteX250-501" fmla="*/ 2213 w 10000"/>
                <a:gd name="connsiteY250-502" fmla="*/ 3912 h 10714"/>
                <a:gd name="connsiteX251-503" fmla="*/ 1879 w 10000"/>
                <a:gd name="connsiteY251-504" fmla="*/ 3939 h 10714"/>
                <a:gd name="connsiteX252-505" fmla="*/ 1554 w 10000"/>
                <a:gd name="connsiteY252-506" fmla="*/ 3939 h 10714"/>
                <a:gd name="connsiteX253-507" fmla="*/ 1258 w 10000"/>
                <a:gd name="connsiteY253-508" fmla="*/ 3912 h 10714"/>
                <a:gd name="connsiteX254-509" fmla="*/ 979 w 10000"/>
                <a:gd name="connsiteY254-510" fmla="*/ 3856 h 10714"/>
                <a:gd name="connsiteX255-511" fmla="*/ 721 w 10000"/>
                <a:gd name="connsiteY255-512" fmla="*/ 3775 h 10714"/>
                <a:gd name="connsiteX256-513" fmla="*/ 496 w 10000"/>
                <a:gd name="connsiteY256-514" fmla="*/ 3674 h 10714"/>
                <a:gd name="connsiteX257-515" fmla="*/ 296 w 10000"/>
                <a:gd name="connsiteY257-516" fmla="*/ 3549 h 10714"/>
                <a:gd name="connsiteX258-517" fmla="*/ 129 w 10000"/>
                <a:gd name="connsiteY258-518" fmla="*/ 3403 h 10714"/>
                <a:gd name="connsiteX259-519" fmla="*/ 0 w 10000"/>
                <a:gd name="connsiteY259-520" fmla="*/ 3245 h 10714"/>
                <a:gd name="connsiteX260-521" fmla="*/ 17 w 10000"/>
                <a:gd name="connsiteY260-522" fmla="*/ 3218 h 10714"/>
                <a:gd name="connsiteX261-523" fmla="*/ 71 w 10000"/>
                <a:gd name="connsiteY261-524" fmla="*/ 3245 h 10714"/>
                <a:gd name="connsiteX262-525" fmla="*/ 138 w 10000"/>
                <a:gd name="connsiteY262-526" fmla="*/ 3349 h 10714"/>
                <a:gd name="connsiteX263-527" fmla="*/ 246 w 10000"/>
                <a:gd name="connsiteY263-528" fmla="*/ 3439 h 10714"/>
                <a:gd name="connsiteX264-529" fmla="*/ 379 w 10000"/>
                <a:gd name="connsiteY264-530" fmla="*/ 3528 h 10714"/>
                <a:gd name="connsiteX265-531" fmla="*/ 538 w 10000"/>
                <a:gd name="connsiteY265-532" fmla="*/ 3597 h 10714"/>
                <a:gd name="connsiteX266-533" fmla="*/ 721 w 10000"/>
                <a:gd name="connsiteY266-534" fmla="*/ 3656 h 10714"/>
                <a:gd name="connsiteX267-535" fmla="*/ 913 w 10000"/>
                <a:gd name="connsiteY267-536" fmla="*/ 3701 h 10714"/>
                <a:gd name="connsiteX268-537" fmla="*/ 1117 w 10000"/>
                <a:gd name="connsiteY268-538" fmla="*/ 3728 h 10714"/>
                <a:gd name="connsiteX269-539" fmla="*/ 1329 w 10000"/>
                <a:gd name="connsiteY269-540" fmla="*/ 3737 h 10714"/>
                <a:gd name="connsiteX270-541" fmla="*/ 1533 w 10000"/>
                <a:gd name="connsiteY270-542" fmla="*/ 3734 h 10714"/>
                <a:gd name="connsiteX271-543" fmla="*/ 1646 w 10000"/>
                <a:gd name="connsiteY271-544" fmla="*/ 3722 h 10714"/>
                <a:gd name="connsiteX272-545" fmla="*/ 1746 w 10000"/>
                <a:gd name="connsiteY272-546" fmla="*/ 3722 h 10714"/>
                <a:gd name="connsiteX273-547" fmla="*/ 1833 w 10000"/>
                <a:gd name="connsiteY273-548" fmla="*/ 3710 h 10714"/>
                <a:gd name="connsiteX274-549" fmla="*/ 1917 w 10000"/>
                <a:gd name="connsiteY274-550" fmla="*/ 3695 h 10714"/>
                <a:gd name="connsiteX275-551" fmla="*/ 1988 w 10000"/>
                <a:gd name="connsiteY275-552" fmla="*/ 3662 h 10714"/>
                <a:gd name="connsiteX276-553" fmla="*/ 1788 w 10000"/>
                <a:gd name="connsiteY276-554" fmla="*/ 3391 h 10714"/>
                <a:gd name="connsiteX277-555" fmla="*/ 1617 w 10000"/>
                <a:gd name="connsiteY277-556" fmla="*/ 3126 h 10714"/>
                <a:gd name="connsiteX278-557" fmla="*/ 1454 w 10000"/>
                <a:gd name="connsiteY278-558" fmla="*/ 2849 h 10714"/>
                <a:gd name="connsiteX279-559" fmla="*/ 1313 w 10000"/>
                <a:gd name="connsiteY279-560" fmla="*/ 2563 h 10714"/>
                <a:gd name="connsiteX280-561" fmla="*/ 1175 w 10000"/>
                <a:gd name="connsiteY280-562" fmla="*/ 2253 h 10714"/>
                <a:gd name="connsiteX281-563" fmla="*/ 1046 w 10000"/>
                <a:gd name="connsiteY281-564" fmla="*/ 1919 h 10714"/>
                <a:gd name="connsiteX282-565" fmla="*/ 1033 w 10000"/>
                <a:gd name="connsiteY282-566" fmla="*/ 1859 h 10714"/>
                <a:gd name="connsiteX283-567" fmla="*/ 1000 w 10000"/>
                <a:gd name="connsiteY283-568" fmla="*/ 1776 h 10714"/>
                <a:gd name="connsiteX284-569" fmla="*/ 979 w 10000"/>
                <a:gd name="connsiteY284-570" fmla="*/ 1684 h 10714"/>
                <a:gd name="connsiteX285-571" fmla="*/ 950 w 10000"/>
                <a:gd name="connsiteY285-572" fmla="*/ 1591 h 10714"/>
                <a:gd name="connsiteX286-573" fmla="*/ 925 w 10000"/>
                <a:gd name="connsiteY286-574" fmla="*/ 1490 h 10714"/>
                <a:gd name="connsiteX287-575" fmla="*/ 917 w 10000"/>
                <a:gd name="connsiteY287-576" fmla="*/ 1397 h 10714"/>
                <a:gd name="connsiteX288-577" fmla="*/ 917 w 10000"/>
                <a:gd name="connsiteY288-578" fmla="*/ 1311 h 10714"/>
                <a:gd name="connsiteX289-579" fmla="*/ 933 w 10000"/>
                <a:gd name="connsiteY289-580" fmla="*/ 1234 h 10714"/>
                <a:gd name="connsiteX290-581" fmla="*/ 963 w 10000"/>
                <a:gd name="connsiteY290-582" fmla="*/ 1180 h 10714"/>
                <a:gd name="connsiteX291-583" fmla="*/ 1000 w 10000"/>
                <a:gd name="connsiteY291-584" fmla="*/ 1192 h 10714"/>
                <a:gd name="connsiteX292-585" fmla="*/ 1033 w 10000"/>
                <a:gd name="connsiteY292-586" fmla="*/ 1496 h 10714"/>
                <a:gd name="connsiteX293-587" fmla="*/ 1108 w 10000"/>
                <a:gd name="connsiteY293-588" fmla="*/ 1800 h 10714"/>
                <a:gd name="connsiteX294-589" fmla="*/ 1221 w 10000"/>
                <a:gd name="connsiteY294-590" fmla="*/ 2098 h 10714"/>
                <a:gd name="connsiteX295-591" fmla="*/ 1358 w 10000"/>
                <a:gd name="connsiteY295-592" fmla="*/ 2372 h 10714"/>
                <a:gd name="connsiteX296-593" fmla="*/ 1508 w 10000"/>
                <a:gd name="connsiteY296-594" fmla="*/ 2628 h 10714"/>
                <a:gd name="connsiteX297-595" fmla="*/ 1646 w 10000"/>
                <a:gd name="connsiteY297-596" fmla="*/ 2795 h 10714"/>
                <a:gd name="connsiteX298-597" fmla="*/ 1629 w 10000"/>
                <a:gd name="connsiteY298-598" fmla="*/ 2801 h 10714"/>
                <a:gd name="connsiteX299-599" fmla="*/ 1629 w 10000"/>
                <a:gd name="connsiteY299-600" fmla="*/ 2807 h 10714"/>
                <a:gd name="connsiteX300-601" fmla="*/ 1638 w 10000"/>
                <a:gd name="connsiteY300-602" fmla="*/ 2813 h 10714"/>
                <a:gd name="connsiteX301-603" fmla="*/ 1646 w 10000"/>
                <a:gd name="connsiteY301-604" fmla="*/ 2816 h 10714"/>
                <a:gd name="connsiteX302-605" fmla="*/ 1663 w 10000"/>
                <a:gd name="connsiteY302-606" fmla="*/ 2822 h 10714"/>
                <a:gd name="connsiteX303-607" fmla="*/ 1667 w 10000"/>
                <a:gd name="connsiteY303-608" fmla="*/ 2834 h 10714"/>
                <a:gd name="connsiteX304-609" fmla="*/ 1675 w 10000"/>
                <a:gd name="connsiteY304-610" fmla="*/ 2840 h 10714"/>
                <a:gd name="connsiteX305-611" fmla="*/ 1683 w 10000"/>
                <a:gd name="connsiteY305-612" fmla="*/ 2849 h 10714"/>
                <a:gd name="connsiteX306-613" fmla="*/ 1683 w 10000"/>
                <a:gd name="connsiteY306-614" fmla="*/ 2843 h 10714"/>
                <a:gd name="connsiteX307-615" fmla="*/ 1675 w 10000"/>
                <a:gd name="connsiteY307-616" fmla="*/ 2840 h 10714"/>
                <a:gd name="connsiteX308-617" fmla="*/ 1675 w 10000"/>
                <a:gd name="connsiteY308-618" fmla="*/ 2840 h 10714"/>
                <a:gd name="connsiteX309-619" fmla="*/ 1646 w 10000"/>
                <a:gd name="connsiteY309-620" fmla="*/ 2795 h 10714"/>
                <a:gd name="connsiteX310-621" fmla="*/ 1746 w 10000"/>
                <a:gd name="connsiteY310-622" fmla="*/ 2741 h 10714"/>
                <a:gd name="connsiteX311-623" fmla="*/ 1842 w 10000"/>
                <a:gd name="connsiteY311-624" fmla="*/ 2649 h 10714"/>
                <a:gd name="connsiteX312-625" fmla="*/ 1933 w 10000"/>
                <a:gd name="connsiteY312-626" fmla="*/ 2542 h 10714"/>
                <a:gd name="connsiteX313-627" fmla="*/ 2017 w 10000"/>
                <a:gd name="connsiteY313-628" fmla="*/ 2411 h 10714"/>
                <a:gd name="connsiteX314-629" fmla="*/ 2092 w 10000"/>
                <a:gd name="connsiteY314-630" fmla="*/ 2265 h 10714"/>
                <a:gd name="connsiteX315-631" fmla="*/ 2163 w 10000"/>
                <a:gd name="connsiteY315-632" fmla="*/ 2113 h 10714"/>
                <a:gd name="connsiteX316-633" fmla="*/ 2221 w 10000"/>
                <a:gd name="connsiteY316-634" fmla="*/ 1955 h 10714"/>
                <a:gd name="connsiteX317-635" fmla="*/ 2275 w 10000"/>
                <a:gd name="connsiteY317-636" fmla="*/ 1803 h 10714"/>
                <a:gd name="connsiteX318-637" fmla="*/ 2321 w 10000"/>
                <a:gd name="connsiteY318-638" fmla="*/ 1657 h 10714"/>
                <a:gd name="connsiteX319-639" fmla="*/ 2329 w 10000"/>
                <a:gd name="connsiteY319-640" fmla="*/ 1853 h 10714"/>
                <a:gd name="connsiteX320-641" fmla="*/ 2321 w 10000"/>
                <a:gd name="connsiteY320-642" fmla="*/ 2032 h 10714"/>
                <a:gd name="connsiteX321-643" fmla="*/ 2283 w 10000"/>
                <a:gd name="connsiteY321-644" fmla="*/ 2199 h 10714"/>
                <a:gd name="connsiteX322-645" fmla="*/ 2229 w 10000"/>
                <a:gd name="connsiteY322-646" fmla="*/ 2366 h 10714"/>
                <a:gd name="connsiteX323-647" fmla="*/ 2154 w 10000"/>
                <a:gd name="connsiteY323-648" fmla="*/ 2524 h 10714"/>
                <a:gd name="connsiteX324-649" fmla="*/ 2046 w 10000"/>
                <a:gd name="connsiteY324-650" fmla="*/ 2682 h 10714"/>
                <a:gd name="connsiteX325-651" fmla="*/ 1796 w 10000"/>
                <a:gd name="connsiteY325-652" fmla="*/ 3027 h 10714"/>
                <a:gd name="connsiteX326-653" fmla="*/ 2054 w 10000"/>
                <a:gd name="connsiteY326-654" fmla="*/ 3305 h 10714"/>
                <a:gd name="connsiteX327-655" fmla="*/ 2333 w 10000"/>
                <a:gd name="connsiteY327-656" fmla="*/ 3564 h 10714"/>
                <a:gd name="connsiteX328-657" fmla="*/ 2638 w 10000"/>
                <a:gd name="connsiteY328-658" fmla="*/ 3808 h 10714"/>
                <a:gd name="connsiteX329-659" fmla="*/ 2963 w 10000"/>
                <a:gd name="connsiteY329-660" fmla="*/ 4032 h 10714"/>
                <a:gd name="connsiteX330-661" fmla="*/ 4129 w 10000"/>
                <a:gd name="connsiteY330-662" fmla="*/ 4610 h 10714"/>
                <a:gd name="connsiteX331-663" fmla="*/ 4167 w 10000"/>
                <a:gd name="connsiteY331-664" fmla="*/ 4589 h 10714"/>
                <a:gd name="connsiteX332-665" fmla="*/ 4071 w 10000"/>
                <a:gd name="connsiteY332-666" fmla="*/ 4333 h 10714"/>
                <a:gd name="connsiteX333-667" fmla="*/ 3996 w 10000"/>
                <a:gd name="connsiteY333-668" fmla="*/ 4058 h 10714"/>
                <a:gd name="connsiteX334-669" fmla="*/ 3933 w 10000"/>
                <a:gd name="connsiteY334-670" fmla="*/ 3760 h 10714"/>
                <a:gd name="connsiteX335-671" fmla="*/ 3904 w 10000"/>
                <a:gd name="connsiteY335-672" fmla="*/ 3456 h 10714"/>
                <a:gd name="connsiteX336-673" fmla="*/ 3879 w 10000"/>
                <a:gd name="connsiteY336-674" fmla="*/ 3138 h 10714"/>
                <a:gd name="connsiteX337-675" fmla="*/ 3879 w 10000"/>
                <a:gd name="connsiteY337-676" fmla="*/ 2813 h 10714"/>
                <a:gd name="connsiteX338-677" fmla="*/ 3896 w 10000"/>
                <a:gd name="connsiteY338-678" fmla="*/ 2485 h 10714"/>
                <a:gd name="connsiteX339-679" fmla="*/ 3933 w 10000"/>
                <a:gd name="connsiteY339-680" fmla="*/ 2160 h 10714"/>
                <a:gd name="connsiteX340-681" fmla="*/ 3988 w 10000"/>
                <a:gd name="connsiteY340-682" fmla="*/ 1836 h 10714"/>
                <a:gd name="connsiteX341-683" fmla="*/ 4046 w 10000"/>
                <a:gd name="connsiteY341-684" fmla="*/ 1523 h 10714"/>
                <a:gd name="connsiteX342-685" fmla="*/ 4129 w 10000"/>
                <a:gd name="connsiteY342-686" fmla="*/ 1219 h 10714"/>
                <a:gd name="connsiteX343-687" fmla="*/ 4229 w 10000"/>
                <a:gd name="connsiteY343-688" fmla="*/ 933 h 10714"/>
                <a:gd name="connsiteX344-689" fmla="*/ 4333 w 10000"/>
                <a:gd name="connsiteY344-690" fmla="*/ 662 h 10714"/>
                <a:gd name="connsiteX345-691" fmla="*/ 4454 w 10000"/>
                <a:gd name="connsiteY345-692" fmla="*/ 417 h 10714"/>
                <a:gd name="connsiteX346-693" fmla="*/ 4583 w 10000"/>
                <a:gd name="connsiteY346-694" fmla="*/ 194 h 10714"/>
                <a:gd name="connsiteX347-695" fmla="*/ 4738 w 10000"/>
                <a:gd name="connsiteY347-696" fmla="*/ 0 h 10714"/>
                <a:gd name="connsiteX0-697" fmla="*/ 4738 w 10000"/>
                <a:gd name="connsiteY0-698" fmla="*/ 0 h 10768"/>
                <a:gd name="connsiteX1-699" fmla="*/ 4721 w 10000"/>
                <a:gd name="connsiteY1-700" fmla="*/ 48 h 10768"/>
                <a:gd name="connsiteX2-701" fmla="*/ 4713 w 10000"/>
                <a:gd name="connsiteY2-702" fmla="*/ 80 h 10768"/>
                <a:gd name="connsiteX3-703" fmla="*/ 4704 w 10000"/>
                <a:gd name="connsiteY3-704" fmla="*/ 101 h 10768"/>
                <a:gd name="connsiteX4-705" fmla="*/ 4704 w 10000"/>
                <a:gd name="connsiteY4-706" fmla="*/ 113 h 10768"/>
                <a:gd name="connsiteX5-707" fmla="*/ 4713 w 10000"/>
                <a:gd name="connsiteY5-708" fmla="*/ 119 h 10768"/>
                <a:gd name="connsiteX6-709" fmla="*/ 4713 w 10000"/>
                <a:gd name="connsiteY6-710" fmla="*/ 125 h 10768"/>
                <a:gd name="connsiteX7-711" fmla="*/ 4721 w 10000"/>
                <a:gd name="connsiteY7-712" fmla="*/ 125 h 10768"/>
                <a:gd name="connsiteX8-713" fmla="*/ 4721 w 10000"/>
                <a:gd name="connsiteY8-714" fmla="*/ 125 h 10768"/>
                <a:gd name="connsiteX9-715" fmla="*/ 4721 w 10000"/>
                <a:gd name="connsiteY9-716" fmla="*/ 134 h 10768"/>
                <a:gd name="connsiteX10-717" fmla="*/ 4713 w 10000"/>
                <a:gd name="connsiteY10-718" fmla="*/ 152 h 10768"/>
                <a:gd name="connsiteX11-719" fmla="*/ 4704 w 10000"/>
                <a:gd name="connsiteY11-720" fmla="*/ 179 h 10768"/>
                <a:gd name="connsiteX12-721" fmla="*/ 4692 w 10000"/>
                <a:gd name="connsiteY12-722" fmla="*/ 221 h 10768"/>
                <a:gd name="connsiteX13-723" fmla="*/ 4667 w 10000"/>
                <a:gd name="connsiteY13-724" fmla="*/ 280 h 10768"/>
                <a:gd name="connsiteX14-725" fmla="*/ 4629 w 10000"/>
                <a:gd name="connsiteY14-726" fmla="*/ 364 h 10768"/>
                <a:gd name="connsiteX15-727" fmla="*/ 4592 w 10000"/>
                <a:gd name="connsiteY15-728" fmla="*/ 465 h 10768"/>
                <a:gd name="connsiteX16-729" fmla="*/ 4533 w 10000"/>
                <a:gd name="connsiteY16-730" fmla="*/ 596 h 10768"/>
                <a:gd name="connsiteX17-731" fmla="*/ 4463 w 10000"/>
                <a:gd name="connsiteY17-732" fmla="*/ 754 h 10768"/>
                <a:gd name="connsiteX18-733" fmla="*/ 4379 w 10000"/>
                <a:gd name="connsiteY18-734" fmla="*/ 1001 h 10768"/>
                <a:gd name="connsiteX19-735" fmla="*/ 4321 w 10000"/>
                <a:gd name="connsiteY19-736" fmla="*/ 1266 h 10768"/>
                <a:gd name="connsiteX20-737" fmla="*/ 4275 w 10000"/>
                <a:gd name="connsiteY20-738" fmla="*/ 1538 h 10768"/>
                <a:gd name="connsiteX21-739" fmla="*/ 4213 w 10000"/>
                <a:gd name="connsiteY21-740" fmla="*/ 1827 h 10768"/>
                <a:gd name="connsiteX22-741" fmla="*/ 4204 w 10000"/>
                <a:gd name="connsiteY22-742" fmla="*/ 1889 h 10768"/>
                <a:gd name="connsiteX23-743" fmla="*/ 4192 w 10000"/>
                <a:gd name="connsiteY23-744" fmla="*/ 1982 h 10768"/>
                <a:gd name="connsiteX24-745" fmla="*/ 4183 w 10000"/>
                <a:gd name="connsiteY24-746" fmla="*/ 2080 h 10768"/>
                <a:gd name="connsiteX25-747" fmla="*/ 4175 w 10000"/>
                <a:gd name="connsiteY25-748" fmla="*/ 2187 h 10768"/>
                <a:gd name="connsiteX26-749" fmla="*/ 4175 w 10000"/>
                <a:gd name="connsiteY26-750" fmla="*/ 2297 h 10768"/>
                <a:gd name="connsiteX27-751" fmla="*/ 4192 w 10000"/>
                <a:gd name="connsiteY27-752" fmla="*/ 2396 h 10768"/>
                <a:gd name="connsiteX28-753" fmla="*/ 4213 w 10000"/>
                <a:gd name="connsiteY28-754" fmla="*/ 2482 h 10768"/>
                <a:gd name="connsiteX29-755" fmla="*/ 4250 w 10000"/>
                <a:gd name="connsiteY29-756" fmla="*/ 2542 h 10768"/>
                <a:gd name="connsiteX30-757" fmla="*/ 4450 w 10000"/>
                <a:gd name="connsiteY30-758" fmla="*/ 2530 h 10768"/>
                <a:gd name="connsiteX31-759" fmla="*/ 4646 w 10000"/>
                <a:gd name="connsiteY31-760" fmla="*/ 2482 h 10768"/>
                <a:gd name="connsiteX32-761" fmla="*/ 4833 w 10000"/>
                <a:gd name="connsiteY32-762" fmla="*/ 2405 h 10768"/>
                <a:gd name="connsiteX33-763" fmla="*/ 5025 w 10000"/>
                <a:gd name="connsiteY33-764" fmla="*/ 2297 h 10768"/>
                <a:gd name="connsiteX34-765" fmla="*/ 5200 w 10000"/>
                <a:gd name="connsiteY34-766" fmla="*/ 2172 h 10768"/>
                <a:gd name="connsiteX35-767" fmla="*/ 5371 w 10000"/>
                <a:gd name="connsiteY35-768" fmla="*/ 2020 h 10768"/>
                <a:gd name="connsiteX36-769" fmla="*/ 5533 w 10000"/>
                <a:gd name="connsiteY36-770" fmla="*/ 1859 h 10768"/>
                <a:gd name="connsiteX37-771" fmla="*/ 5683 w 10000"/>
                <a:gd name="connsiteY37-772" fmla="*/ 1690 h 10768"/>
                <a:gd name="connsiteX38-773" fmla="*/ 5829 w 10000"/>
                <a:gd name="connsiteY38-774" fmla="*/ 1511 h 10768"/>
                <a:gd name="connsiteX39-775" fmla="*/ 5954 w 10000"/>
                <a:gd name="connsiteY39-776" fmla="*/ 1326 h 10768"/>
                <a:gd name="connsiteX40-777" fmla="*/ 6071 w 10000"/>
                <a:gd name="connsiteY40-778" fmla="*/ 1147 h 10768"/>
                <a:gd name="connsiteX41-779" fmla="*/ 6167 w 10000"/>
                <a:gd name="connsiteY41-780" fmla="*/ 974 h 10768"/>
                <a:gd name="connsiteX42-781" fmla="*/ 6213 w 10000"/>
                <a:gd name="connsiteY42-782" fmla="*/ 974 h 10768"/>
                <a:gd name="connsiteX43-783" fmla="*/ 6213 w 10000"/>
                <a:gd name="connsiteY43-784" fmla="*/ 992 h 10768"/>
                <a:gd name="connsiteX44-785" fmla="*/ 6138 w 10000"/>
                <a:gd name="connsiteY44-786" fmla="*/ 1165 h 10768"/>
                <a:gd name="connsiteX45-787" fmla="*/ 6054 w 10000"/>
                <a:gd name="connsiteY45-788" fmla="*/ 1344 h 10768"/>
                <a:gd name="connsiteX46-789" fmla="*/ 5963 w 10000"/>
                <a:gd name="connsiteY46-790" fmla="*/ 1517 h 10768"/>
                <a:gd name="connsiteX47-791" fmla="*/ 5871 w 10000"/>
                <a:gd name="connsiteY47-792" fmla="*/ 1684 h 10768"/>
                <a:gd name="connsiteX48-793" fmla="*/ 5775 w 10000"/>
                <a:gd name="connsiteY48-794" fmla="*/ 1847 h 10768"/>
                <a:gd name="connsiteX49-795" fmla="*/ 5667 w 10000"/>
                <a:gd name="connsiteY49-796" fmla="*/ 1999 h 10768"/>
                <a:gd name="connsiteX50-797" fmla="*/ 5554 w 10000"/>
                <a:gd name="connsiteY50-798" fmla="*/ 2145 h 10768"/>
                <a:gd name="connsiteX51-799" fmla="*/ 5417 w 10000"/>
                <a:gd name="connsiteY51-800" fmla="*/ 2279 h 10768"/>
                <a:gd name="connsiteX52-801" fmla="*/ 5275 w 10000"/>
                <a:gd name="connsiteY52-802" fmla="*/ 2411 h 10768"/>
                <a:gd name="connsiteX53-803" fmla="*/ 5108 w 10000"/>
                <a:gd name="connsiteY53-804" fmla="*/ 2518 h 10768"/>
                <a:gd name="connsiteX54-805" fmla="*/ 4917 w 10000"/>
                <a:gd name="connsiteY54-806" fmla="*/ 2616 h 10768"/>
                <a:gd name="connsiteX55-807" fmla="*/ 4704 w 10000"/>
                <a:gd name="connsiteY55-808" fmla="*/ 2703 h 10768"/>
                <a:gd name="connsiteX56-809" fmla="*/ 4479 w 10000"/>
                <a:gd name="connsiteY56-810" fmla="*/ 2768 h 10768"/>
                <a:gd name="connsiteX57-811" fmla="*/ 4213 w 10000"/>
                <a:gd name="connsiteY57-812" fmla="*/ 2813 h 10768"/>
                <a:gd name="connsiteX58-813" fmla="*/ 4221 w 10000"/>
                <a:gd name="connsiteY58-814" fmla="*/ 3126 h 10768"/>
                <a:gd name="connsiteX59-815" fmla="*/ 4258 w 10000"/>
                <a:gd name="connsiteY59-816" fmla="*/ 3424 h 10768"/>
                <a:gd name="connsiteX60-817" fmla="*/ 4321 w 10000"/>
                <a:gd name="connsiteY60-818" fmla="*/ 3707 h 10768"/>
                <a:gd name="connsiteX61-819" fmla="*/ 4404 w 10000"/>
                <a:gd name="connsiteY61-820" fmla="*/ 3975 h 10768"/>
                <a:gd name="connsiteX62-821" fmla="*/ 4508 w 10000"/>
                <a:gd name="connsiteY62-822" fmla="*/ 4231 h 10768"/>
                <a:gd name="connsiteX63-823" fmla="*/ 4621 w 10000"/>
                <a:gd name="connsiteY63-824" fmla="*/ 4476 h 10768"/>
                <a:gd name="connsiteX64-825" fmla="*/ 4750 w 10000"/>
                <a:gd name="connsiteY64-826" fmla="*/ 4708 h 10768"/>
                <a:gd name="connsiteX65-827" fmla="*/ 4879 w 10000"/>
                <a:gd name="connsiteY65-828" fmla="*/ 4934 h 10768"/>
                <a:gd name="connsiteX66-829" fmla="*/ 4917 w 10000"/>
                <a:gd name="connsiteY66-830" fmla="*/ 4988 h 10768"/>
                <a:gd name="connsiteX67-831" fmla="*/ 4950 w 10000"/>
                <a:gd name="connsiteY67-832" fmla="*/ 5054 h 10768"/>
                <a:gd name="connsiteX68-833" fmla="*/ 4996 w 10000"/>
                <a:gd name="connsiteY68-834" fmla="*/ 5125 h 10768"/>
                <a:gd name="connsiteX69-835" fmla="*/ 5038 w 10000"/>
                <a:gd name="connsiteY69-836" fmla="*/ 5200 h 10768"/>
                <a:gd name="connsiteX70-837" fmla="*/ 5092 w 10000"/>
                <a:gd name="connsiteY70-838" fmla="*/ 5271 h 10768"/>
                <a:gd name="connsiteX71-839" fmla="*/ 5154 w 10000"/>
                <a:gd name="connsiteY71-840" fmla="*/ 5331 h 10768"/>
                <a:gd name="connsiteX72-841" fmla="*/ 5229 w 10000"/>
                <a:gd name="connsiteY72-842" fmla="*/ 5384 h 10768"/>
                <a:gd name="connsiteX73-843" fmla="*/ 5313 w 10000"/>
                <a:gd name="connsiteY73-844" fmla="*/ 5423 h 10768"/>
                <a:gd name="connsiteX74-845" fmla="*/ 5413 w 10000"/>
                <a:gd name="connsiteY74-846" fmla="*/ 5438 h 10768"/>
                <a:gd name="connsiteX75-847" fmla="*/ 5517 w 10000"/>
                <a:gd name="connsiteY75-848" fmla="*/ 5435 h 10768"/>
                <a:gd name="connsiteX76-849" fmla="*/ 5704 w 10000"/>
                <a:gd name="connsiteY76-850" fmla="*/ 5390 h 10768"/>
                <a:gd name="connsiteX77-851" fmla="*/ 5871 w 10000"/>
                <a:gd name="connsiteY77-852" fmla="*/ 5316 h 10768"/>
                <a:gd name="connsiteX78-853" fmla="*/ 6033 w 10000"/>
                <a:gd name="connsiteY78-854" fmla="*/ 5223 h 10768"/>
                <a:gd name="connsiteX79-855" fmla="*/ 6167 w 10000"/>
                <a:gd name="connsiteY79-856" fmla="*/ 5113 h 10768"/>
                <a:gd name="connsiteX80-857" fmla="*/ 6296 w 10000"/>
                <a:gd name="connsiteY80-858" fmla="*/ 4994 h 10768"/>
                <a:gd name="connsiteX81-859" fmla="*/ 6417 w 10000"/>
                <a:gd name="connsiteY81-860" fmla="*/ 4869 h 10768"/>
                <a:gd name="connsiteX82-861" fmla="*/ 6525 w 10000"/>
                <a:gd name="connsiteY82-862" fmla="*/ 4750 h 10768"/>
                <a:gd name="connsiteX83-863" fmla="*/ 6617 w 10000"/>
                <a:gd name="connsiteY83-864" fmla="*/ 4636 h 10768"/>
                <a:gd name="connsiteX84-865" fmla="*/ 6821 w 10000"/>
                <a:gd name="connsiteY84-866" fmla="*/ 4377 h 10768"/>
                <a:gd name="connsiteX85-867" fmla="*/ 7017 w 10000"/>
                <a:gd name="connsiteY85-868" fmla="*/ 4085 h 10768"/>
                <a:gd name="connsiteX86-869" fmla="*/ 7213 w 10000"/>
                <a:gd name="connsiteY86-870" fmla="*/ 3766 h 10768"/>
                <a:gd name="connsiteX87-871" fmla="*/ 7396 w 10000"/>
                <a:gd name="connsiteY87-872" fmla="*/ 3418 h 10768"/>
                <a:gd name="connsiteX88-873" fmla="*/ 7563 w 10000"/>
                <a:gd name="connsiteY88-874" fmla="*/ 3051 h 10768"/>
                <a:gd name="connsiteX89-875" fmla="*/ 7713 w 10000"/>
                <a:gd name="connsiteY89-876" fmla="*/ 2661 h 10768"/>
                <a:gd name="connsiteX90-877" fmla="*/ 7850 w 10000"/>
                <a:gd name="connsiteY90-878" fmla="*/ 2253 h 10768"/>
                <a:gd name="connsiteX91-879" fmla="*/ 7950 w 10000"/>
                <a:gd name="connsiteY91-880" fmla="*/ 1830 h 10768"/>
                <a:gd name="connsiteX92-881" fmla="*/ 8025 w 10000"/>
                <a:gd name="connsiteY92-882" fmla="*/ 1397 h 10768"/>
                <a:gd name="connsiteX93-883" fmla="*/ 8071 w 10000"/>
                <a:gd name="connsiteY93-884" fmla="*/ 954 h 10768"/>
                <a:gd name="connsiteX94-885" fmla="*/ 8108 w 10000"/>
                <a:gd name="connsiteY94-886" fmla="*/ 974 h 10768"/>
                <a:gd name="connsiteX95-887" fmla="*/ 8138 w 10000"/>
                <a:gd name="connsiteY95-888" fmla="*/ 1025 h 10768"/>
                <a:gd name="connsiteX96-889" fmla="*/ 8163 w 10000"/>
                <a:gd name="connsiteY96-890" fmla="*/ 1100 h 10768"/>
                <a:gd name="connsiteX97-891" fmla="*/ 8175 w 10000"/>
                <a:gd name="connsiteY97-892" fmla="*/ 1198 h 10768"/>
                <a:gd name="connsiteX98-893" fmla="*/ 8183 w 10000"/>
                <a:gd name="connsiteY98-894" fmla="*/ 1311 h 10768"/>
                <a:gd name="connsiteX99-895" fmla="*/ 8183 w 10000"/>
                <a:gd name="connsiteY99-896" fmla="*/ 1442 h 10768"/>
                <a:gd name="connsiteX100-897" fmla="*/ 8183 w 10000"/>
                <a:gd name="connsiteY100-898" fmla="*/ 1582 h 10768"/>
                <a:gd name="connsiteX101-899" fmla="*/ 8175 w 10000"/>
                <a:gd name="connsiteY101-900" fmla="*/ 1734 h 10768"/>
                <a:gd name="connsiteX102-901" fmla="*/ 8163 w 10000"/>
                <a:gd name="connsiteY102-902" fmla="*/ 1889 h 10768"/>
                <a:gd name="connsiteX103-903" fmla="*/ 8146 w 10000"/>
                <a:gd name="connsiteY103-904" fmla="*/ 2047 h 10768"/>
                <a:gd name="connsiteX104-905" fmla="*/ 8121 w 10000"/>
                <a:gd name="connsiteY104-906" fmla="*/ 2205 h 10768"/>
                <a:gd name="connsiteX105-907" fmla="*/ 8108 w 10000"/>
                <a:gd name="connsiteY105-908" fmla="*/ 2357 h 10768"/>
                <a:gd name="connsiteX106-909" fmla="*/ 8083 w 10000"/>
                <a:gd name="connsiteY106-910" fmla="*/ 2497 h 10768"/>
                <a:gd name="connsiteX107-911" fmla="*/ 8063 w 10000"/>
                <a:gd name="connsiteY107-912" fmla="*/ 2628 h 10768"/>
                <a:gd name="connsiteX108-913" fmla="*/ 8038 w 10000"/>
                <a:gd name="connsiteY108-914" fmla="*/ 2741 h 10768"/>
                <a:gd name="connsiteX109-915" fmla="*/ 8017 w 10000"/>
                <a:gd name="connsiteY109-916" fmla="*/ 2834 h 10768"/>
                <a:gd name="connsiteX110-917" fmla="*/ 8000 w 10000"/>
                <a:gd name="connsiteY110-918" fmla="*/ 2908 h 10768"/>
                <a:gd name="connsiteX111-919" fmla="*/ 7700 w 10000"/>
                <a:gd name="connsiteY111-920" fmla="*/ 3754 h 10768"/>
                <a:gd name="connsiteX112-921" fmla="*/ 7942 w 10000"/>
                <a:gd name="connsiteY112-922" fmla="*/ 3737 h 10768"/>
                <a:gd name="connsiteX113-923" fmla="*/ 8167 w 10000"/>
                <a:gd name="connsiteY113-924" fmla="*/ 3695 h 10768"/>
                <a:gd name="connsiteX114-925" fmla="*/ 8379 w 10000"/>
                <a:gd name="connsiteY114-926" fmla="*/ 3635 h 10768"/>
                <a:gd name="connsiteX115-927" fmla="*/ 8583 w 10000"/>
                <a:gd name="connsiteY115-928" fmla="*/ 3558 h 10768"/>
                <a:gd name="connsiteX116-929" fmla="*/ 8767 w 10000"/>
                <a:gd name="connsiteY116-930" fmla="*/ 3471 h 10768"/>
                <a:gd name="connsiteX117-931" fmla="*/ 8933 w 10000"/>
                <a:gd name="connsiteY117-932" fmla="*/ 3376 h 10768"/>
                <a:gd name="connsiteX118-933" fmla="*/ 9092 w 10000"/>
                <a:gd name="connsiteY118-934" fmla="*/ 3278 h 10768"/>
                <a:gd name="connsiteX119-935" fmla="*/ 9238 w 10000"/>
                <a:gd name="connsiteY119-936" fmla="*/ 3185 h 10768"/>
                <a:gd name="connsiteX120-937" fmla="*/ 9250 w 10000"/>
                <a:gd name="connsiteY120-938" fmla="*/ 3230 h 10768"/>
                <a:gd name="connsiteX121-939" fmla="*/ 9117 w 10000"/>
                <a:gd name="connsiteY121-940" fmla="*/ 3376 h 10768"/>
                <a:gd name="connsiteX122-941" fmla="*/ 8954 w 10000"/>
                <a:gd name="connsiteY122-942" fmla="*/ 3516 h 10768"/>
                <a:gd name="connsiteX123-943" fmla="*/ 8758 w 10000"/>
                <a:gd name="connsiteY123-944" fmla="*/ 3641 h 10768"/>
                <a:gd name="connsiteX124-945" fmla="*/ 8538 w 10000"/>
                <a:gd name="connsiteY124-946" fmla="*/ 3754 h 10768"/>
                <a:gd name="connsiteX125-947" fmla="*/ 8304 w 10000"/>
                <a:gd name="connsiteY125-948" fmla="*/ 3856 h 10768"/>
                <a:gd name="connsiteX126-949" fmla="*/ 8054 w 10000"/>
                <a:gd name="connsiteY126-950" fmla="*/ 3945 h 10768"/>
                <a:gd name="connsiteX127-951" fmla="*/ 7796 w 10000"/>
                <a:gd name="connsiteY127-952" fmla="*/ 4014 h 10768"/>
                <a:gd name="connsiteX128-953" fmla="*/ 7533 w 10000"/>
                <a:gd name="connsiteY128-954" fmla="*/ 4064 h 10768"/>
                <a:gd name="connsiteX129-955" fmla="*/ 7479 w 10000"/>
                <a:gd name="connsiteY129-956" fmla="*/ 4184 h 10768"/>
                <a:gd name="connsiteX130-957" fmla="*/ 7404 w 10000"/>
                <a:gd name="connsiteY130-958" fmla="*/ 4324 h 10768"/>
                <a:gd name="connsiteX131-959" fmla="*/ 7321 w 10000"/>
                <a:gd name="connsiteY131-960" fmla="*/ 4470 h 10768"/>
                <a:gd name="connsiteX132-961" fmla="*/ 7213 w 10000"/>
                <a:gd name="connsiteY132-962" fmla="*/ 4628 h 10768"/>
                <a:gd name="connsiteX133-963" fmla="*/ 7100 w 10000"/>
                <a:gd name="connsiteY133-964" fmla="*/ 4794 h 10768"/>
                <a:gd name="connsiteX134-965" fmla="*/ 6979 w 10000"/>
                <a:gd name="connsiteY134-966" fmla="*/ 4958 h 10768"/>
                <a:gd name="connsiteX135-967" fmla="*/ 6850 w 10000"/>
                <a:gd name="connsiteY135-968" fmla="*/ 5113 h 10768"/>
                <a:gd name="connsiteX136-969" fmla="*/ 6721 w 10000"/>
                <a:gd name="connsiteY136-970" fmla="*/ 5265 h 10768"/>
                <a:gd name="connsiteX137-971" fmla="*/ 6600 w 10000"/>
                <a:gd name="connsiteY137-972" fmla="*/ 5405 h 10768"/>
                <a:gd name="connsiteX138-973" fmla="*/ 6471 w 10000"/>
                <a:gd name="connsiteY138-974" fmla="*/ 5530 h 10768"/>
                <a:gd name="connsiteX139-975" fmla="*/ 6358 w 10000"/>
                <a:gd name="connsiteY139-976" fmla="*/ 5641 h 10768"/>
                <a:gd name="connsiteX140-977" fmla="*/ 6250 w 10000"/>
                <a:gd name="connsiteY140-978" fmla="*/ 5721 h 10768"/>
                <a:gd name="connsiteX141-979" fmla="*/ 6267 w 10000"/>
                <a:gd name="connsiteY141-980" fmla="*/ 5781 h 10768"/>
                <a:gd name="connsiteX142-981" fmla="*/ 6296 w 10000"/>
                <a:gd name="connsiteY142-982" fmla="*/ 5793 h 10768"/>
                <a:gd name="connsiteX143-983" fmla="*/ 6479 w 10000"/>
                <a:gd name="connsiteY143-984" fmla="*/ 5754 h 10768"/>
                <a:gd name="connsiteX144-985" fmla="*/ 6663 w 10000"/>
                <a:gd name="connsiteY144-986" fmla="*/ 5736 h 10768"/>
                <a:gd name="connsiteX145-987" fmla="*/ 6858 w 10000"/>
                <a:gd name="connsiteY145-988" fmla="*/ 5736 h 10768"/>
                <a:gd name="connsiteX146-989" fmla="*/ 7046 w 10000"/>
                <a:gd name="connsiteY146-990" fmla="*/ 5742 h 10768"/>
                <a:gd name="connsiteX147-991" fmla="*/ 7246 w 10000"/>
                <a:gd name="connsiteY147-992" fmla="*/ 5748 h 10768"/>
                <a:gd name="connsiteX148-993" fmla="*/ 7425 w 10000"/>
                <a:gd name="connsiteY148-994" fmla="*/ 5748 h 10768"/>
                <a:gd name="connsiteX149-995" fmla="*/ 7600 w 10000"/>
                <a:gd name="connsiteY149-996" fmla="*/ 5733 h 10768"/>
                <a:gd name="connsiteX150-997" fmla="*/ 7950 w 10000"/>
                <a:gd name="connsiteY150-998" fmla="*/ 5673 h 10768"/>
                <a:gd name="connsiteX151-999" fmla="*/ 8275 w 10000"/>
                <a:gd name="connsiteY151-1000" fmla="*/ 5596 h 10768"/>
                <a:gd name="connsiteX152-1001" fmla="*/ 8579 w 10000"/>
                <a:gd name="connsiteY152-1002" fmla="*/ 5504 h 10768"/>
                <a:gd name="connsiteX153-1003" fmla="*/ 8858 w 10000"/>
                <a:gd name="connsiteY153-1004" fmla="*/ 5390 h 10768"/>
                <a:gd name="connsiteX154-1005" fmla="*/ 9117 w 10000"/>
                <a:gd name="connsiteY154-1006" fmla="*/ 5265 h 10768"/>
                <a:gd name="connsiteX155-1007" fmla="*/ 9350 w 10000"/>
                <a:gd name="connsiteY155-1008" fmla="*/ 5119 h 10768"/>
                <a:gd name="connsiteX156-1009" fmla="*/ 9563 w 10000"/>
                <a:gd name="connsiteY156-1010" fmla="*/ 4967 h 10768"/>
                <a:gd name="connsiteX157-1011" fmla="*/ 9758 w 10000"/>
                <a:gd name="connsiteY157-1012" fmla="*/ 4794 h 10768"/>
                <a:gd name="connsiteX158-1013" fmla="*/ 9933 w 10000"/>
                <a:gd name="connsiteY158-1014" fmla="*/ 4610 h 10768"/>
                <a:gd name="connsiteX159-1015" fmla="*/ 10000 w 10000"/>
                <a:gd name="connsiteY159-1016" fmla="*/ 4648 h 10768"/>
                <a:gd name="connsiteX160-1017" fmla="*/ 10000 w 10000"/>
                <a:gd name="connsiteY160-1018" fmla="*/ 4660 h 10768"/>
                <a:gd name="connsiteX161-1019" fmla="*/ 9904 w 10000"/>
                <a:gd name="connsiteY161-1020" fmla="*/ 4827 h 10768"/>
                <a:gd name="connsiteX162-1021" fmla="*/ 9767 w 10000"/>
                <a:gd name="connsiteY162-1022" fmla="*/ 5000 h 10768"/>
                <a:gd name="connsiteX163-1023" fmla="*/ 9600 w 10000"/>
                <a:gd name="connsiteY163-1024" fmla="*/ 5173 h 10768"/>
                <a:gd name="connsiteX164-1025" fmla="*/ 9404 w 10000"/>
                <a:gd name="connsiteY164-1026" fmla="*/ 5343 h 10768"/>
                <a:gd name="connsiteX165-1027" fmla="*/ 9183 w 10000"/>
                <a:gd name="connsiteY165-1028" fmla="*/ 5504 h 10768"/>
                <a:gd name="connsiteX166-1029" fmla="*/ 8950 w 10000"/>
                <a:gd name="connsiteY166-1030" fmla="*/ 5662 h 10768"/>
                <a:gd name="connsiteX167-1031" fmla="*/ 8704 w 10000"/>
                <a:gd name="connsiteY167-1032" fmla="*/ 5802 h 10768"/>
                <a:gd name="connsiteX168-1033" fmla="*/ 8463 w 10000"/>
                <a:gd name="connsiteY168-1034" fmla="*/ 5927 h 10768"/>
                <a:gd name="connsiteX169-1035" fmla="*/ 8229 w 10000"/>
                <a:gd name="connsiteY169-1036" fmla="*/ 6025 h 10768"/>
                <a:gd name="connsiteX170-1037" fmla="*/ 8000 w 10000"/>
                <a:gd name="connsiteY170-1038" fmla="*/ 6105 h 10768"/>
                <a:gd name="connsiteX171-1039" fmla="*/ 7879 w 10000"/>
                <a:gd name="connsiteY171-1040" fmla="*/ 6132 h 10768"/>
                <a:gd name="connsiteX172-1041" fmla="*/ 7729 w 10000"/>
                <a:gd name="connsiteY172-1042" fmla="*/ 6153 h 10768"/>
                <a:gd name="connsiteX173-1043" fmla="*/ 7563 w 10000"/>
                <a:gd name="connsiteY173-1044" fmla="*/ 6177 h 10768"/>
                <a:gd name="connsiteX174-1045" fmla="*/ 7388 w 10000"/>
                <a:gd name="connsiteY174-1046" fmla="*/ 6198 h 10768"/>
                <a:gd name="connsiteX175-1047" fmla="*/ 7204 w 10000"/>
                <a:gd name="connsiteY175-1048" fmla="*/ 6219 h 10768"/>
                <a:gd name="connsiteX176-1049" fmla="*/ 7017 w 10000"/>
                <a:gd name="connsiteY176-1050" fmla="*/ 6240 h 10768"/>
                <a:gd name="connsiteX177-1051" fmla="*/ 6842 w 10000"/>
                <a:gd name="connsiteY177-1052" fmla="*/ 6263 h 10768"/>
                <a:gd name="connsiteX178-1053" fmla="*/ 6675 w 10000"/>
                <a:gd name="connsiteY178-1054" fmla="*/ 6290 h 10768"/>
                <a:gd name="connsiteX179-1055" fmla="*/ 6517 w 10000"/>
                <a:gd name="connsiteY179-1056" fmla="*/ 6329 h 10768"/>
                <a:gd name="connsiteX180-1057" fmla="*/ 6388 w 10000"/>
                <a:gd name="connsiteY180-1058" fmla="*/ 6365 h 10768"/>
                <a:gd name="connsiteX181-1059" fmla="*/ 6288 w 10000"/>
                <a:gd name="connsiteY181-1060" fmla="*/ 6415 h 10768"/>
                <a:gd name="connsiteX182-1061" fmla="*/ 6213 w 10000"/>
                <a:gd name="connsiteY182-1062" fmla="*/ 6475 h 10768"/>
                <a:gd name="connsiteX183-1063" fmla="*/ 6092 w 10000"/>
                <a:gd name="connsiteY183-1064" fmla="*/ 6648 h 10768"/>
                <a:gd name="connsiteX184-1065" fmla="*/ 6008 w 10000"/>
                <a:gd name="connsiteY184-1066" fmla="*/ 6836 h 10768"/>
                <a:gd name="connsiteX185-1067" fmla="*/ 5942 w 10000"/>
                <a:gd name="connsiteY185-1068" fmla="*/ 7032 h 10768"/>
                <a:gd name="connsiteX186-1069" fmla="*/ 5904 w 10000"/>
                <a:gd name="connsiteY186-1070" fmla="*/ 7232 h 10768"/>
                <a:gd name="connsiteX187-1071" fmla="*/ 5888 w 10000"/>
                <a:gd name="connsiteY187-1072" fmla="*/ 7443 h 10768"/>
                <a:gd name="connsiteX188-1073" fmla="*/ 5879 w 10000"/>
                <a:gd name="connsiteY188-1074" fmla="*/ 7655 h 10768"/>
                <a:gd name="connsiteX189-1075" fmla="*/ 5888 w 10000"/>
                <a:gd name="connsiteY189-1076" fmla="*/ 7867 h 10768"/>
                <a:gd name="connsiteX190-1077" fmla="*/ 5904 w 10000"/>
                <a:gd name="connsiteY190-1078" fmla="*/ 8084 h 10768"/>
                <a:gd name="connsiteX191-1079" fmla="*/ 5925 w 10000"/>
                <a:gd name="connsiteY191-1080" fmla="*/ 8299 h 10768"/>
                <a:gd name="connsiteX192-1081" fmla="*/ 5950 w 10000"/>
                <a:gd name="connsiteY192-1082" fmla="*/ 8510 h 10768"/>
                <a:gd name="connsiteX193-1083" fmla="*/ 5954 w 10000"/>
                <a:gd name="connsiteY193-1084" fmla="*/ 8820 h 10768"/>
                <a:gd name="connsiteX194-1085" fmla="*/ 5933 w 10000"/>
                <a:gd name="connsiteY194-1086" fmla="*/ 9130 h 10768"/>
                <a:gd name="connsiteX195-1087" fmla="*/ 5896 w 10000"/>
                <a:gd name="connsiteY195-1088" fmla="*/ 9428 h 10768"/>
                <a:gd name="connsiteX196-1089" fmla="*/ 5850 w 10000"/>
                <a:gd name="connsiteY196-1090" fmla="*/ 9720 h 10768"/>
                <a:gd name="connsiteX197-1091" fmla="*/ 5756 w 10000"/>
                <a:gd name="connsiteY197-1092" fmla="*/ 10714 h 10768"/>
                <a:gd name="connsiteX198-1093" fmla="*/ 3964 w 10000"/>
                <a:gd name="connsiteY198-1094" fmla="*/ 10768 h 10768"/>
                <a:gd name="connsiteX199-1095" fmla="*/ 3043 w 10000"/>
                <a:gd name="connsiteY199-1096" fmla="*/ 9881 h 10768"/>
                <a:gd name="connsiteX200-1097" fmla="*/ 4546 w 10000"/>
                <a:gd name="connsiteY200-1098" fmla="*/ 9848 h 10768"/>
                <a:gd name="connsiteX201-1099" fmla="*/ 4629 w 10000"/>
                <a:gd name="connsiteY201-1100" fmla="*/ 9687 h 10768"/>
                <a:gd name="connsiteX202-1101" fmla="*/ 4700 w 10000"/>
                <a:gd name="connsiteY202-1102" fmla="*/ 9508 h 10768"/>
                <a:gd name="connsiteX203-1103" fmla="*/ 4767 w 10000"/>
                <a:gd name="connsiteY203-1104" fmla="*/ 9309 h 10768"/>
                <a:gd name="connsiteX204-1105" fmla="*/ 4829 w 10000"/>
                <a:gd name="connsiteY204-1106" fmla="*/ 9097 h 10768"/>
                <a:gd name="connsiteX205-1107" fmla="*/ 4879 w 10000"/>
                <a:gd name="connsiteY205-1108" fmla="*/ 8868 h 10768"/>
                <a:gd name="connsiteX206-1109" fmla="*/ 4917 w 10000"/>
                <a:gd name="connsiteY206-1110" fmla="*/ 8635 h 10768"/>
                <a:gd name="connsiteX207-1111" fmla="*/ 4954 w 10000"/>
                <a:gd name="connsiteY207-1112" fmla="*/ 8391 h 10768"/>
                <a:gd name="connsiteX208-1113" fmla="*/ 4979 w 10000"/>
                <a:gd name="connsiteY208-1114" fmla="*/ 8144 h 10768"/>
                <a:gd name="connsiteX209-1115" fmla="*/ 5000 w 10000"/>
                <a:gd name="connsiteY209-1116" fmla="*/ 7887 h 10768"/>
                <a:gd name="connsiteX210-1117" fmla="*/ 5000 w 10000"/>
                <a:gd name="connsiteY210-1118" fmla="*/ 7634 h 10768"/>
                <a:gd name="connsiteX211-1119" fmla="*/ 5000 w 10000"/>
                <a:gd name="connsiteY211-1120" fmla="*/ 7384 h 10768"/>
                <a:gd name="connsiteX212-1121" fmla="*/ 4979 w 10000"/>
                <a:gd name="connsiteY212-1122" fmla="*/ 7133 h 10768"/>
                <a:gd name="connsiteX213-1123" fmla="*/ 4950 w 10000"/>
                <a:gd name="connsiteY213-1124" fmla="*/ 6892 h 10768"/>
                <a:gd name="connsiteX214-1125" fmla="*/ 4913 w 10000"/>
                <a:gd name="connsiteY214-1126" fmla="*/ 6657 h 10768"/>
                <a:gd name="connsiteX215-1127" fmla="*/ 4858 w 10000"/>
                <a:gd name="connsiteY215-1128" fmla="*/ 6430 h 10768"/>
                <a:gd name="connsiteX216-1129" fmla="*/ 4783 w 10000"/>
                <a:gd name="connsiteY216-1130" fmla="*/ 6219 h 10768"/>
                <a:gd name="connsiteX217-1131" fmla="*/ 4700 w 10000"/>
                <a:gd name="connsiteY217-1132" fmla="*/ 6019 h 10768"/>
                <a:gd name="connsiteX218-1133" fmla="*/ 4600 w 10000"/>
                <a:gd name="connsiteY218-1134" fmla="*/ 5840 h 10768"/>
                <a:gd name="connsiteX219-1135" fmla="*/ 4488 w 10000"/>
                <a:gd name="connsiteY219-1136" fmla="*/ 5682 h 10768"/>
                <a:gd name="connsiteX220-1137" fmla="*/ 4358 w 10000"/>
                <a:gd name="connsiteY220-1138" fmla="*/ 5542 h 10768"/>
                <a:gd name="connsiteX221-1139" fmla="*/ 4213 w 10000"/>
                <a:gd name="connsiteY221-1140" fmla="*/ 5429 h 10768"/>
                <a:gd name="connsiteX222-1141" fmla="*/ 4046 w 10000"/>
                <a:gd name="connsiteY222-1142" fmla="*/ 5343 h 10768"/>
                <a:gd name="connsiteX223-1143" fmla="*/ 3904 w 10000"/>
                <a:gd name="connsiteY223-1144" fmla="*/ 5292 h 10768"/>
                <a:gd name="connsiteX224-1145" fmla="*/ 3746 w 10000"/>
                <a:gd name="connsiteY224-1146" fmla="*/ 5271 h 10768"/>
                <a:gd name="connsiteX225-1147" fmla="*/ 3583 w 10000"/>
                <a:gd name="connsiteY225-1148" fmla="*/ 5271 h 10768"/>
                <a:gd name="connsiteX226-1149" fmla="*/ 3413 w 10000"/>
                <a:gd name="connsiteY226-1150" fmla="*/ 5286 h 10768"/>
                <a:gd name="connsiteX227-1151" fmla="*/ 3246 w 10000"/>
                <a:gd name="connsiteY227-1152" fmla="*/ 5310 h 10768"/>
                <a:gd name="connsiteX228-1153" fmla="*/ 3079 w 10000"/>
                <a:gd name="connsiteY228-1154" fmla="*/ 5343 h 10768"/>
                <a:gd name="connsiteX229-1155" fmla="*/ 2913 w 10000"/>
                <a:gd name="connsiteY229-1156" fmla="*/ 5369 h 10768"/>
                <a:gd name="connsiteX230-1157" fmla="*/ 2750 w 10000"/>
                <a:gd name="connsiteY230-1158" fmla="*/ 5396 h 10768"/>
                <a:gd name="connsiteX231-1159" fmla="*/ 2600 w 10000"/>
                <a:gd name="connsiteY231-1160" fmla="*/ 5411 h 10768"/>
                <a:gd name="connsiteX232-1161" fmla="*/ 2258 w 10000"/>
                <a:gd name="connsiteY232-1162" fmla="*/ 5423 h 10768"/>
                <a:gd name="connsiteX233-1163" fmla="*/ 1925 w 10000"/>
                <a:gd name="connsiteY233-1164" fmla="*/ 5411 h 10768"/>
                <a:gd name="connsiteX234-1165" fmla="*/ 1617 w 10000"/>
                <a:gd name="connsiteY234-1166" fmla="*/ 5384 h 10768"/>
                <a:gd name="connsiteX235-1167" fmla="*/ 1321 w 10000"/>
                <a:gd name="connsiteY235-1168" fmla="*/ 5346 h 10768"/>
                <a:gd name="connsiteX236-1169" fmla="*/ 1033 w 10000"/>
                <a:gd name="connsiteY236-1170" fmla="*/ 5298 h 10768"/>
                <a:gd name="connsiteX237-1171" fmla="*/ 758 w 10000"/>
                <a:gd name="connsiteY237-1172" fmla="*/ 5250 h 10768"/>
                <a:gd name="connsiteX238-1173" fmla="*/ 500 w 10000"/>
                <a:gd name="connsiteY238-1174" fmla="*/ 5197 h 10768"/>
                <a:gd name="connsiteX239-1175" fmla="*/ 517 w 10000"/>
                <a:gd name="connsiteY239-1176" fmla="*/ 5137 h 10768"/>
                <a:gd name="connsiteX240-1177" fmla="*/ 871 w 10000"/>
                <a:gd name="connsiteY240-1178" fmla="*/ 5173 h 10768"/>
                <a:gd name="connsiteX241-1179" fmla="*/ 1221 w 10000"/>
                <a:gd name="connsiteY241-1180" fmla="*/ 5197 h 10768"/>
                <a:gd name="connsiteX242-1181" fmla="*/ 1563 w 10000"/>
                <a:gd name="connsiteY242-1182" fmla="*/ 5206 h 10768"/>
                <a:gd name="connsiteX243-1183" fmla="*/ 1896 w 10000"/>
                <a:gd name="connsiteY243-1184" fmla="*/ 5197 h 10768"/>
                <a:gd name="connsiteX244-1185" fmla="*/ 2221 w 10000"/>
                <a:gd name="connsiteY244-1186" fmla="*/ 5164 h 10768"/>
                <a:gd name="connsiteX245-1187" fmla="*/ 2538 w 10000"/>
                <a:gd name="connsiteY245-1188" fmla="*/ 5113 h 10768"/>
                <a:gd name="connsiteX246-1189" fmla="*/ 2842 w 10000"/>
                <a:gd name="connsiteY246-1190" fmla="*/ 5045 h 10768"/>
                <a:gd name="connsiteX247-1191" fmla="*/ 3129 w 10000"/>
                <a:gd name="connsiteY247-1192" fmla="*/ 4946 h 10768"/>
                <a:gd name="connsiteX248-1193" fmla="*/ 3500 w 10000"/>
                <a:gd name="connsiteY248-1194" fmla="*/ 4815 h 10768"/>
                <a:gd name="connsiteX249-1195" fmla="*/ 2821 w 10000"/>
                <a:gd name="connsiteY249-1196" fmla="*/ 4389 h 10768"/>
                <a:gd name="connsiteX250-1197" fmla="*/ 2213 w 10000"/>
                <a:gd name="connsiteY250-1198" fmla="*/ 3912 h 10768"/>
                <a:gd name="connsiteX251-1199" fmla="*/ 1879 w 10000"/>
                <a:gd name="connsiteY251-1200" fmla="*/ 3939 h 10768"/>
                <a:gd name="connsiteX252-1201" fmla="*/ 1554 w 10000"/>
                <a:gd name="connsiteY252-1202" fmla="*/ 3939 h 10768"/>
                <a:gd name="connsiteX253-1203" fmla="*/ 1258 w 10000"/>
                <a:gd name="connsiteY253-1204" fmla="*/ 3912 h 10768"/>
                <a:gd name="connsiteX254-1205" fmla="*/ 979 w 10000"/>
                <a:gd name="connsiteY254-1206" fmla="*/ 3856 h 10768"/>
                <a:gd name="connsiteX255-1207" fmla="*/ 721 w 10000"/>
                <a:gd name="connsiteY255-1208" fmla="*/ 3775 h 10768"/>
                <a:gd name="connsiteX256-1209" fmla="*/ 496 w 10000"/>
                <a:gd name="connsiteY256-1210" fmla="*/ 3674 h 10768"/>
                <a:gd name="connsiteX257-1211" fmla="*/ 296 w 10000"/>
                <a:gd name="connsiteY257-1212" fmla="*/ 3549 h 10768"/>
                <a:gd name="connsiteX258-1213" fmla="*/ 129 w 10000"/>
                <a:gd name="connsiteY258-1214" fmla="*/ 3403 h 10768"/>
                <a:gd name="connsiteX259-1215" fmla="*/ 0 w 10000"/>
                <a:gd name="connsiteY259-1216" fmla="*/ 3245 h 10768"/>
                <a:gd name="connsiteX260-1217" fmla="*/ 17 w 10000"/>
                <a:gd name="connsiteY260-1218" fmla="*/ 3218 h 10768"/>
                <a:gd name="connsiteX261-1219" fmla="*/ 71 w 10000"/>
                <a:gd name="connsiteY261-1220" fmla="*/ 3245 h 10768"/>
                <a:gd name="connsiteX262-1221" fmla="*/ 138 w 10000"/>
                <a:gd name="connsiteY262-1222" fmla="*/ 3349 h 10768"/>
                <a:gd name="connsiteX263-1223" fmla="*/ 246 w 10000"/>
                <a:gd name="connsiteY263-1224" fmla="*/ 3439 h 10768"/>
                <a:gd name="connsiteX264-1225" fmla="*/ 379 w 10000"/>
                <a:gd name="connsiteY264-1226" fmla="*/ 3528 h 10768"/>
                <a:gd name="connsiteX265-1227" fmla="*/ 538 w 10000"/>
                <a:gd name="connsiteY265-1228" fmla="*/ 3597 h 10768"/>
                <a:gd name="connsiteX266-1229" fmla="*/ 721 w 10000"/>
                <a:gd name="connsiteY266-1230" fmla="*/ 3656 h 10768"/>
                <a:gd name="connsiteX267-1231" fmla="*/ 913 w 10000"/>
                <a:gd name="connsiteY267-1232" fmla="*/ 3701 h 10768"/>
                <a:gd name="connsiteX268-1233" fmla="*/ 1117 w 10000"/>
                <a:gd name="connsiteY268-1234" fmla="*/ 3728 h 10768"/>
                <a:gd name="connsiteX269-1235" fmla="*/ 1329 w 10000"/>
                <a:gd name="connsiteY269-1236" fmla="*/ 3737 h 10768"/>
                <a:gd name="connsiteX270-1237" fmla="*/ 1533 w 10000"/>
                <a:gd name="connsiteY270-1238" fmla="*/ 3734 h 10768"/>
                <a:gd name="connsiteX271-1239" fmla="*/ 1646 w 10000"/>
                <a:gd name="connsiteY271-1240" fmla="*/ 3722 h 10768"/>
                <a:gd name="connsiteX272-1241" fmla="*/ 1746 w 10000"/>
                <a:gd name="connsiteY272-1242" fmla="*/ 3722 h 10768"/>
                <a:gd name="connsiteX273-1243" fmla="*/ 1833 w 10000"/>
                <a:gd name="connsiteY273-1244" fmla="*/ 3710 h 10768"/>
                <a:gd name="connsiteX274-1245" fmla="*/ 1917 w 10000"/>
                <a:gd name="connsiteY274-1246" fmla="*/ 3695 h 10768"/>
                <a:gd name="connsiteX275-1247" fmla="*/ 1988 w 10000"/>
                <a:gd name="connsiteY275-1248" fmla="*/ 3662 h 10768"/>
                <a:gd name="connsiteX276-1249" fmla="*/ 1788 w 10000"/>
                <a:gd name="connsiteY276-1250" fmla="*/ 3391 h 10768"/>
                <a:gd name="connsiteX277-1251" fmla="*/ 1617 w 10000"/>
                <a:gd name="connsiteY277-1252" fmla="*/ 3126 h 10768"/>
                <a:gd name="connsiteX278-1253" fmla="*/ 1454 w 10000"/>
                <a:gd name="connsiteY278-1254" fmla="*/ 2849 h 10768"/>
                <a:gd name="connsiteX279-1255" fmla="*/ 1313 w 10000"/>
                <a:gd name="connsiteY279-1256" fmla="*/ 2563 h 10768"/>
                <a:gd name="connsiteX280-1257" fmla="*/ 1175 w 10000"/>
                <a:gd name="connsiteY280-1258" fmla="*/ 2253 h 10768"/>
                <a:gd name="connsiteX281-1259" fmla="*/ 1046 w 10000"/>
                <a:gd name="connsiteY281-1260" fmla="*/ 1919 h 10768"/>
                <a:gd name="connsiteX282-1261" fmla="*/ 1033 w 10000"/>
                <a:gd name="connsiteY282-1262" fmla="*/ 1859 h 10768"/>
                <a:gd name="connsiteX283-1263" fmla="*/ 1000 w 10000"/>
                <a:gd name="connsiteY283-1264" fmla="*/ 1776 h 10768"/>
                <a:gd name="connsiteX284-1265" fmla="*/ 979 w 10000"/>
                <a:gd name="connsiteY284-1266" fmla="*/ 1684 h 10768"/>
                <a:gd name="connsiteX285-1267" fmla="*/ 950 w 10000"/>
                <a:gd name="connsiteY285-1268" fmla="*/ 1591 h 10768"/>
                <a:gd name="connsiteX286-1269" fmla="*/ 925 w 10000"/>
                <a:gd name="connsiteY286-1270" fmla="*/ 1490 h 10768"/>
                <a:gd name="connsiteX287-1271" fmla="*/ 917 w 10000"/>
                <a:gd name="connsiteY287-1272" fmla="*/ 1397 h 10768"/>
                <a:gd name="connsiteX288-1273" fmla="*/ 917 w 10000"/>
                <a:gd name="connsiteY288-1274" fmla="*/ 1311 h 10768"/>
                <a:gd name="connsiteX289-1275" fmla="*/ 933 w 10000"/>
                <a:gd name="connsiteY289-1276" fmla="*/ 1234 h 10768"/>
                <a:gd name="connsiteX290-1277" fmla="*/ 963 w 10000"/>
                <a:gd name="connsiteY290-1278" fmla="*/ 1180 h 10768"/>
                <a:gd name="connsiteX291-1279" fmla="*/ 1000 w 10000"/>
                <a:gd name="connsiteY291-1280" fmla="*/ 1192 h 10768"/>
                <a:gd name="connsiteX292-1281" fmla="*/ 1033 w 10000"/>
                <a:gd name="connsiteY292-1282" fmla="*/ 1496 h 10768"/>
                <a:gd name="connsiteX293-1283" fmla="*/ 1108 w 10000"/>
                <a:gd name="connsiteY293-1284" fmla="*/ 1800 h 10768"/>
                <a:gd name="connsiteX294-1285" fmla="*/ 1221 w 10000"/>
                <a:gd name="connsiteY294-1286" fmla="*/ 2098 h 10768"/>
                <a:gd name="connsiteX295-1287" fmla="*/ 1358 w 10000"/>
                <a:gd name="connsiteY295-1288" fmla="*/ 2372 h 10768"/>
                <a:gd name="connsiteX296-1289" fmla="*/ 1508 w 10000"/>
                <a:gd name="connsiteY296-1290" fmla="*/ 2628 h 10768"/>
                <a:gd name="connsiteX297-1291" fmla="*/ 1646 w 10000"/>
                <a:gd name="connsiteY297-1292" fmla="*/ 2795 h 10768"/>
                <a:gd name="connsiteX298-1293" fmla="*/ 1629 w 10000"/>
                <a:gd name="connsiteY298-1294" fmla="*/ 2801 h 10768"/>
                <a:gd name="connsiteX299-1295" fmla="*/ 1629 w 10000"/>
                <a:gd name="connsiteY299-1296" fmla="*/ 2807 h 10768"/>
                <a:gd name="connsiteX300-1297" fmla="*/ 1638 w 10000"/>
                <a:gd name="connsiteY300-1298" fmla="*/ 2813 h 10768"/>
                <a:gd name="connsiteX301-1299" fmla="*/ 1646 w 10000"/>
                <a:gd name="connsiteY301-1300" fmla="*/ 2816 h 10768"/>
                <a:gd name="connsiteX302-1301" fmla="*/ 1663 w 10000"/>
                <a:gd name="connsiteY302-1302" fmla="*/ 2822 h 10768"/>
                <a:gd name="connsiteX303-1303" fmla="*/ 1667 w 10000"/>
                <a:gd name="connsiteY303-1304" fmla="*/ 2834 h 10768"/>
                <a:gd name="connsiteX304-1305" fmla="*/ 1675 w 10000"/>
                <a:gd name="connsiteY304-1306" fmla="*/ 2840 h 10768"/>
                <a:gd name="connsiteX305-1307" fmla="*/ 1683 w 10000"/>
                <a:gd name="connsiteY305-1308" fmla="*/ 2849 h 10768"/>
                <a:gd name="connsiteX306-1309" fmla="*/ 1683 w 10000"/>
                <a:gd name="connsiteY306-1310" fmla="*/ 2843 h 10768"/>
                <a:gd name="connsiteX307-1311" fmla="*/ 1675 w 10000"/>
                <a:gd name="connsiteY307-1312" fmla="*/ 2840 h 10768"/>
                <a:gd name="connsiteX308-1313" fmla="*/ 1675 w 10000"/>
                <a:gd name="connsiteY308-1314" fmla="*/ 2840 h 10768"/>
                <a:gd name="connsiteX309-1315" fmla="*/ 1646 w 10000"/>
                <a:gd name="connsiteY309-1316" fmla="*/ 2795 h 10768"/>
                <a:gd name="connsiteX310-1317" fmla="*/ 1746 w 10000"/>
                <a:gd name="connsiteY310-1318" fmla="*/ 2741 h 10768"/>
                <a:gd name="connsiteX311-1319" fmla="*/ 1842 w 10000"/>
                <a:gd name="connsiteY311-1320" fmla="*/ 2649 h 10768"/>
                <a:gd name="connsiteX312-1321" fmla="*/ 1933 w 10000"/>
                <a:gd name="connsiteY312-1322" fmla="*/ 2542 h 10768"/>
                <a:gd name="connsiteX313-1323" fmla="*/ 2017 w 10000"/>
                <a:gd name="connsiteY313-1324" fmla="*/ 2411 h 10768"/>
                <a:gd name="connsiteX314-1325" fmla="*/ 2092 w 10000"/>
                <a:gd name="connsiteY314-1326" fmla="*/ 2265 h 10768"/>
                <a:gd name="connsiteX315-1327" fmla="*/ 2163 w 10000"/>
                <a:gd name="connsiteY315-1328" fmla="*/ 2113 h 10768"/>
                <a:gd name="connsiteX316-1329" fmla="*/ 2221 w 10000"/>
                <a:gd name="connsiteY316-1330" fmla="*/ 1955 h 10768"/>
                <a:gd name="connsiteX317-1331" fmla="*/ 2275 w 10000"/>
                <a:gd name="connsiteY317-1332" fmla="*/ 1803 h 10768"/>
                <a:gd name="connsiteX318-1333" fmla="*/ 2321 w 10000"/>
                <a:gd name="connsiteY318-1334" fmla="*/ 1657 h 10768"/>
                <a:gd name="connsiteX319-1335" fmla="*/ 2329 w 10000"/>
                <a:gd name="connsiteY319-1336" fmla="*/ 1853 h 10768"/>
                <a:gd name="connsiteX320-1337" fmla="*/ 2321 w 10000"/>
                <a:gd name="connsiteY320-1338" fmla="*/ 2032 h 10768"/>
                <a:gd name="connsiteX321-1339" fmla="*/ 2283 w 10000"/>
                <a:gd name="connsiteY321-1340" fmla="*/ 2199 h 10768"/>
                <a:gd name="connsiteX322-1341" fmla="*/ 2229 w 10000"/>
                <a:gd name="connsiteY322-1342" fmla="*/ 2366 h 10768"/>
                <a:gd name="connsiteX323-1343" fmla="*/ 2154 w 10000"/>
                <a:gd name="connsiteY323-1344" fmla="*/ 2524 h 10768"/>
                <a:gd name="connsiteX324-1345" fmla="*/ 2046 w 10000"/>
                <a:gd name="connsiteY324-1346" fmla="*/ 2682 h 10768"/>
                <a:gd name="connsiteX325-1347" fmla="*/ 1796 w 10000"/>
                <a:gd name="connsiteY325-1348" fmla="*/ 3027 h 10768"/>
                <a:gd name="connsiteX326-1349" fmla="*/ 2054 w 10000"/>
                <a:gd name="connsiteY326-1350" fmla="*/ 3305 h 10768"/>
                <a:gd name="connsiteX327-1351" fmla="*/ 2333 w 10000"/>
                <a:gd name="connsiteY327-1352" fmla="*/ 3564 h 10768"/>
                <a:gd name="connsiteX328-1353" fmla="*/ 2638 w 10000"/>
                <a:gd name="connsiteY328-1354" fmla="*/ 3808 h 10768"/>
                <a:gd name="connsiteX329-1355" fmla="*/ 2963 w 10000"/>
                <a:gd name="connsiteY329-1356" fmla="*/ 4032 h 10768"/>
                <a:gd name="connsiteX330-1357" fmla="*/ 4129 w 10000"/>
                <a:gd name="connsiteY330-1358" fmla="*/ 4610 h 10768"/>
                <a:gd name="connsiteX331-1359" fmla="*/ 4167 w 10000"/>
                <a:gd name="connsiteY331-1360" fmla="*/ 4589 h 10768"/>
                <a:gd name="connsiteX332-1361" fmla="*/ 4071 w 10000"/>
                <a:gd name="connsiteY332-1362" fmla="*/ 4333 h 10768"/>
                <a:gd name="connsiteX333-1363" fmla="*/ 3996 w 10000"/>
                <a:gd name="connsiteY333-1364" fmla="*/ 4058 h 10768"/>
                <a:gd name="connsiteX334-1365" fmla="*/ 3933 w 10000"/>
                <a:gd name="connsiteY334-1366" fmla="*/ 3760 h 10768"/>
                <a:gd name="connsiteX335-1367" fmla="*/ 3904 w 10000"/>
                <a:gd name="connsiteY335-1368" fmla="*/ 3456 h 10768"/>
                <a:gd name="connsiteX336-1369" fmla="*/ 3879 w 10000"/>
                <a:gd name="connsiteY336-1370" fmla="*/ 3138 h 10768"/>
                <a:gd name="connsiteX337-1371" fmla="*/ 3879 w 10000"/>
                <a:gd name="connsiteY337-1372" fmla="*/ 2813 h 10768"/>
                <a:gd name="connsiteX338-1373" fmla="*/ 3896 w 10000"/>
                <a:gd name="connsiteY338-1374" fmla="*/ 2485 h 10768"/>
                <a:gd name="connsiteX339-1375" fmla="*/ 3933 w 10000"/>
                <a:gd name="connsiteY339-1376" fmla="*/ 2160 h 10768"/>
                <a:gd name="connsiteX340-1377" fmla="*/ 3988 w 10000"/>
                <a:gd name="connsiteY340-1378" fmla="*/ 1836 h 10768"/>
                <a:gd name="connsiteX341-1379" fmla="*/ 4046 w 10000"/>
                <a:gd name="connsiteY341-1380" fmla="*/ 1523 h 10768"/>
                <a:gd name="connsiteX342-1381" fmla="*/ 4129 w 10000"/>
                <a:gd name="connsiteY342-1382" fmla="*/ 1219 h 10768"/>
                <a:gd name="connsiteX343-1383" fmla="*/ 4229 w 10000"/>
                <a:gd name="connsiteY343-1384" fmla="*/ 933 h 10768"/>
                <a:gd name="connsiteX344-1385" fmla="*/ 4333 w 10000"/>
                <a:gd name="connsiteY344-1386" fmla="*/ 662 h 10768"/>
                <a:gd name="connsiteX345-1387" fmla="*/ 4454 w 10000"/>
                <a:gd name="connsiteY345-1388" fmla="*/ 417 h 10768"/>
                <a:gd name="connsiteX346-1389" fmla="*/ 4583 w 10000"/>
                <a:gd name="connsiteY346-1390" fmla="*/ 194 h 10768"/>
                <a:gd name="connsiteX347-1391" fmla="*/ 4738 w 10000"/>
                <a:gd name="connsiteY347-1392" fmla="*/ 0 h 10768"/>
                <a:gd name="connsiteX0-1393" fmla="*/ 4738 w 10000"/>
                <a:gd name="connsiteY0-1394" fmla="*/ 0 h 10714"/>
                <a:gd name="connsiteX1-1395" fmla="*/ 4721 w 10000"/>
                <a:gd name="connsiteY1-1396" fmla="*/ 48 h 10714"/>
                <a:gd name="connsiteX2-1397" fmla="*/ 4713 w 10000"/>
                <a:gd name="connsiteY2-1398" fmla="*/ 80 h 10714"/>
                <a:gd name="connsiteX3-1399" fmla="*/ 4704 w 10000"/>
                <a:gd name="connsiteY3-1400" fmla="*/ 101 h 10714"/>
                <a:gd name="connsiteX4-1401" fmla="*/ 4704 w 10000"/>
                <a:gd name="connsiteY4-1402" fmla="*/ 113 h 10714"/>
                <a:gd name="connsiteX5-1403" fmla="*/ 4713 w 10000"/>
                <a:gd name="connsiteY5-1404" fmla="*/ 119 h 10714"/>
                <a:gd name="connsiteX6-1405" fmla="*/ 4713 w 10000"/>
                <a:gd name="connsiteY6-1406" fmla="*/ 125 h 10714"/>
                <a:gd name="connsiteX7-1407" fmla="*/ 4721 w 10000"/>
                <a:gd name="connsiteY7-1408" fmla="*/ 125 h 10714"/>
                <a:gd name="connsiteX8-1409" fmla="*/ 4721 w 10000"/>
                <a:gd name="connsiteY8-1410" fmla="*/ 125 h 10714"/>
                <a:gd name="connsiteX9-1411" fmla="*/ 4721 w 10000"/>
                <a:gd name="connsiteY9-1412" fmla="*/ 134 h 10714"/>
                <a:gd name="connsiteX10-1413" fmla="*/ 4713 w 10000"/>
                <a:gd name="connsiteY10-1414" fmla="*/ 152 h 10714"/>
                <a:gd name="connsiteX11-1415" fmla="*/ 4704 w 10000"/>
                <a:gd name="connsiteY11-1416" fmla="*/ 179 h 10714"/>
                <a:gd name="connsiteX12-1417" fmla="*/ 4692 w 10000"/>
                <a:gd name="connsiteY12-1418" fmla="*/ 221 h 10714"/>
                <a:gd name="connsiteX13-1419" fmla="*/ 4667 w 10000"/>
                <a:gd name="connsiteY13-1420" fmla="*/ 280 h 10714"/>
                <a:gd name="connsiteX14-1421" fmla="*/ 4629 w 10000"/>
                <a:gd name="connsiteY14-1422" fmla="*/ 364 h 10714"/>
                <a:gd name="connsiteX15-1423" fmla="*/ 4592 w 10000"/>
                <a:gd name="connsiteY15-1424" fmla="*/ 465 h 10714"/>
                <a:gd name="connsiteX16-1425" fmla="*/ 4533 w 10000"/>
                <a:gd name="connsiteY16-1426" fmla="*/ 596 h 10714"/>
                <a:gd name="connsiteX17-1427" fmla="*/ 4463 w 10000"/>
                <a:gd name="connsiteY17-1428" fmla="*/ 754 h 10714"/>
                <a:gd name="connsiteX18-1429" fmla="*/ 4379 w 10000"/>
                <a:gd name="connsiteY18-1430" fmla="*/ 1001 h 10714"/>
                <a:gd name="connsiteX19-1431" fmla="*/ 4321 w 10000"/>
                <a:gd name="connsiteY19-1432" fmla="*/ 1266 h 10714"/>
                <a:gd name="connsiteX20-1433" fmla="*/ 4275 w 10000"/>
                <a:gd name="connsiteY20-1434" fmla="*/ 1538 h 10714"/>
                <a:gd name="connsiteX21-1435" fmla="*/ 4213 w 10000"/>
                <a:gd name="connsiteY21-1436" fmla="*/ 1827 h 10714"/>
                <a:gd name="connsiteX22-1437" fmla="*/ 4204 w 10000"/>
                <a:gd name="connsiteY22-1438" fmla="*/ 1889 h 10714"/>
                <a:gd name="connsiteX23-1439" fmla="*/ 4192 w 10000"/>
                <a:gd name="connsiteY23-1440" fmla="*/ 1982 h 10714"/>
                <a:gd name="connsiteX24-1441" fmla="*/ 4183 w 10000"/>
                <a:gd name="connsiteY24-1442" fmla="*/ 2080 h 10714"/>
                <a:gd name="connsiteX25-1443" fmla="*/ 4175 w 10000"/>
                <a:gd name="connsiteY25-1444" fmla="*/ 2187 h 10714"/>
                <a:gd name="connsiteX26-1445" fmla="*/ 4175 w 10000"/>
                <a:gd name="connsiteY26-1446" fmla="*/ 2297 h 10714"/>
                <a:gd name="connsiteX27-1447" fmla="*/ 4192 w 10000"/>
                <a:gd name="connsiteY27-1448" fmla="*/ 2396 h 10714"/>
                <a:gd name="connsiteX28-1449" fmla="*/ 4213 w 10000"/>
                <a:gd name="connsiteY28-1450" fmla="*/ 2482 h 10714"/>
                <a:gd name="connsiteX29-1451" fmla="*/ 4250 w 10000"/>
                <a:gd name="connsiteY29-1452" fmla="*/ 2542 h 10714"/>
                <a:gd name="connsiteX30-1453" fmla="*/ 4450 w 10000"/>
                <a:gd name="connsiteY30-1454" fmla="*/ 2530 h 10714"/>
                <a:gd name="connsiteX31-1455" fmla="*/ 4646 w 10000"/>
                <a:gd name="connsiteY31-1456" fmla="*/ 2482 h 10714"/>
                <a:gd name="connsiteX32-1457" fmla="*/ 4833 w 10000"/>
                <a:gd name="connsiteY32-1458" fmla="*/ 2405 h 10714"/>
                <a:gd name="connsiteX33-1459" fmla="*/ 5025 w 10000"/>
                <a:gd name="connsiteY33-1460" fmla="*/ 2297 h 10714"/>
                <a:gd name="connsiteX34-1461" fmla="*/ 5200 w 10000"/>
                <a:gd name="connsiteY34-1462" fmla="*/ 2172 h 10714"/>
                <a:gd name="connsiteX35-1463" fmla="*/ 5371 w 10000"/>
                <a:gd name="connsiteY35-1464" fmla="*/ 2020 h 10714"/>
                <a:gd name="connsiteX36-1465" fmla="*/ 5533 w 10000"/>
                <a:gd name="connsiteY36-1466" fmla="*/ 1859 h 10714"/>
                <a:gd name="connsiteX37-1467" fmla="*/ 5683 w 10000"/>
                <a:gd name="connsiteY37-1468" fmla="*/ 1690 h 10714"/>
                <a:gd name="connsiteX38-1469" fmla="*/ 5829 w 10000"/>
                <a:gd name="connsiteY38-1470" fmla="*/ 1511 h 10714"/>
                <a:gd name="connsiteX39-1471" fmla="*/ 5954 w 10000"/>
                <a:gd name="connsiteY39-1472" fmla="*/ 1326 h 10714"/>
                <a:gd name="connsiteX40-1473" fmla="*/ 6071 w 10000"/>
                <a:gd name="connsiteY40-1474" fmla="*/ 1147 h 10714"/>
                <a:gd name="connsiteX41-1475" fmla="*/ 6167 w 10000"/>
                <a:gd name="connsiteY41-1476" fmla="*/ 974 h 10714"/>
                <a:gd name="connsiteX42-1477" fmla="*/ 6213 w 10000"/>
                <a:gd name="connsiteY42-1478" fmla="*/ 974 h 10714"/>
                <a:gd name="connsiteX43-1479" fmla="*/ 6213 w 10000"/>
                <a:gd name="connsiteY43-1480" fmla="*/ 992 h 10714"/>
                <a:gd name="connsiteX44-1481" fmla="*/ 6138 w 10000"/>
                <a:gd name="connsiteY44-1482" fmla="*/ 1165 h 10714"/>
                <a:gd name="connsiteX45-1483" fmla="*/ 6054 w 10000"/>
                <a:gd name="connsiteY45-1484" fmla="*/ 1344 h 10714"/>
                <a:gd name="connsiteX46-1485" fmla="*/ 5963 w 10000"/>
                <a:gd name="connsiteY46-1486" fmla="*/ 1517 h 10714"/>
                <a:gd name="connsiteX47-1487" fmla="*/ 5871 w 10000"/>
                <a:gd name="connsiteY47-1488" fmla="*/ 1684 h 10714"/>
                <a:gd name="connsiteX48-1489" fmla="*/ 5775 w 10000"/>
                <a:gd name="connsiteY48-1490" fmla="*/ 1847 h 10714"/>
                <a:gd name="connsiteX49-1491" fmla="*/ 5667 w 10000"/>
                <a:gd name="connsiteY49-1492" fmla="*/ 1999 h 10714"/>
                <a:gd name="connsiteX50-1493" fmla="*/ 5554 w 10000"/>
                <a:gd name="connsiteY50-1494" fmla="*/ 2145 h 10714"/>
                <a:gd name="connsiteX51-1495" fmla="*/ 5417 w 10000"/>
                <a:gd name="connsiteY51-1496" fmla="*/ 2279 h 10714"/>
                <a:gd name="connsiteX52-1497" fmla="*/ 5275 w 10000"/>
                <a:gd name="connsiteY52-1498" fmla="*/ 2411 h 10714"/>
                <a:gd name="connsiteX53-1499" fmla="*/ 5108 w 10000"/>
                <a:gd name="connsiteY53-1500" fmla="*/ 2518 h 10714"/>
                <a:gd name="connsiteX54-1501" fmla="*/ 4917 w 10000"/>
                <a:gd name="connsiteY54-1502" fmla="*/ 2616 h 10714"/>
                <a:gd name="connsiteX55-1503" fmla="*/ 4704 w 10000"/>
                <a:gd name="connsiteY55-1504" fmla="*/ 2703 h 10714"/>
                <a:gd name="connsiteX56-1505" fmla="*/ 4479 w 10000"/>
                <a:gd name="connsiteY56-1506" fmla="*/ 2768 h 10714"/>
                <a:gd name="connsiteX57-1507" fmla="*/ 4213 w 10000"/>
                <a:gd name="connsiteY57-1508" fmla="*/ 2813 h 10714"/>
                <a:gd name="connsiteX58-1509" fmla="*/ 4221 w 10000"/>
                <a:gd name="connsiteY58-1510" fmla="*/ 3126 h 10714"/>
                <a:gd name="connsiteX59-1511" fmla="*/ 4258 w 10000"/>
                <a:gd name="connsiteY59-1512" fmla="*/ 3424 h 10714"/>
                <a:gd name="connsiteX60-1513" fmla="*/ 4321 w 10000"/>
                <a:gd name="connsiteY60-1514" fmla="*/ 3707 h 10714"/>
                <a:gd name="connsiteX61-1515" fmla="*/ 4404 w 10000"/>
                <a:gd name="connsiteY61-1516" fmla="*/ 3975 h 10714"/>
                <a:gd name="connsiteX62-1517" fmla="*/ 4508 w 10000"/>
                <a:gd name="connsiteY62-1518" fmla="*/ 4231 h 10714"/>
                <a:gd name="connsiteX63-1519" fmla="*/ 4621 w 10000"/>
                <a:gd name="connsiteY63-1520" fmla="*/ 4476 h 10714"/>
                <a:gd name="connsiteX64-1521" fmla="*/ 4750 w 10000"/>
                <a:gd name="connsiteY64-1522" fmla="*/ 4708 h 10714"/>
                <a:gd name="connsiteX65-1523" fmla="*/ 4879 w 10000"/>
                <a:gd name="connsiteY65-1524" fmla="*/ 4934 h 10714"/>
                <a:gd name="connsiteX66-1525" fmla="*/ 4917 w 10000"/>
                <a:gd name="connsiteY66-1526" fmla="*/ 4988 h 10714"/>
                <a:gd name="connsiteX67-1527" fmla="*/ 4950 w 10000"/>
                <a:gd name="connsiteY67-1528" fmla="*/ 5054 h 10714"/>
                <a:gd name="connsiteX68-1529" fmla="*/ 4996 w 10000"/>
                <a:gd name="connsiteY68-1530" fmla="*/ 5125 h 10714"/>
                <a:gd name="connsiteX69-1531" fmla="*/ 5038 w 10000"/>
                <a:gd name="connsiteY69-1532" fmla="*/ 5200 h 10714"/>
                <a:gd name="connsiteX70-1533" fmla="*/ 5092 w 10000"/>
                <a:gd name="connsiteY70-1534" fmla="*/ 5271 h 10714"/>
                <a:gd name="connsiteX71-1535" fmla="*/ 5154 w 10000"/>
                <a:gd name="connsiteY71-1536" fmla="*/ 5331 h 10714"/>
                <a:gd name="connsiteX72-1537" fmla="*/ 5229 w 10000"/>
                <a:gd name="connsiteY72-1538" fmla="*/ 5384 h 10714"/>
                <a:gd name="connsiteX73-1539" fmla="*/ 5313 w 10000"/>
                <a:gd name="connsiteY73-1540" fmla="*/ 5423 h 10714"/>
                <a:gd name="connsiteX74-1541" fmla="*/ 5413 w 10000"/>
                <a:gd name="connsiteY74-1542" fmla="*/ 5438 h 10714"/>
                <a:gd name="connsiteX75-1543" fmla="*/ 5517 w 10000"/>
                <a:gd name="connsiteY75-1544" fmla="*/ 5435 h 10714"/>
                <a:gd name="connsiteX76-1545" fmla="*/ 5704 w 10000"/>
                <a:gd name="connsiteY76-1546" fmla="*/ 5390 h 10714"/>
                <a:gd name="connsiteX77-1547" fmla="*/ 5871 w 10000"/>
                <a:gd name="connsiteY77-1548" fmla="*/ 5316 h 10714"/>
                <a:gd name="connsiteX78-1549" fmla="*/ 6033 w 10000"/>
                <a:gd name="connsiteY78-1550" fmla="*/ 5223 h 10714"/>
                <a:gd name="connsiteX79-1551" fmla="*/ 6167 w 10000"/>
                <a:gd name="connsiteY79-1552" fmla="*/ 5113 h 10714"/>
                <a:gd name="connsiteX80-1553" fmla="*/ 6296 w 10000"/>
                <a:gd name="connsiteY80-1554" fmla="*/ 4994 h 10714"/>
                <a:gd name="connsiteX81-1555" fmla="*/ 6417 w 10000"/>
                <a:gd name="connsiteY81-1556" fmla="*/ 4869 h 10714"/>
                <a:gd name="connsiteX82-1557" fmla="*/ 6525 w 10000"/>
                <a:gd name="connsiteY82-1558" fmla="*/ 4750 h 10714"/>
                <a:gd name="connsiteX83-1559" fmla="*/ 6617 w 10000"/>
                <a:gd name="connsiteY83-1560" fmla="*/ 4636 h 10714"/>
                <a:gd name="connsiteX84-1561" fmla="*/ 6821 w 10000"/>
                <a:gd name="connsiteY84-1562" fmla="*/ 4377 h 10714"/>
                <a:gd name="connsiteX85-1563" fmla="*/ 7017 w 10000"/>
                <a:gd name="connsiteY85-1564" fmla="*/ 4085 h 10714"/>
                <a:gd name="connsiteX86-1565" fmla="*/ 7213 w 10000"/>
                <a:gd name="connsiteY86-1566" fmla="*/ 3766 h 10714"/>
                <a:gd name="connsiteX87-1567" fmla="*/ 7396 w 10000"/>
                <a:gd name="connsiteY87-1568" fmla="*/ 3418 h 10714"/>
                <a:gd name="connsiteX88-1569" fmla="*/ 7563 w 10000"/>
                <a:gd name="connsiteY88-1570" fmla="*/ 3051 h 10714"/>
                <a:gd name="connsiteX89-1571" fmla="*/ 7713 w 10000"/>
                <a:gd name="connsiteY89-1572" fmla="*/ 2661 h 10714"/>
                <a:gd name="connsiteX90-1573" fmla="*/ 7850 w 10000"/>
                <a:gd name="connsiteY90-1574" fmla="*/ 2253 h 10714"/>
                <a:gd name="connsiteX91-1575" fmla="*/ 7950 w 10000"/>
                <a:gd name="connsiteY91-1576" fmla="*/ 1830 h 10714"/>
                <a:gd name="connsiteX92-1577" fmla="*/ 8025 w 10000"/>
                <a:gd name="connsiteY92-1578" fmla="*/ 1397 h 10714"/>
                <a:gd name="connsiteX93-1579" fmla="*/ 8071 w 10000"/>
                <a:gd name="connsiteY93-1580" fmla="*/ 954 h 10714"/>
                <a:gd name="connsiteX94-1581" fmla="*/ 8108 w 10000"/>
                <a:gd name="connsiteY94-1582" fmla="*/ 974 h 10714"/>
                <a:gd name="connsiteX95-1583" fmla="*/ 8138 w 10000"/>
                <a:gd name="connsiteY95-1584" fmla="*/ 1025 h 10714"/>
                <a:gd name="connsiteX96-1585" fmla="*/ 8163 w 10000"/>
                <a:gd name="connsiteY96-1586" fmla="*/ 1100 h 10714"/>
                <a:gd name="connsiteX97-1587" fmla="*/ 8175 w 10000"/>
                <a:gd name="connsiteY97-1588" fmla="*/ 1198 h 10714"/>
                <a:gd name="connsiteX98-1589" fmla="*/ 8183 w 10000"/>
                <a:gd name="connsiteY98-1590" fmla="*/ 1311 h 10714"/>
                <a:gd name="connsiteX99-1591" fmla="*/ 8183 w 10000"/>
                <a:gd name="connsiteY99-1592" fmla="*/ 1442 h 10714"/>
                <a:gd name="connsiteX100-1593" fmla="*/ 8183 w 10000"/>
                <a:gd name="connsiteY100-1594" fmla="*/ 1582 h 10714"/>
                <a:gd name="connsiteX101-1595" fmla="*/ 8175 w 10000"/>
                <a:gd name="connsiteY101-1596" fmla="*/ 1734 h 10714"/>
                <a:gd name="connsiteX102-1597" fmla="*/ 8163 w 10000"/>
                <a:gd name="connsiteY102-1598" fmla="*/ 1889 h 10714"/>
                <a:gd name="connsiteX103-1599" fmla="*/ 8146 w 10000"/>
                <a:gd name="connsiteY103-1600" fmla="*/ 2047 h 10714"/>
                <a:gd name="connsiteX104-1601" fmla="*/ 8121 w 10000"/>
                <a:gd name="connsiteY104-1602" fmla="*/ 2205 h 10714"/>
                <a:gd name="connsiteX105-1603" fmla="*/ 8108 w 10000"/>
                <a:gd name="connsiteY105-1604" fmla="*/ 2357 h 10714"/>
                <a:gd name="connsiteX106-1605" fmla="*/ 8083 w 10000"/>
                <a:gd name="connsiteY106-1606" fmla="*/ 2497 h 10714"/>
                <a:gd name="connsiteX107-1607" fmla="*/ 8063 w 10000"/>
                <a:gd name="connsiteY107-1608" fmla="*/ 2628 h 10714"/>
                <a:gd name="connsiteX108-1609" fmla="*/ 8038 w 10000"/>
                <a:gd name="connsiteY108-1610" fmla="*/ 2741 h 10714"/>
                <a:gd name="connsiteX109-1611" fmla="*/ 8017 w 10000"/>
                <a:gd name="connsiteY109-1612" fmla="*/ 2834 h 10714"/>
                <a:gd name="connsiteX110-1613" fmla="*/ 8000 w 10000"/>
                <a:gd name="connsiteY110-1614" fmla="*/ 2908 h 10714"/>
                <a:gd name="connsiteX111-1615" fmla="*/ 7700 w 10000"/>
                <a:gd name="connsiteY111-1616" fmla="*/ 3754 h 10714"/>
                <a:gd name="connsiteX112-1617" fmla="*/ 7942 w 10000"/>
                <a:gd name="connsiteY112-1618" fmla="*/ 3737 h 10714"/>
                <a:gd name="connsiteX113-1619" fmla="*/ 8167 w 10000"/>
                <a:gd name="connsiteY113-1620" fmla="*/ 3695 h 10714"/>
                <a:gd name="connsiteX114-1621" fmla="*/ 8379 w 10000"/>
                <a:gd name="connsiteY114-1622" fmla="*/ 3635 h 10714"/>
                <a:gd name="connsiteX115-1623" fmla="*/ 8583 w 10000"/>
                <a:gd name="connsiteY115-1624" fmla="*/ 3558 h 10714"/>
                <a:gd name="connsiteX116-1625" fmla="*/ 8767 w 10000"/>
                <a:gd name="connsiteY116-1626" fmla="*/ 3471 h 10714"/>
                <a:gd name="connsiteX117-1627" fmla="*/ 8933 w 10000"/>
                <a:gd name="connsiteY117-1628" fmla="*/ 3376 h 10714"/>
                <a:gd name="connsiteX118-1629" fmla="*/ 9092 w 10000"/>
                <a:gd name="connsiteY118-1630" fmla="*/ 3278 h 10714"/>
                <a:gd name="connsiteX119-1631" fmla="*/ 9238 w 10000"/>
                <a:gd name="connsiteY119-1632" fmla="*/ 3185 h 10714"/>
                <a:gd name="connsiteX120-1633" fmla="*/ 9250 w 10000"/>
                <a:gd name="connsiteY120-1634" fmla="*/ 3230 h 10714"/>
                <a:gd name="connsiteX121-1635" fmla="*/ 9117 w 10000"/>
                <a:gd name="connsiteY121-1636" fmla="*/ 3376 h 10714"/>
                <a:gd name="connsiteX122-1637" fmla="*/ 8954 w 10000"/>
                <a:gd name="connsiteY122-1638" fmla="*/ 3516 h 10714"/>
                <a:gd name="connsiteX123-1639" fmla="*/ 8758 w 10000"/>
                <a:gd name="connsiteY123-1640" fmla="*/ 3641 h 10714"/>
                <a:gd name="connsiteX124-1641" fmla="*/ 8538 w 10000"/>
                <a:gd name="connsiteY124-1642" fmla="*/ 3754 h 10714"/>
                <a:gd name="connsiteX125-1643" fmla="*/ 8304 w 10000"/>
                <a:gd name="connsiteY125-1644" fmla="*/ 3856 h 10714"/>
                <a:gd name="connsiteX126-1645" fmla="*/ 8054 w 10000"/>
                <a:gd name="connsiteY126-1646" fmla="*/ 3945 h 10714"/>
                <a:gd name="connsiteX127-1647" fmla="*/ 7796 w 10000"/>
                <a:gd name="connsiteY127-1648" fmla="*/ 4014 h 10714"/>
                <a:gd name="connsiteX128-1649" fmla="*/ 7533 w 10000"/>
                <a:gd name="connsiteY128-1650" fmla="*/ 4064 h 10714"/>
                <a:gd name="connsiteX129-1651" fmla="*/ 7479 w 10000"/>
                <a:gd name="connsiteY129-1652" fmla="*/ 4184 h 10714"/>
                <a:gd name="connsiteX130-1653" fmla="*/ 7404 w 10000"/>
                <a:gd name="connsiteY130-1654" fmla="*/ 4324 h 10714"/>
                <a:gd name="connsiteX131-1655" fmla="*/ 7321 w 10000"/>
                <a:gd name="connsiteY131-1656" fmla="*/ 4470 h 10714"/>
                <a:gd name="connsiteX132-1657" fmla="*/ 7213 w 10000"/>
                <a:gd name="connsiteY132-1658" fmla="*/ 4628 h 10714"/>
                <a:gd name="connsiteX133-1659" fmla="*/ 7100 w 10000"/>
                <a:gd name="connsiteY133-1660" fmla="*/ 4794 h 10714"/>
                <a:gd name="connsiteX134-1661" fmla="*/ 6979 w 10000"/>
                <a:gd name="connsiteY134-1662" fmla="*/ 4958 h 10714"/>
                <a:gd name="connsiteX135-1663" fmla="*/ 6850 w 10000"/>
                <a:gd name="connsiteY135-1664" fmla="*/ 5113 h 10714"/>
                <a:gd name="connsiteX136-1665" fmla="*/ 6721 w 10000"/>
                <a:gd name="connsiteY136-1666" fmla="*/ 5265 h 10714"/>
                <a:gd name="connsiteX137-1667" fmla="*/ 6600 w 10000"/>
                <a:gd name="connsiteY137-1668" fmla="*/ 5405 h 10714"/>
                <a:gd name="connsiteX138-1669" fmla="*/ 6471 w 10000"/>
                <a:gd name="connsiteY138-1670" fmla="*/ 5530 h 10714"/>
                <a:gd name="connsiteX139-1671" fmla="*/ 6358 w 10000"/>
                <a:gd name="connsiteY139-1672" fmla="*/ 5641 h 10714"/>
                <a:gd name="connsiteX140-1673" fmla="*/ 6250 w 10000"/>
                <a:gd name="connsiteY140-1674" fmla="*/ 5721 h 10714"/>
                <a:gd name="connsiteX141-1675" fmla="*/ 6267 w 10000"/>
                <a:gd name="connsiteY141-1676" fmla="*/ 5781 h 10714"/>
                <a:gd name="connsiteX142-1677" fmla="*/ 6296 w 10000"/>
                <a:gd name="connsiteY142-1678" fmla="*/ 5793 h 10714"/>
                <a:gd name="connsiteX143-1679" fmla="*/ 6479 w 10000"/>
                <a:gd name="connsiteY143-1680" fmla="*/ 5754 h 10714"/>
                <a:gd name="connsiteX144-1681" fmla="*/ 6663 w 10000"/>
                <a:gd name="connsiteY144-1682" fmla="*/ 5736 h 10714"/>
                <a:gd name="connsiteX145-1683" fmla="*/ 6858 w 10000"/>
                <a:gd name="connsiteY145-1684" fmla="*/ 5736 h 10714"/>
                <a:gd name="connsiteX146-1685" fmla="*/ 7046 w 10000"/>
                <a:gd name="connsiteY146-1686" fmla="*/ 5742 h 10714"/>
                <a:gd name="connsiteX147-1687" fmla="*/ 7246 w 10000"/>
                <a:gd name="connsiteY147-1688" fmla="*/ 5748 h 10714"/>
                <a:gd name="connsiteX148-1689" fmla="*/ 7425 w 10000"/>
                <a:gd name="connsiteY148-1690" fmla="*/ 5748 h 10714"/>
                <a:gd name="connsiteX149-1691" fmla="*/ 7600 w 10000"/>
                <a:gd name="connsiteY149-1692" fmla="*/ 5733 h 10714"/>
                <a:gd name="connsiteX150-1693" fmla="*/ 7950 w 10000"/>
                <a:gd name="connsiteY150-1694" fmla="*/ 5673 h 10714"/>
                <a:gd name="connsiteX151-1695" fmla="*/ 8275 w 10000"/>
                <a:gd name="connsiteY151-1696" fmla="*/ 5596 h 10714"/>
                <a:gd name="connsiteX152-1697" fmla="*/ 8579 w 10000"/>
                <a:gd name="connsiteY152-1698" fmla="*/ 5504 h 10714"/>
                <a:gd name="connsiteX153-1699" fmla="*/ 8858 w 10000"/>
                <a:gd name="connsiteY153-1700" fmla="*/ 5390 h 10714"/>
                <a:gd name="connsiteX154-1701" fmla="*/ 9117 w 10000"/>
                <a:gd name="connsiteY154-1702" fmla="*/ 5265 h 10714"/>
                <a:gd name="connsiteX155-1703" fmla="*/ 9350 w 10000"/>
                <a:gd name="connsiteY155-1704" fmla="*/ 5119 h 10714"/>
                <a:gd name="connsiteX156-1705" fmla="*/ 9563 w 10000"/>
                <a:gd name="connsiteY156-1706" fmla="*/ 4967 h 10714"/>
                <a:gd name="connsiteX157-1707" fmla="*/ 9758 w 10000"/>
                <a:gd name="connsiteY157-1708" fmla="*/ 4794 h 10714"/>
                <a:gd name="connsiteX158-1709" fmla="*/ 9933 w 10000"/>
                <a:gd name="connsiteY158-1710" fmla="*/ 4610 h 10714"/>
                <a:gd name="connsiteX159-1711" fmla="*/ 10000 w 10000"/>
                <a:gd name="connsiteY159-1712" fmla="*/ 4648 h 10714"/>
                <a:gd name="connsiteX160-1713" fmla="*/ 10000 w 10000"/>
                <a:gd name="connsiteY160-1714" fmla="*/ 4660 h 10714"/>
                <a:gd name="connsiteX161-1715" fmla="*/ 9904 w 10000"/>
                <a:gd name="connsiteY161-1716" fmla="*/ 4827 h 10714"/>
                <a:gd name="connsiteX162-1717" fmla="*/ 9767 w 10000"/>
                <a:gd name="connsiteY162-1718" fmla="*/ 5000 h 10714"/>
                <a:gd name="connsiteX163-1719" fmla="*/ 9600 w 10000"/>
                <a:gd name="connsiteY163-1720" fmla="*/ 5173 h 10714"/>
                <a:gd name="connsiteX164-1721" fmla="*/ 9404 w 10000"/>
                <a:gd name="connsiteY164-1722" fmla="*/ 5343 h 10714"/>
                <a:gd name="connsiteX165-1723" fmla="*/ 9183 w 10000"/>
                <a:gd name="connsiteY165-1724" fmla="*/ 5504 h 10714"/>
                <a:gd name="connsiteX166-1725" fmla="*/ 8950 w 10000"/>
                <a:gd name="connsiteY166-1726" fmla="*/ 5662 h 10714"/>
                <a:gd name="connsiteX167-1727" fmla="*/ 8704 w 10000"/>
                <a:gd name="connsiteY167-1728" fmla="*/ 5802 h 10714"/>
                <a:gd name="connsiteX168-1729" fmla="*/ 8463 w 10000"/>
                <a:gd name="connsiteY168-1730" fmla="*/ 5927 h 10714"/>
                <a:gd name="connsiteX169-1731" fmla="*/ 8229 w 10000"/>
                <a:gd name="connsiteY169-1732" fmla="*/ 6025 h 10714"/>
                <a:gd name="connsiteX170-1733" fmla="*/ 8000 w 10000"/>
                <a:gd name="connsiteY170-1734" fmla="*/ 6105 h 10714"/>
                <a:gd name="connsiteX171-1735" fmla="*/ 7879 w 10000"/>
                <a:gd name="connsiteY171-1736" fmla="*/ 6132 h 10714"/>
                <a:gd name="connsiteX172-1737" fmla="*/ 7729 w 10000"/>
                <a:gd name="connsiteY172-1738" fmla="*/ 6153 h 10714"/>
                <a:gd name="connsiteX173-1739" fmla="*/ 7563 w 10000"/>
                <a:gd name="connsiteY173-1740" fmla="*/ 6177 h 10714"/>
                <a:gd name="connsiteX174-1741" fmla="*/ 7388 w 10000"/>
                <a:gd name="connsiteY174-1742" fmla="*/ 6198 h 10714"/>
                <a:gd name="connsiteX175-1743" fmla="*/ 7204 w 10000"/>
                <a:gd name="connsiteY175-1744" fmla="*/ 6219 h 10714"/>
                <a:gd name="connsiteX176-1745" fmla="*/ 7017 w 10000"/>
                <a:gd name="connsiteY176-1746" fmla="*/ 6240 h 10714"/>
                <a:gd name="connsiteX177-1747" fmla="*/ 6842 w 10000"/>
                <a:gd name="connsiteY177-1748" fmla="*/ 6263 h 10714"/>
                <a:gd name="connsiteX178-1749" fmla="*/ 6675 w 10000"/>
                <a:gd name="connsiteY178-1750" fmla="*/ 6290 h 10714"/>
                <a:gd name="connsiteX179-1751" fmla="*/ 6517 w 10000"/>
                <a:gd name="connsiteY179-1752" fmla="*/ 6329 h 10714"/>
                <a:gd name="connsiteX180-1753" fmla="*/ 6388 w 10000"/>
                <a:gd name="connsiteY180-1754" fmla="*/ 6365 h 10714"/>
                <a:gd name="connsiteX181-1755" fmla="*/ 6288 w 10000"/>
                <a:gd name="connsiteY181-1756" fmla="*/ 6415 h 10714"/>
                <a:gd name="connsiteX182-1757" fmla="*/ 6213 w 10000"/>
                <a:gd name="connsiteY182-1758" fmla="*/ 6475 h 10714"/>
                <a:gd name="connsiteX183-1759" fmla="*/ 6092 w 10000"/>
                <a:gd name="connsiteY183-1760" fmla="*/ 6648 h 10714"/>
                <a:gd name="connsiteX184-1761" fmla="*/ 6008 w 10000"/>
                <a:gd name="connsiteY184-1762" fmla="*/ 6836 h 10714"/>
                <a:gd name="connsiteX185-1763" fmla="*/ 5942 w 10000"/>
                <a:gd name="connsiteY185-1764" fmla="*/ 7032 h 10714"/>
                <a:gd name="connsiteX186-1765" fmla="*/ 5904 w 10000"/>
                <a:gd name="connsiteY186-1766" fmla="*/ 7232 h 10714"/>
                <a:gd name="connsiteX187-1767" fmla="*/ 5888 w 10000"/>
                <a:gd name="connsiteY187-1768" fmla="*/ 7443 h 10714"/>
                <a:gd name="connsiteX188-1769" fmla="*/ 5879 w 10000"/>
                <a:gd name="connsiteY188-1770" fmla="*/ 7655 h 10714"/>
                <a:gd name="connsiteX189-1771" fmla="*/ 5888 w 10000"/>
                <a:gd name="connsiteY189-1772" fmla="*/ 7867 h 10714"/>
                <a:gd name="connsiteX190-1773" fmla="*/ 5904 w 10000"/>
                <a:gd name="connsiteY190-1774" fmla="*/ 8084 h 10714"/>
                <a:gd name="connsiteX191-1775" fmla="*/ 5925 w 10000"/>
                <a:gd name="connsiteY191-1776" fmla="*/ 8299 h 10714"/>
                <a:gd name="connsiteX192-1777" fmla="*/ 5950 w 10000"/>
                <a:gd name="connsiteY192-1778" fmla="*/ 8510 h 10714"/>
                <a:gd name="connsiteX193-1779" fmla="*/ 5954 w 10000"/>
                <a:gd name="connsiteY193-1780" fmla="*/ 8820 h 10714"/>
                <a:gd name="connsiteX194-1781" fmla="*/ 5933 w 10000"/>
                <a:gd name="connsiteY194-1782" fmla="*/ 9130 h 10714"/>
                <a:gd name="connsiteX195-1783" fmla="*/ 5896 w 10000"/>
                <a:gd name="connsiteY195-1784" fmla="*/ 9428 h 10714"/>
                <a:gd name="connsiteX196-1785" fmla="*/ 5850 w 10000"/>
                <a:gd name="connsiteY196-1786" fmla="*/ 9720 h 10714"/>
                <a:gd name="connsiteX197-1787" fmla="*/ 5756 w 10000"/>
                <a:gd name="connsiteY197-1788" fmla="*/ 10714 h 10714"/>
                <a:gd name="connsiteX198-1789" fmla="*/ 4117 w 10000"/>
                <a:gd name="connsiteY198-1790" fmla="*/ 10686 h 10714"/>
                <a:gd name="connsiteX199-1791" fmla="*/ 3043 w 10000"/>
                <a:gd name="connsiteY199-1792" fmla="*/ 9881 h 10714"/>
                <a:gd name="connsiteX200-1793" fmla="*/ 4546 w 10000"/>
                <a:gd name="connsiteY200-1794" fmla="*/ 9848 h 10714"/>
                <a:gd name="connsiteX201-1795" fmla="*/ 4629 w 10000"/>
                <a:gd name="connsiteY201-1796" fmla="*/ 9687 h 10714"/>
                <a:gd name="connsiteX202-1797" fmla="*/ 4700 w 10000"/>
                <a:gd name="connsiteY202-1798" fmla="*/ 9508 h 10714"/>
                <a:gd name="connsiteX203-1799" fmla="*/ 4767 w 10000"/>
                <a:gd name="connsiteY203-1800" fmla="*/ 9309 h 10714"/>
                <a:gd name="connsiteX204-1801" fmla="*/ 4829 w 10000"/>
                <a:gd name="connsiteY204-1802" fmla="*/ 9097 h 10714"/>
                <a:gd name="connsiteX205-1803" fmla="*/ 4879 w 10000"/>
                <a:gd name="connsiteY205-1804" fmla="*/ 8868 h 10714"/>
                <a:gd name="connsiteX206-1805" fmla="*/ 4917 w 10000"/>
                <a:gd name="connsiteY206-1806" fmla="*/ 8635 h 10714"/>
                <a:gd name="connsiteX207-1807" fmla="*/ 4954 w 10000"/>
                <a:gd name="connsiteY207-1808" fmla="*/ 8391 h 10714"/>
                <a:gd name="connsiteX208-1809" fmla="*/ 4979 w 10000"/>
                <a:gd name="connsiteY208-1810" fmla="*/ 8144 h 10714"/>
                <a:gd name="connsiteX209-1811" fmla="*/ 5000 w 10000"/>
                <a:gd name="connsiteY209-1812" fmla="*/ 7887 h 10714"/>
                <a:gd name="connsiteX210-1813" fmla="*/ 5000 w 10000"/>
                <a:gd name="connsiteY210-1814" fmla="*/ 7634 h 10714"/>
                <a:gd name="connsiteX211-1815" fmla="*/ 5000 w 10000"/>
                <a:gd name="connsiteY211-1816" fmla="*/ 7384 h 10714"/>
                <a:gd name="connsiteX212-1817" fmla="*/ 4979 w 10000"/>
                <a:gd name="connsiteY212-1818" fmla="*/ 7133 h 10714"/>
                <a:gd name="connsiteX213-1819" fmla="*/ 4950 w 10000"/>
                <a:gd name="connsiteY213-1820" fmla="*/ 6892 h 10714"/>
                <a:gd name="connsiteX214-1821" fmla="*/ 4913 w 10000"/>
                <a:gd name="connsiteY214-1822" fmla="*/ 6657 h 10714"/>
                <a:gd name="connsiteX215-1823" fmla="*/ 4858 w 10000"/>
                <a:gd name="connsiteY215-1824" fmla="*/ 6430 h 10714"/>
                <a:gd name="connsiteX216-1825" fmla="*/ 4783 w 10000"/>
                <a:gd name="connsiteY216-1826" fmla="*/ 6219 h 10714"/>
                <a:gd name="connsiteX217-1827" fmla="*/ 4700 w 10000"/>
                <a:gd name="connsiteY217-1828" fmla="*/ 6019 h 10714"/>
                <a:gd name="connsiteX218-1829" fmla="*/ 4600 w 10000"/>
                <a:gd name="connsiteY218-1830" fmla="*/ 5840 h 10714"/>
                <a:gd name="connsiteX219-1831" fmla="*/ 4488 w 10000"/>
                <a:gd name="connsiteY219-1832" fmla="*/ 5682 h 10714"/>
                <a:gd name="connsiteX220-1833" fmla="*/ 4358 w 10000"/>
                <a:gd name="connsiteY220-1834" fmla="*/ 5542 h 10714"/>
                <a:gd name="connsiteX221-1835" fmla="*/ 4213 w 10000"/>
                <a:gd name="connsiteY221-1836" fmla="*/ 5429 h 10714"/>
                <a:gd name="connsiteX222-1837" fmla="*/ 4046 w 10000"/>
                <a:gd name="connsiteY222-1838" fmla="*/ 5343 h 10714"/>
                <a:gd name="connsiteX223-1839" fmla="*/ 3904 w 10000"/>
                <a:gd name="connsiteY223-1840" fmla="*/ 5292 h 10714"/>
                <a:gd name="connsiteX224-1841" fmla="*/ 3746 w 10000"/>
                <a:gd name="connsiteY224-1842" fmla="*/ 5271 h 10714"/>
                <a:gd name="connsiteX225-1843" fmla="*/ 3583 w 10000"/>
                <a:gd name="connsiteY225-1844" fmla="*/ 5271 h 10714"/>
                <a:gd name="connsiteX226-1845" fmla="*/ 3413 w 10000"/>
                <a:gd name="connsiteY226-1846" fmla="*/ 5286 h 10714"/>
                <a:gd name="connsiteX227-1847" fmla="*/ 3246 w 10000"/>
                <a:gd name="connsiteY227-1848" fmla="*/ 5310 h 10714"/>
                <a:gd name="connsiteX228-1849" fmla="*/ 3079 w 10000"/>
                <a:gd name="connsiteY228-1850" fmla="*/ 5343 h 10714"/>
                <a:gd name="connsiteX229-1851" fmla="*/ 2913 w 10000"/>
                <a:gd name="connsiteY229-1852" fmla="*/ 5369 h 10714"/>
                <a:gd name="connsiteX230-1853" fmla="*/ 2750 w 10000"/>
                <a:gd name="connsiteY230-1854" fmla="*/ 5396 h 10714"/>
                <a:gd name="connsiteX231-1855" fmla="*/ 2600 w 10000"/>
                <a:gd name="connsiteY231-1856" fmla="*/ 5411 h 10714"/>
                <a:gd name="connsiteX232-1857" fmla="*/ 2258 w 10000"/>
                <a:gd name="connsiteY232-1858" fmla="*/ 5423 h 10714"/>
                <a:gd name="connsiteX233-1859" fmla="*/ 1925 w 10000"/>
                <a:gd name="connsiteY233-1860" fmla="*/ 5411 h 10714"/>
                <a:gd name="connsiteX234-1861" fmla="*/ 1617 w 10000"/>
                <a:gd name="connsiteY234-1862" fmla="*/ 5384 h 10714"/>
                <a:gd name="connsiteX235-1863" fmla="*/ 1321 w 10000"/>
                <a:gd name="connsiteY235-1864" fmla="*/ 5346 h 10714"/>
                <a:gd name="connsiteX236-1865" fmla="*/ 1033 w 10000"/>
                <a:gd name="connsiteY236-1866" fmla="*/ 5298 h 10714"/>
                <a:gd name="connsiteX237-1867" fmla="*/ 758 w 10000"/>
                <a:gd name="connsiteY237-1868" fmla="*/ 5250 h 10714"/>
                <a:gd name="connsiteX238-1869" fmla="*/ 500 w 10000"/>
                <a:gd name="connsiteY238-1870" fmla="*/ 5197 h 10714"/>
                <a:gd name="connsiteX239-1871" fmla="*/ 517 w 10000"/>
                <a:gd name="connsiteY239-1872" fmla="*/ 5137 h 10714"/>
                <a:gd name="connsiteX240-1873" fmla="*/ 871 w 10000"/>
                <a:gd name="connsiteY240-1874" fmla="*/ 5173 h 10714"/>
                <a:gd name="connsiteX241-1875" fmla="*/ 1221 w 10000"/>
                <a:gd name="connsiteY241-1876" fmla="*/ 5197 h 10714"/>
                <a:gd name="connsiteX242-1877" fmla="*/ 1563 w 10000"/>
                <a:gd name="connsiteY242-1878" fmla="*/ 5206 h 10714"/>
                <a:gd name="connsiteX243-1879" fmla="*/ 1896 w 10000"/>
                <a:gd name="connsiteY243-1880" fmla="*/ 5197 h 10714"/>
                <a:gd name="connsiteX244-1881" fmla="*/ 2221 w 10000"/>
                <a:gd name="connsiteY244-1882" fmla="*/ 5164 h 10714"/>
                <a:gd name="connsiteX245-1883" fmla="*/ 2538 w 10000"/>
                <a:gd name="connsiteY245-1884" fmla="*/ 5113 h 10714"/>
                <a:gd name="connsiteX246-1885" fmla="*/ 2842 w 10000"/>
                <a:gd name="connsiteY246-1886" fmla="*/ 5045 h 10714"/>
                <a:gd name="connsiteX247-1887" fmla="*/ 3129 w 10000"/>
                <a:gd name="connsiteY247-1888" fmla="*/ 4946 h 10714"/>
                <a:gd name="connsiteX248-1889" fmla="*/ 3500 w 10000"/>
                <a:gd name="connsiteY248-1890" fmla="*/ 4815 h 10714"/>
                <a:gd name="connsiteX249-1891" fmla="*/ 2821 w 10000"/>
                <a:gd name="connsiteY249-1892" fmla="*/ 4389 h 10714"/>
                <a:gd name="connsiteX250-1893" fmla="*/ 2213 w 10000"/>
                <a:gd name="connsiteY250-1894" fmla="*/ 3912 h 10714"/>
                <a:gd name="connsiteX251-1895" fmla="*/ 1879 w 10000"/>
                <a:gd name="connsiteY251-1896" fmla="*/ 3939 h 10714"/>
                <a:gd name="connsiteX252-1897" fmla="*/ 1554 w 10000"/>
                <a:gd name="connsiteY252-1898" fmla="*/ 3939 h 10714"/>
                <a:gd name="connsiteX253-1899" fmla="*/ 1258 w 10000"/>
                <a:gd name="connsiteY253-1900" fmla="*/ 3912 h 10714"/>
                <a:gd name="connsiteX254-1901" fmla="*/ 979 w 10000"/>
                <a:gd name="connsiteY254-1902" fmla="*/ 3856 h 10714"/>
                <a:gd name="connsiteX255-1903" fmla="*/ 721 w 10000"/>
                <a:gd name="connsiteY255-1904" fmla="*/ 3775 h 10714"/>
                <a:gd name="connsiteX256-1905" fmla="*/ 496 w 10000"/>
                <a:gd name="connsiteY256-1906" fmla="*/ 3674 h 10714"/>
                <a:gd name="connsiteX257-1907" fmla="*/ 296 w 10000"/>
                <a:gd name="connsiteY257-1908" fmla="*/ 3549 h 10714"/>
                <a:gd name="connsiteX258-1909" fmla="*/ 129 w 10000"/>
                <a:gd name="connsiteY258-1910" fmla="*/ 3403 h 10714"/>
                <a:gd name="connsiteX259-1911" fmla="*/ 0 w 10000"/>
                <a:gd name="connsiteY259-1912" fmla="*/ 3245 h 10714"/>
                <a:gd name="connsiteX260-1913" fmla="*/ 17 w 10000"/>
                <a:gd name="connsiteY260-1914" fmla="*/ 3218 h 10714"/>
                <a:gd name="connsiteX261-1915" fmla="*/ 71 w 10000"/>
                <a:gd name="connsiteY261-1916" fmla="*/ 3245 h 10714"/>
                <a:gd name="connsiteX262-1917" fmla="*/ 138 w 10000"/>
                <a:gd name="connsiteY262-1918" fmla="*/ 3349 h 10714"/>
                <a:gd name="connsiteX263-1919" fmla="*/ 246 w 10000"/>
                <a:gd name="connsiteY263-1920" fmla="*/ 3439 h 10714"/>
                <a:gd name="connsiteX264-1921" fmla="*/ 379 w 10000"/>
                <a:gd name="connsiteY264-1922" fmla="*/ 3528 h 10714"/>
                <a:gd name="connsiteX265-1923" fmla="*/ 538 w 10000"/>
                <a:gd name="connsiteY265-1924" fmla="*/ 3597 h 10714"/>
                <a:gd name="connsiteX266-1925" fmla="*/ 721 w 10000"/>
                <a:gd name="connsiteY266-1926" fmla="*/ 3656 h 10714"/>
                <a:gd name="connsiteX267-1927" fmla="*/ 913 w 10000"/>
                <a:gd name="connsiteY267-1928" fmla="*/ 3701 h 10714"/>
                <a:gd name="connsiteX268-1929" fmla="*/ 1117 w 10000"/>
                <a:gd name="connsiteY268-1930" fmla="*/ 3728 h 10714"/>
                <a:gd name="connsiteX269-1931" fmla="*/ 1329 w 10000"/>
                <a:gd name="connsiteY269-1932" fmla="*/ 3737 h 10714"/>
                <a:gd name="connsiteX270-1933" fmla="*/ 1533 w 10000"/>
                <a:gd name="connsiteY270-1934" fmla="*/ 3734 h 10714"/>
                <a:gd name="connsiteX271-1935" fmla="*/ 1646 w 10000"/>
                <a:gd name="connsiteY271-1936" fmla="*/ 3722 h 10714"/>
                <a:gd name="connsiteX272-1937" fmla="*/ 1746 w 10000"/>
                <a:gd name="connsiteY272-1938" fmla="*/ 3722 h 10714"/>
                <a:gd name="connsiteX273-1939" fmla="*/ 1833 w 10000"/>
                <a:gd name="connsiteY273-1940" fmla="*/ 3710 h 10714"/>
                <a:gd name="connsiteX274-1941" fmla="*/ 1917 w 10000"/>
                <a:gd name="connsiteY274-1942" fmla="*/ 3695 h 10714"/>
                <a:gd name="connsiteX275-1943" fmla="*/ 1988 w 10000"/>
                <a:gd name="connsiteY275-1944" fmla="*/ 3662 h 10714"/>
                <a:gd name="connsiteX276-1945" fmla="*/ 1788 w 10000"/>
                <a:gd name="connsiteY276-1946" fmla="*/ 3391 h 10714"/>
                <a:gd name="connsiteX277-1947" fmla="*/ 1617 w 10000"/>
                <a:gd name="connsiteY277-1948" fmla="*/ 3126 h 10714"/>
                <a:gd name="connsiteX278-1949" fmla="*/ 1454 w 10000"/>
                <a:gd name="connsiteY278-1950" fmla="*/ 2849 h 10714"/>
                <a:gd name="connsiteX279-1951" fmla="*/ 1313 w 10000"/>
                <a:gd name="connsiteY279-1952" fmla="*/ 2563 h 10714"/>
                <a:gd name="connsiteX280-1953" fmla="*/ 1175 w 10000"/>
                <a:gd name="connsiteY280-1954" fmla="*/ 2253 h 10714"/>
                <a:gd name="connsiteX281-1955" fmla="*/ 1046 w 10000"/>
                <a:gd name="connsiteY281-1956" fmla="*/ 1919 h 10714"/>
                <a:gd name="connsiteX282-1957" fmla="*/ 1033 w 10000"/>
                <a:gd name="connsiteY282-1958" fmla="*/ 1859 h 10714"/>
                <a:gd name="connsiteX283-1959" fmla="*/ 1000 w 10000"/>
                <a:gd name="connsiteY283-1960" fmla="*/ 1776 h 10714"/>
                <a:gd name="connsiteX284-1961" fmla="*/ 979 w 10000"/>
                <a:gd name="connsiteY284-1962" fmla="*/ 1684 h 10714"/>
                <a:gd name="connsiteX285-1963" fmla="*/ 950 w 10000"/>
                <a:gd name="connsiteY285-1964" fmla="*/ 1591 h 10714"/>
                <a:gd name="connsiteX286-1965" fmla="*/ 925 w 10000"/>
                <a:gd name="connsiteY286-1966" fmla="*/ 1490 h 10714"/>
                <a:gd name="connsiteX287-1967" fmla="*/ 917 w 10000"/>
                <a:gd name="connsiteY287-1968" fmla="*/ 1397 h 10714"/>
                <a:gd name="connsiteX288-1969" fmla="*/ 917 w 10000"/>
                <a:gd name="connsiteY288-1970" fmla="*/ 1311 h 10714"/>
                <a:gd name="connsiteX289-1971" fmla="*/ 933 w 10000"/>
                <a:gd name="connsiteY289-1972" fmla="*/ 1234 h 10714"/>
                <a:gd name="connsiteX290-1973" fmla="*/ 963 w 10000"/>
                <a:gd name="connsiteY290-1974" fmla="*/ 1180 h 10714"/>
                <a:gd name="connsiteX291-1975" fmla="*/ 1000 w 10000"/>
                <a:gd name="connsiteY291-1976" fmla="*/ 1192 h 10714"/>
                <a:gd name="connsiteX292-1977" fmla="*/ 1033 w 10000"/>
                <a:gd name="connsiteY292-1978" fmla="*/ 1496 h 10714"/>
                <a:gd name="connsiteX293-1979" fmla="*/ 1108 w 10000"/>
                <a:gd name="connsiteY293-1980" fmla="*/ 1800 h 10714"/>
                <a:gd name="connsiteX294-1981" fmla="*/ 1221 w 10000"/>
                <a:gd name="connsiteY294-1982" fmla="*/ 2098 h 10714"/>
                <a:gd name="connsiteX295-1983" fmla="*/ 1358 w 10000"/>
                <a:gd name="connsiteY295-1984" fmla="*/ 2372 h 10714"/>
                <a:gd name="connsiteX296-1985" fmla="*/ 1508 w 10000"/>
                <a:gd name="connsiteY296-1986" fmla="*/ 2628 h 10714"/>
                <a:gd name="connsiteX297-1987" fmla="*/ 1646 w 10000"/>
                <a:gd name="connsiteY297-1988" fmla="*/ 2795 h 10714"/>
                <a:gd name="connsiteX298-1989" fmla="*/ 1629 w 10000"/>
                <a:gd name="connsiteY298-1990" fmla="*/ 2801 h 10714"/>
                <a:gd name="connsiteX299-1991" fmla="*/ 1629 w 10000"/>
                <a:gd name="connsiteY299-1992" fmla="*/ 2807 h 10714"/>
                <a:gd name="connsiteX300-1993" fmla="*/ 1638 w 10000"/>
                <a:gd name="connsiteY300-1994" fmla="*/ 2813 h 10714"/>
                <a:gd name="connsiteX301-1995" fmla="*/ 1646 w 10000"/>
                <a:gd name="connsiteY301-1996" fmla="*/ 2816 h 10714"/>
                <a:gd name="connsiteX302-1997" fmla="*/ 1663 w 10000"/>
                <a:gd name="connsiteY302-1998" fmla="*/ 2822 h 10714"/>
                <a:gd name="connsiteX303-1999" fmla="*/ 1667 w 10000"/>
                <a:gd name="connsiteY303-2000" fmla="*/ 2834 h 10714"/>
                <a:gd name="connsiteX304-2001" fmla="*/ 1675 w 10000"/>
                <a:gd name="connsiteY304-2002" fmla="*/ 2840 h 10714"/>
                <a:gd name="connsiteX305-2003" fmla="*/ 1683 w 10000"/>
                <a:gd name="connsiteY305-2004" fmla="*/ 2849 h 10714"/>
                <a:gd name="connsiteX306-2005" fmla="*/ 1683 w 10000"/>
                <a:gd name="connsiteY306-2006" fmla="*/ 2843 h 10714"/>
                <a:gd name="connsiteX307-2007" fmla="*/ 1675 w 10000"/>
                <a:gd name="connsiteY307-2008" fmla="*/ 2840 h 10714"/>
                <a:gd name="connsiteX308-2009" fmla="*/ 1675 w 10000"/>
                <a:gd name="connsiteY308-2010" fmla="*/ 2840 h 10714"/>
                <a:gd name="connsiteX309-2011" fmla="*/ 1646 w 10000"/>
                <a:gd name="connsiteY309-2012" fmla="*/ 2795 h 10714"/>
                <a:gd name="connsiteX310-2013" fmla="*/ 1746 w 10000"/>
                <a:gd name="connsiteY310-2014" fmla="*/ 2741 h 10714"/>
                <a:gd name="connsiteX311-2015" fmla="*/ 1842 w 10000"/>
                <a:gd name="connsiteY311-2016" fmla="*/ 2649 h 10714"/>
                <a:gd name="connsiteX312-2017" fmla="*/ 1933 w 10000"/>
                <a:gd name="connsiteY312-2018" fmla="*/ 2542 h 10714"/>
                <a:gd name="connsiteX313-2019" fmla="*/ 2017 w 10000"/>
                <a:gd name="connsiteY313-2020" fmla="*/ 2411 h 10714"/>
                <a:gd name="connsiteX314-2021" fmla="*/ 2092 w 10000"/>
                <a:gd name="connsiteY314-2022" fmla="*/ 2265 h 10714"/>
                <a:gd name="connsiteX315-2023" fmla="*/ 2163 w 10000"/>
                <a:gd name="connsiteY315-2024" fmla="*/ 2113 h 10714"/>
                <a:gd name="connsiteX316-2025" fmla="*/ 2221 w 10000"/>
                <a:gd name="connsiteY316-2026" fmla="*/ 1955 h 10714"/>
                <a:gd name="connsiteX317-2027" fmla="*/ 2275 w 10000"/>
                <a:gd name="connsiteY317-2028" fmla="*/ 1803 h 10714"/>
                <a:gd name="connsiteX318-2029" fmla="*/ 2321 w 10000"/>
                <a:gd name="connsiteY318-2030" fmla="*/ 1657 h 10714"/>
                <a:gd name="connsiteX319-2031" fmla="*/ 2329 w 10000"/>
                <a:gd name="connsiteY319-2032" fmla="*/ 1853 h 10714"/>
                <a:gd name="connsiteX320-2033" fmla="*/ 2321 w 10000"/>
                <a:gd name="connsiteY320-2034" fmla="*/ 2032 h 10714"/>
                <a:gd name="connsiteX321-2035" fmla="*/ 2283 w 10000"/>
                <a:gd name="connsiteY321-2036" fmla="*/ 2199 h 10714"/>
                <a:gd name="connsiteX322-2037" fmla="*/ 2229 w 10000"/>
                <a:gd name="connsiteY322-2038" fmla="*/ 2366 h 10714"/>
                <a:gd name="connsiteX323-2039" fmla="*/ 2154 w 10000"/>
                <a:gd name="connsiteY323-2040" fmla="*/ 2524 h 10714"/>
                <a:gd name="connsiteX324-2041" fmla="*/ 2046 w 10000"/>
                <a:gd name="connsiteY324-2042" fmla="*/ 2682 h 10714"/>
                <a:gd name="connsiteX325-2043" fmla="*/ 1796 w 10000"/>
                <a:gd name="connsiteY325-2044" fmla="*/ 3027 h 10714"/>
                <a:gd name="connsiteX326-2045" fmla="*/ 2054 w 10000"/>
                <a:gd name="connsiteY326-2046" fmla="*/ 3305 h 10714"/>
                <a:gd name="connsiteX327-2047" fmla="*/ 2333 w 10000"/>
                <a:gd name="connsiteY327-2048" fmla="*/ 3564 h 10714"/>
                <a:gd name="connsiteX328-2049" fmla="*/ 2638 w 10000"/>
                <a:gd name="connsiteY328-2050" fmla="*/ 3808 h 10714"/>
                <a:gd name="connsiteX329-2051" fmla="*/ 2963 w 10000"/>
                <a:gd name="connsiteY329-2052" fmla="*/ 4032 h 10714"/>
                <a:gd name="connsiteX330-2053" fmla="*/ 4129 w 10000"/>
                <a:gd name="connsiteY330-2054" fmla="*/ 4610 h 10714"/>
                <a:gd name="connsiteX331-2055" fmla="*/ 4167 w 10000"/>
                <a:gd name="connsiteY331-2056" fmla="*/ 4589 h 10714"/>
                <a:gd name="connsiteX332-2057" fmla="*/ 4071 w 10000"/>
                <a:gd name="connsiteY332-2058" fmla="*/ 4333 h 10714"/>
                <a:gd name="connsiteX333-2059" fmla="*/ 3996 w 10000"/>
                <a:gd name="connsiteY333-2060" fmla="*/ 4058 h 10714"/>
                <a:gd name="connsiteX334-2061" fmla="*/ 3933 w 10000"/>
                <a:gd name="connsiteY334-2062" fmla="*/ 3760 h 10714"/>
                <a:gd name="connsiteX335-2063" fmla="*/ 3904 w 10000"/>
                <a:gd name="connsiteY335-2064" fmla="*/ 3456 h 10714"/>
                <a:gd name="connsiteX336-2065" fmla="*/ 3879 w 10000"/>
                <a:gd name="connsiteY336-2066" fmla="*/ 3138 h 10714"/>
                <a:gd name="connsiteX337-2067" fmla="*/ 3879 w 10000"/>
                <a:gd name="connsiteY337-2068" fmla="*/ 2813 h 10714"/>
                <a:gd name="connsiteX338-2069" fmla="*/ 3896 w 10000"/>
                <a:gd name="connsiteY338-2070" fmla="*/ 2485 h 10714"/>
                <a:gd name="connsiteX339-2071" fmla="*/ 3933 w 10000"/>
                <a:gd name="connsiteY339-2072" fmla="*/ 2160 h 10714"/>
                <a:gd name="connsiteX340-2073" fmla="*/ 3988 w 10000"/>
                <a:gd name="connsiteY340-2074" fmla="*/ 1836 h 10714"/>
                <a:gd name="connsiteX341-2075" fmla="*/ 4046 w 10000"/>
                <a:gd name="connsiteY341-2076" fmla="*/ 1523 h 10714"/>
                <a:gd name="connsiteX342-2077" fmla="*/ 4129 w 10000"/>
                <a:gd name="connsiteY342-2078" fmla="*/ 1219 h 10714"/>
                <a:gd name="connsiteX343-2079" fmla="*/ 4229 w 10000"/>
                <a:gd name="connsiteY343-2080" fmla="*/ 933 h 10714"/>
                <a:gd name="connsiteX344-2081" fmla="*/ 4333 w 10000"/>
                <a:gd name="connsiteY344-2082" fmla="*/ 662 h 10714"/>
                <a:gd name="connsiteX345-2083" fmla="*/ 4454 w 10000"/>
                <a:gd name="connsiteY345-2084" fmla="*/ 417 h 10714"/>
                <a:gd name="connsiteX346-2085" fmla="*/ 4583 w 10000"/>
                <a:gd name="connsiteY346-2086" fmla="*/ 194 h 10714"/>
                <a:gd name="connsiteX347-2087" fmla="*/ 4738 w 10000"/>
                <a:gd name="connsiteY347-2088" fmla="*/ 0 h 10714"/>
                <a:gd name="connsiteX0-2089" fmla="*/ 4738 w 10000"/>
                <a:gd name="connsiteY0-2090" fmla="*/ 0 h 10714"/>
                <a:gd name="connsiteX1-2091" fmla="*/ 4721 w 10000"/>
                <a:gd name="connsiteY1-2092" fmla="*/ 48 h 10714"/>
                <a:gd name="connsiteX2-2093" fmla="*/ 4713 w 10000"/>
                <a:gd name="connsiteY2-2094" fmla="*/ 80 h 10714"/>
                <a:gd name="connsiteX3-2095" fmla="*/ 4704 w 10000"/>
                <a:gd name="connsiteY3-2096" fmla="*/ 101 h 10714"/>
                <a:gd name="connsiteX4-2097" fmla="*/ 4704 w 10000"/>
                <a:gd name="connsiteY4-2098" fmla="*/ 113 h 10714"/>
                <a:gd name="connsiteX5-2099" fmla="*/ 4713 w 10000"/>
                <a:gd name="connsiteY5-2100" fmla="*/ 119 h 10714"/>
                <a:gd name="connsiteX6-2101" fmla="*/ 4713 w 10000"/>
                <a:gd name="connsiteY6-2102" fmla="*/ 125 h 10714"/>
                <a:gd name="connsiteX7-2103" fmla="*/ 4721 w 10000"/>
                <a:gd name="connsiteY7-2104" fmla="*/ 125 h 10714"/>
                <a:gd name="connsiteX8-2105" fmla="*/ 4721 w 10000"/>
                <a:gd name="connsiteY8-2106" fmla="*/ 125 h 10714"/>
                <a:gd name="connsiteX9-2107" fmla="*/ 4721 w 10000"/>
                <a:gd name="connsiteY9-2108" fmla="*/ 134 h 10714"/>
                <a:gd name="connsiteX10-2109" fmla="*/ 4713 w 10000"/>
                <a:gd name="connsiteY10-2110" fmla="*/ 152 h 10714"/>
                <a:gd name="connsiteX11-2111" fmla="*/ 4704 w 10000"/>
                <a:gd name="connsiteY11-2112" fmla="*/ 179 h 10714"/>
                <a:gd name="connsiteX12-2113" fmla="*/ 4692 w 10000"/>
                <a:gd name="connsiteY12-2114" fmla="*/ 221 h 10714"/>
                <a:gd name="connsiteX13-2115" fmla="*/ 4667 w 10000"/>
                <a:gd name="connsiteY13-2116" fmla="*/ 280 h 10714"/>
                <a:gd name="connsiteX14-2117" fmla="*/ 4629 w 10000"/>
                <a:gd name="connsiteY14-2118" fmla="*/ 364 h 10714"/>
                <a:gd name="connsiteX15-2119" fmla="*/ 4592 w 10000"/>
                <a:gd name="connsiteY15-2120" fmla="*/ 465 h 10714"/>
                <a:gd name="connsiteX16-2121" fmla="*/ 4533 w 10000"/>
                <a:gd name="connsiteY16-2122" fmla="*/ 596 h 10714"/>
                <a:gd name="connsiteX17-2123" fmla="*/ 4463 w 10000"/>
                <a:gd name="connsiteY17-2124" fmla="*/ 754 h 10714"/>
                <a:gd name="connsiteX18-2125" fmla="*/ 4379 w 10000"/>
                <a:gd name="connsiteY18-2126" fmla="*/ 1001 h 10714"/>
                <a:gd name="connsiteX19-2127" fmla="*/ 4321 w 10000"/>
                <a:gd name="connsiteY19-2128" fmla="*/ 1266 h 10714"/>
                <a:gd name="connsiteX20-2129" fmla="*/ 4275 w 10000"/>
                <a:gd name="connsiteY20-2130" fmla="*/ 1538 h 10714"/>
                <a:gd name="connsiteX21-2131" fmla="*/ 4213 w 10000"/>
                <a:gd name="connsiteY21-2132" fmla="*/ 1827 h 10714"/>
                <a:gd name="connsiteX22-2133" fmla="*/ 4204 w 10000"/>
                <a:gd name="connsiteY22-2134" fmla="*/ 1889 h 10714"/>
                <a:gd name="connsiteX23-2135" fmla="*/ 4192 w 10000"/>
                <a:gd name="connsiteY23-2136" fmla="*/ 1982 h 10714"/>
                <a:gd name="connsiteX24-2137" fmla="*/ 4183 w 10000"/>
                <a:gd name="connsiteY24-2138" fmla="*/ 2080 h 10714"/>
                <a:gd name="connsiteX25-2139" fmla="*/ 4175 w 10000"/>
                <a:gd name="connsiteY25-2140" fmla="*/ 2187 h 10714"/>
                <a:gd name="connsiteX26-2141" fmla="*/ 4175 w 10000"/>
                <a:gd name="connsiteY26-2142" fmla="*/ 2297 h 10714"/>
                <a:gd name="connsiteX27-2143" fmla="*/ 4192 w 10000"/>
                <a:gd name="connsiteY27-2144" fmla="*/ 2396 h 10714"/>
                <a:gd name="connsiteX28-2145" fmla="*/ 4213 w 10000"/>
                <a:gd name="connsiteY28-2146" fmla="*/ 2482 h 10714"/>
                <a:gd name="connsiteX29-2147" fmla="*/ 4250 w 10000"/>
                <a:gd name="connsiteY29-2148" fmla="*/ 2542 h 10714"/>
                <a:gd name="connsiteX30-2149" fmla="*/ 4450 w 10000"/>
                <a:gd name="connsiteY30-2150" fmla="*/ 2530 h 10714"/>
                <a:gd name="connsiteX31-2151" fmla="*/ 4646 w 10000"/>
                <a:gd name="connsiteY31-2152" fmla="*/ 2482 h 10714"/>
                <a:gd name="connsiteX32-2153" fmla="*/ 4833 w 10000"/>
                <a:gd name="connsiteY32-2154" fmla="*/ 2405 h 10714"/>
                <a:gd name="connsiteX33-2155" fmla="*/ 5025 w 10000"/>
                <a:gd name="connsiteY33-2156" fmla="*/ 2297 h 10714"/>
                <a:gd name="connsiteX34-2157" fmla="*/ 5200 w 10000"/>
                <a:gd name="connsiteY34-2158" fmla="*/ 2172 h 10714"/>
                <a:gd name="connsiteX35-2159" fmla="*/ 5371 w 10000"/>
                <a:gd name="connsiteY35-2160" fmla="*/ 2020 h 10714"/>
                <a:gd name="connsiteX36-2161" fmla="*/ 5533 w 10000"/>
                <a:gd name="connsiteY36-2162" fmla="*/ 1859 h 10714"/>
                <a:gd name="connsiteX37-2163" fmla="*/ 5683 w 10000"/>
                <a:gd name="connsiteY37-2164" fmla="*/ 1690 h 10714"/>
                <a:gd name="connsiteX38-2165" fmla="*/ 5829 w 10000"/>
                <a:gd name="connsiteY38-2166" fmla="*/ 1511 h 10714"/>
                <a:gd name="connsiteX39-2167" fmla="*/ 5954 w 10000"/>
                <a:gd name="connsiteY39-2168" fmla="*/ 1326 h 10714"/>
                <a:gd name="connsiteX40-2169" fmla="*/ 6071 w 10000"/>
                <a:gd name="connsiteY40-2170" fmla="*/ 1147 h 10714"/>
                <a:gd name="connsiteX41-2171" fmla="*/ 6167 w 10000"/>
                <a:gd name="connsiteY41-2172" fmla="*/ 974 h 10714"/>
                <a:gd name="connsiteX42-2173" fmla="*/ 6213 w 10000"/>
                <a:gd name="connsiteY42-2174" fmla="*/ 974 h 10714"/>
                <a:gd name="connsiteX43-2175" fmla="*/ 6213 w 10000"/>
                <a:gd name="connsiteY43-2176" fmla="*/ 992 h 10714"/>
                <a:gd name="connsiteX44-2177" fmla="*/ 6138 w 10000"/>
                <a:gd name="connsiteY44-2178" fmla="*/ 1165 h 10714"/>
                <a:gd name="connsiteX45-2179" fmla="*/ 6054 w 10000"/>
                <a:gd name="connsiteY45-2180" fmla="*/ 1344 h 10714"/>
                <a:gd name="connsiteX46-2181" fmla="*/ 5963 w 10000"/>
                <a:gd name="connsiteY46-2182" fmla="*/ 1517 h 10714"/>
                <a:gd name="connsiteX47-2183" fmla="*/ 5871 w 10000"/>
                <a:gd name="connsiteY47-2184" fmla="*/ 1684 h 10714"/>
                <a:gd name="connsiteX48-2185" fmla="*/ 5775 w 10000"/>
                <a:gd name="connsiteY48-2186" fmla="*/ 1847 h 10714"/>
                <a:gd name="connsiteX49-2187" fmla="*/ 5667 w 10000"/>
                <a:gd name="connsiteY49-2188" fmla="*/ 1999 h 10714"/>
                <a:gd name="connsiteX50-2189" fmla="*/ 5554 w 10000"/>
                <a:gd name="connsiteY50-2190" fmla="*/ 2145 h 10714"/>
                <a:gd name="connsiteX51-2191" fmla="*/ 5417 w 10000"/>
                <a:gd name="connsiteY51-2192" fmla="*/ 2279 h 10714"/>
                <a:gd name="connsiteX52-2193" fmla="*/ 5275 w 10000"/>
                <a:gd name="connsiteY52-2194" fmla="*/ 2411 h 10714"/>
                <a:gd name="connsiteX53-2195" fmla="*/ 5108 w 10000"/>
                <a:gd name="connsiteY53-2196" fmla="*/ 2518 h 10714"/>
                <a:gd name="connsiteX54-2197" fmla="*/ 4917 w 10000"/>
                <a:gd name="connsiteY54-2198" fmla="*/ 2616 h 10714"/>
                <a:gd name="connsiteX55-2199" fmla="*/ 4704 w 10000"/>
                <a:gd name="connsiteY55-2200" fmla="*/ 2703 h 10714"/>
                <a:gd name="connsiteX56-2201" fmla="*/ 4479 w 10000"/>
                <a:gd name="connsiteY56-2202" fmla="*/ 2768 h 10714"/>
                <a:gd name="connsiteX57-2203" fmla="*/ 4213 w 10000"/>
                <a:gd name="connsiteY57-2204" fmla="*/ 2813 h 10714"/>
                <a:gd name="connsiteX58-2205" fmla="*/ 4221 w 10000"/>
                <a:gd name="connsiteY58-2206" fmla="*/ 3126 h 10714"/>
                <a:gd name="connsiteX59-2207" fmla="*/ 4258 w 10000"/>
                <a:gd name="connsiteY59-2208" fmla="*/ 3424 h 10714"/>
                <a:gd name="connsiteX60-2209" fmla="*/ 4321 w 10000"/>
                <a:gd name="connsiteY60-2210" fmla="*/ 3707 h 10714"/>
                <a:gd name="connsiteX61-2211" fmla="*/ 4404 w 10000"/>
                <a:gd name="connsiteY61-2212" fmla="*/ 3975 h 10714"/>
                <a:gd name="connsiteX62-2213" fmla="*/ 4508 w 10000"/>
                <a:gd name="connsiteY62-2214" fmla="*/ 4231 h 10714"/>
                <a:gd name="connsiteX63-2215" fmla="*/ 4621 w 10000"/>
                <a:gd name="connsiteY63-2216" fmla="*/ 4476 h 10714"/>
                <a:gd name="connsiteX64-2217" fmla="*/ 4750 w 10000"/>
                <a:gd name="connsiteY64-2218" fmla="*/ 4708 h 10714"/>
                <a:gd name="connsiteX65-2219" fmla="*/ 4879 w 10000"/>
                <a:gd name="connsiteY65-2220" fmla="*/ 4934 h 10714"/>
                <a:gd name="connsiteX66-2221" fmla="*/ 4917 w 10000"/>
                <a:gd name="connsiteY66-2222" fmla="*/ 4988 h 10714"/>
                <a:gd name="connsiteX67-2223" fmla="*/ 4950 w 10000"/>
                <a:gd name="connsiteY67-2224" fmla="*/ 5054 h 10714"/>
                <a:gd name="connsiteX68-2225" fmla="*/ 4996 w 10000"/>
                <a:gd name="connsiteY68-2226" fmla="*/ 5125 h 10714"/>
                <a:gd name="connsiteX69-2227" fmla="*/ 5038 w 10000"/>
                <a:gd name="connsiteY69-2228" fmla="*/ 5200 h 10714"/>
                <a:gd name="connsiteX70-2229" fmla="*/ 5092 w 10000"/>
                <a:gd name="connsiteY70-2230" fmla="*/ 5271 h 10714"/>
                <a:gd name="connsiteX71-2231" fmla="*/ 5154 w 10000"/>
                <a:gd name="connsiteY71-2232" fmla="*/ 5331 h 10714"/>
                <a:gd name="connsiteX72-2233" fmla="*/ 5229 w 10000"/>
                <a:gd name="connsiteY72-2234" fmla="*/ 5384 h 10714"/>
                <a:gd name="connsiteX73-2235" fmla="*/ 5313 w 10000"/>
                <a:gd name="connsiteY73-2236" fmla="*/ 5423 h 10714"/>
                <a:gd name="connsiteX74-2237" fmla="*/ 5413 w 10000"/>
                <a:gd name="connsiteY74-2238" fmla="*/ 5438 h 10714"/>
                <a:gd name="connsiteX75-2239" fmla="*/ 5517 w 10000"/>
                <a:gd name="connsiteY75-2240" fmla="*/ 5435 h 10714"/>
                <a:gd name="connsiteX76-2241" fmla="*/ 5704 w 10000"/>
                <a:gd name="connsiteY76-2242" fmla="*/ 5390 h 10714"/>
                <a:gd name="connsiteX77-2243" fmla="*/ 5871 w 10000"/>
                <a:gd name="connsiteY77-2244" fmla="*/ 5316 h 10714"/>
                <a:gd name="connsiteX78-2245" fmla="*/ 6033 w 10000"/>
                <a:gd name="connsiteY78-2246" fmla="*/ 5223 h 10714"/>
                <a:gd name="connsiteX79-2247" fmla="*/ 6167 w 10000"/>
                <a:gd name="connsiteY79-2248" fmla="*/ 5113 h 10714"/>
                <a:gd name="connsiteX80-2249" fmla="*/ 6296 w 10000"/>
                <a:gd name="connsiteY80-2250" fmla="*/ 4994 h 10714"/>
                <a:gd name="connsiteX81-2251" fmla="*/ 6417 w 10000"/>
                <a:gd name="connsiteY81-2252" fmla="*/ 4869 h 10714"/>
                <a:gd name="connsiteX82-2253" fmla="*/ 6525 w 10000"/>
                <a:gd name="connsiteY82-2254" fmla="*/ 4750 h 10714"/>
                <a:gd name="connsiteX83-2255" fmla="*/ 6617 w 10000"/>
                <a:gd name="connsiteY83-2256" fmla="*/ 4636 h 10714"/>
                <a:gd name="connsiteX84-2257" fmla="*/ 6821 w 10000"/>
                <a:gd name="connsiteY84-2258" fmla="*/ 4377 h 10714"/>
                <a:gd name="connsiteX85-2259" fmla="*/ 7017 w 10000"/>
                <a:gd name="connsiteY85-2260" fmla="*/ 4085 h 10714"/>
                <a:gd name="connsiteX86-2261" fmla="*/ 7213 w 10000"/>
                <a:gd name="connsiteY86-2262" fmla="*/ 3766 h 10714"/>
                <a:gd name="connsiteX87-2263" fmla="*/ 7396 w 10000"/>
                <a:gd name="connsiteY87-2264" fmla="*/ 3418 h 10714"/>
                <a:gd name="connsiteX88-2265" fmla="*/ 7563 w 10000"/>
                <a:gd name="connsiteY88-2266" fmla="*/ 3051 h 10714"/>
                <a:gd name="connsiteX89-2267" fmla="*/ 7713 w 10000"/>
                <a:gd name="connsiteY89-2268" fmla="*/ 2661 h 10714"/>
                <a:gd name="connsiteX90-2269" fmla="*/ 7850 w 10000"/>
                <a:gd name="connsiteY90-2270" fmla="*/ 2253 h 10714"/>
                <a:gd name="connsiteX91-2271" fmla="*/ 7950 w 10000"/>
                <a:gd name="connsiteY91-2272" fmla="*/ 1830 h 10714"/>
                <a:gd name="connsiteX92-2273" fmla="*/ 8025 w 10000"/>
                <a:gd name="connsiteY92-2274" fmla="*/ 1397 h 10714"/>
                <a:gd name="connsiteX93-2275" fmla="*/ 8071 w 10000"/>
                <a:gd name="connsiteY93-2276" fmla="*/ 954 h 10714"/>
                <a:gd name="connsiteX94-2277" fmla="*/ 8108 w 10000"/>
                <a:gd name="connsiteY94-2278" fmla="*/ 974 h 10714"/>
                <a:gd name="connsiteX95-2279" fmla="*/ 8138 w 10000"/>
                <a:gd name="connsiteY95-2280" fmla="*/ 1025 h 10714"/>
                <a:gd name="connsiteX96-2281" fmla="*/ 8163 w 10000"/>
                <a:gd name="connsiteY96-2282" fmla="*/ 1100 h 10714"/>
                <a:gd name="connsiteX97-2283" fmla="*/ 8175 w 10000"/>
                <a:gd name="connsiteY97-2284" fmla="*/ 1198 h 10714"/>
                <a:gd name="connsiteX98-2285" fmla="*/ 8183 w 10000"/>
                <a:gd name="connsiteY98-2286" fmla="*/ 1311 h 10714"/>
                <a:gd name="connsiteX99-2287" fmla="*/ 8183 w 10000"/>
                <a:gd name="connsiteY99-2288" fmla="*/ 1442 h 10714"/>
                <a:gd name="connsiteX100-2289" fmla="*/ 8183 w 10000"/>
                <a:gd name="connsiteY100-2290" fmla="*/ 1582 h 10714"/>
                <a:gd name="connsiteX101-2291" fmla="*/ 8175 w 10000"/>
                <a:gd name="connsiteY101-2292" fmla="*/ 1734 h 10714"/>
                <a:gd name="connsiteX102-2293" fmla="*/ 8163 w 10000"/>
                <a:gd name="connsiteY102-2294" fmla="*/ 1889 h 10714"/>
                <a:gd name="connsiteX103-2295" fmla="*/ 8146 w 10000"/>
                <a:gd name="connsiteY103-2296" fmla="*/ 2047 h 10714"/>
                <a:gd name="connsiteX104-2297" fmla="*/ 8121 w 10000"/>
                <a:gd name="connsiteY104-2298" fmla="*/ 2205 h 10714"/>
                <a:gd name="connsiteX105-2299" fmla="*/ 8108 w 10000"/>
                <a:gd name="connsiteY105-2300" fmla="*/ 2357 h 10714"/>
                <a:gd name="connsiteX106-2301" fmla="*/ 8083 w 10000"/>
                <a:gd name="connsiteY106-2302" fmla="*/ 2497 h 10714"/>
                <a:gd name="connsiteX107-2303" fmla="*/ 8063 w 10000"/>
                <a:gd name="connsiteY107-2304" fmla="*/ 2628 h 10714"/>
                <a:gd name="connsiteX108-2305" fmla="*/ 8038 w 10000"/>
                <a:gd name="connsiteY108-2306" fmla="*/ 2741 h 10714"/>
                <a:gd name="connsiteX109-2307" fmla="*/ 8017 w 10000"/>
                <a:gd name="connsiteY109-2308" fmla="*/ 2834 h 10714"/>
                <a:gd name="connsiteX110-2309" fmla="*/ 8000 w 10000"/>
                <a:gd name="connsiteY110-2310" fmla="*/ 2908 h 10714"/>
                <a:gd name="connsiteX111-2311" fmla="*/ 7700 w 10000"/>
                <a:gd name="connsiteY111-2312" fmla="*/ 3754 h 10714"/>
                <a:gd name="connsiteX112-2313" fmla="*/ 7942 w 10000"/>
                <a:gd name="connsiteY112-2314" fmla="*/ 3737 h 10714"/>
                <a:gd name="connsiteX113-2315" fmla="*/ 8167 w 10000"/>
                <a:gd name="connsiteY113-2316" fmla="*/ 3695 h 10714"/>
                <a:gd name="connsiteX114-2317" fmla="*/ 8379 w 10000"/>
                <a:gd name="connsiteY114-2318" fmla="*/ 3635 h 10714"/>
                <a:gd name="connsiteX115-2319" fmla="*/ 8583 w 10000"/>
                <a:gd name="connsiteY115-2320" fmla="*/ 3558 h 10714"/>
                <a:gd name="connsiteX116-2321" fmla="*/ 8767 w 10000"/>
                <a:gd name="connsiteY116-2322" fmla="*/ 3471 h 10714"/>
                <a:gd name="connsiteX117-2323" fmla="*/ 8933 w 10000"/>
                <a:gd name="connsiteY117-2324" fmla="*/ 3376 h 10714"/>
                <a:gd name="connsiteX118-2325" fmla="*/ 9092 w 10000"/>
                <a:gd name="connsiteY118-2326" fmla="*/ 3278 h 10714"/>
                <a:gd name="connsiteX119-2327" fmla="*/ 9238 w 10000"/>
                <a:gd name="connsiteY119-2328" fmla="*/ 3185 h 10714"/>
                <a:gd name="connsiteX120-2329" fmla="*/ 9250 w 10000"/>
                <a:gd name="connsiteY120-2330" fmla="*/ 3230 h 10714"/>
                <a:gd name="connsiteX121-2331" fmla="*/ 9117 w 10000"/>
                <a:gd name="connsiteY121-2332" fmla="*/ 3376 h 10714"/>
                <a:gd name="connsiteX122-2333" fmla="*/ 8954 w 10000"/>
                <a:gd name="connsiteY122-2334" fmla="*/ 3516 h 10714"/>
                <a:gd name="connsiteX123-2335" fmla="*/ 8758 w 10000"/>
                <a:gd name="connsiteY123-2336" fmla="*/ 3641 h 10714"/>
                <a:gd name="connsiteX124-2337" fmla="*/ 8538 w 10000"/>
                <a:gd name="connsiteY124-2338" fmla="*/ 3754 h 10714"/>
                <a:gd name="connsiteX125-2339" fmla="*/ 8304 w 10000"/>
                <a:gd name="connsiteY125-2340" fmla="*/ 3856 h 10714"/>
                <a:gd name="connsiteX126-2341" fmla="*/ 8054 w 10000"/>
                <a:gd name="connsiteY126-2342" fmla="*/ 3945 h 10714"/>
                <a:gd name="connsiteX127-2343" fmla="*/ 7796 w 10000"/>
                <a:gd name="connsiteY127-2344" fmla="*/ 4014 h 10714"/>
                <a:gd name="connsiteX128-2345" fmla="*/ 7533 w 10000"/>
                <a:gd name="connsiteY128-2346" fmla="*/ 4064 h 10714"/>
                <a:gd name="connsiteX129-2347" fmla="*/ 7479 w 10000"/>
                <a:gd name="connsiteY129-2348" fmla="*/ 4184 h 10714"/>
                <a:gd name="connsiteX130-2349" fmla="*/ 7404 w 10000"/>
                <a:gd name="connsiteY130-2350" fmla="*/ 4324 h 10714"/>
                <a:gd name="connsiteX131-2351" fmla="*/ 7321 w 10000"/>
                <a:gd name="connsiteY131-2352" fmla="*/ 4470 h 10714"/>
                <a:gd name="connsiteX132-2353" fmla="*/ 7213 w 10000"/>
                <a:gd name="connsiteY132-2354" fmla="*/ 4628 h 10714"/>
                <a:gd name="connsiteX133-2355" fmla="*/ 7100 w 10000"/>
                <a:gd name="connsiteY133-2356" fmla="*/ 4794 h 10714"/>
                <a:gd name="connsiteX134-2357" fmla="*/ 6979 w 10000"/>
                <a:gd name="connsiteY134-2358" fmla="*/ 4958 h 10714"/>
                <a:gd name="connsiteX135-2359" fmla="*/ 6850 w 10000"/>
                <a:gd name="connsiteY135-2360" fmla="*/ 5113 h 10714"/>
                <a:gd name="connsiteX136-2361" fmla="*/ 6721 w 10000"/>
                <a:gd name="connsiteY136-2362" fmla="*/ 5265 h 10714"/>
                <a:gd name="connsiteX137-2363" fmla="*/ 6600 w 10000"/>
                <a:gd name="connsiteY137-2364" fmla="*/ 5405 h 10714"/>
                <a:gd name="connsiteX138-2365" fmla="*/ 6471 w 10000"/>
                <a:gd name="connsiteY138-2366" fmla="*/ 5530 h 10714"/>
                <a:gd name="connsiteX139-2367" fmla="*/ 6358 w 10000"/>
                <a:gd name="connsiteY139-2368" fmla="*/ 5641 h 10714"/>
                <a:gd name="connsiteX140-2369" fmla="*/ 6250 w 10000"/>
                <a:gd name="connsiteY140-2370" fmla="*/ 5721 h 10714"/>
                <a:gd name="connsiteX141-2371" fmla="*/ 6267 w 10000"/>
                <a:gd name="connsiteY141-2372" fmla="*/ 5781 h 10714"/>
                <a:gd name="connsiteX142-2373" fmla="*/ 6296 w 10000"/>
                <a:gd name="connsiteY142-2374" fmla="*/ 5793 h 10714"/>
                <a:gd name="connsiteX143-2375" fmla="*/ 6479 w 10000"/>
                <a:gd name="connsiteY143-2376" fmla="*/ 5754 h 10714"/>
                <a:gd name="connsiteX144-2377" fmla="*/ 6663 w 10000"/>
                <a:gd name="connsiteY144-2378" fmla="*/ 5736 h 10714"/>
                <a:gd name="connsiteX145-2379" fmla="*/ 6858 w 10000"/>
                <a:gd name="connsiteY145-2380" fmla="*/ 5736 h 10714"/>
                <a:gd name="connsiteX146-2381" fmla="*/ 7046 w 10000"/>
                <a:gd name="connsiteY146-2382" fmla="*/ 5742 h 10714"/>
                <a:gd name="connsiteX147-2383" fmla="*/ 7246 w 10000"/>
                <a:gd name="connsiteY147-2384" fmla="*/ 5748 h 10714"/>
                <a:gd name="connsiteX148-2385" fmla="*/ 7425 w 10000"/>
                <a:gd name="connsiteY148-2386" fmla="*/ 5748 h 10714"/>
                <a:gd name="connsiteX149-2387" fmla="*/ 7600 w 10000"/>
                <a:gd name="connsiteY149-2388" fmla="*/ 5733 h 10714"/>
                <a:gd name="connsiteX150-2389" fmla="*/ 7950 w 10000"/>
                <a:gd name="connsiteY150-2390" fmla="*/ 5673 h 10714"/>
                <a:gd name="connsiteX151-2391" fmla="*/ 8275 w 10000"/>
                <a:gd name="connsiteY151-2392" fmla="*/ 5596 h 10714"/>
                <a:gd name="connsiteX152-2393" fmla="*/ 8579 w 10000"/>
                <a:gd name="connsiteY152-2394" fmla="*/ 5504 h 10714"/>
                <a:gd name="connsiteX153-2395" fmla="*/ 8858 w 10000"/>
                <a:gd name="connsiteY153-2396" fmla="*/ 5390 h 10714"/>
                <a:gd name="connsiteX154-2397" fmla="*/ 9117 w 10000"/>
                <a:gd name="connsiteY154-2398" fmla="*/ 5265 h 10714"/>
                <a:gd name="connsiteX155-2399" fmla="*/ 9350 w 10000"/>
                <a:gd name="connsiteY155-2400" fmla="*/ 5119 h 10714"/>
                <a:gd name="connsiteX156-2401" fmla="*/ 9563 w 10000"/>
                <a:gd name="connsiteY156-2402" fmla="*/ 4967 h 10714"/>
                <a:gd name="connsiteX157-2403" fmla="*/ 9758 w 10000"/>
                <a:gd name="connsiteY157-2404" fmla="*/ 4794 h 10714"/>
                <a:gd name="connsiteX158-2405" fmla="*/ 9933 w 10000"/>
                <a:gd name="connsiteY158-2406" fmla="*/ 4610 h 10714"/>
                <a:gd name="connsiteX159-2407" fmla="*/ 10000 w 10000"/>
                <a:gd name="connsiteY159-2408" fmla="*/ 4648 h 10714"/>
                <a:gd name="connsiteX160-2409" fmla="*/ 10000 w 10000"/>
                <a:gd name="connsiteY160-2410" fmla="*/ 4660 h 10714"/>
                <a:gd name="connsiteX161-2411" fmla="*/ 9904 w 10000"/>
                <a:gd name="connsiteY161-2412" fmla="*/ 4827 h 10714"/>
                <a:gd name="connsiteX162-2413" fmla="*/ 9767 w 10000"/>
                <a:gd name="connsiteY162-2414" fmla="*/ 5000 h 10714"/>
                <a:gd name="connsiteX163-2415" fmla="*/ 9600 w 10000"/>
                <a:gd name="connsiteY163-2416" fmla="*/ 5173 h 10714"/>
                <a:gd name="connsiteX164-2417" fmla="*/ 9404 w 10000"/>
                <a:gd name="connsiteY164-2418" fmla="*/ 5343 h 10714"/>
                <a:gd name="connsiteX165-2419" fmla="*/ 9183 w 10000"/>
                <a:gd name="connsiteY165-2420" fmla="*/ 5504 h 10714"/>
                <a:gd name="connsiteX166-2421" fmla="*/ 8950 w 10000"/>
                <a:gd name="connsiteY166-2422" fmla="*/ 5662 h 10714"/>
                <a:gd name="connsiteX167-2423" fmla="*/ 8704 w 10000"/>
                <a:gd name="connsiteY167-2424" fmla="*/ 5802 h 10714"/>
                <a:gd name="connsiteX168-2425" fmla="*/ 8463 w 10000"/>
                <a:gd name="connsiteY168-2426" fmla="*/ 5927 h 10714"/>
                <a:gd name="connsiteX169-2427" fmla="*/ 8229 w 10000"/>
                <a:gd name="connsiteY169-2428" fmla="*/ 6025 h 10714"/>
                <a:gd name="connsiteX170-2429" fmla="*/ 8000 w 10000"/>
                <a:gd name="connsiteY170-2430" fmla="*/ 6105 h 10714"/>
                <a:gd name="connsiteX171-2431" fmla="*/ 7879 w 10000"/>
                <a:gd name="connsiteY171-2432" fmla="*/ 6132 h 10714"/>
                <a:gd name="connsiteX172-2433" fmla="*/ 7729 w 10000"/>
                <a:gd name="connsiteY172-2434" fmla="*/ 6153 h 10714"/>
                <a:gd name="connsiteX173-2435" fmla="*/ 7563 w 10000"/>
                <a:gd name="connsiteY173-2436" fmla="*/ 6177 h 10714"/>
                <a:gd name="connsiteX174-2437" fmla="*/ 7388 w 10000"/>
                <a:gd name="connsiteY174-2438" fmla="*/ 6198 h 10714"/>
                <a:gd name="connsiteX175-2439" fmla="*/ 7204 w 10000"/>
                <a:gd name="connsiteY175-2440" fmla="*/ 6219 h 10714"/>
                <a:gd name="connsiteX176-2441" fmla="*/ 7017 w 10000"/>
                <a:gd name="connsiteY176-2442" fmla="*/ 6240 h 10714"/>
                <a:gd name="connsiteX177-2443" fmla="*/ 6842 w 10000"/>
                <a:gd name="connsiteY177-2444" fmla="*/ 6263 h 10714"/>
                <a:gd name="connsiteX178-2445" fmla="*/ 6675 w 10000"/>
                <a:gd name="connsiteY178-2446" fmla="*/ 6290 h 10714"/>
                <a:gd name="connsiteX179-2447" fmla="*/ 6517 w 10000"/>
                <a:gd name="connsiteY179-2448" fmla="*/ 6329 h 10714"/>
                <a:gd name="connsiteX180-2449" fmla="*/ 6388 w 10000"/>
                <a:gd name="connsiteY180-2450" fmla="*/ 6365 h 10714"/>
                <a:gd name="connsiteX181-2451" fmla="*/ 6288 w 10000"/>
                <a:gd name="connsiteY181-2452" fmla="*/ 6415 h 10714"/>
                <a:gd name="connsiteX182-2453" fmla="*/ 6213 w 10000"/>
                <a:gd name="connsiteY182-2454" fmla="*/ 6475 h 10714"/>
                <a:gd name="connsiteX183-2455" fmla="*/ 6092 w 10000"/>
                <a:gd name="connsiteY183-2456" fmla="*/ 6648 h 10714"/>
                <a:gd name="connsiteX184-2457" fmla="*/ 6008 w 10000"/>
                <a:gd name="connsiteY184-2458" fmla="*/ 6836 h 10714"/>
                <a:gd name="connsiteX185-2459" fmla="*/ 5942 w 10000"/>
                <a:gd name="connsiteY185-2460" fmla="*/ 7032 h 10714"/>
                <a:gd name="connsiteX186-2461" fmla="*/ 5904 w 10000"/>
                <a:gd name="connsiteY186-2462" fmla="*/ 7232 h 10714"/>
                <a:gd name="connsiteX187-2463" fmla="*/ 5888 w 10000"/>
                <a:gd name="connsiteY187-2464" fmla="*/ 7443 h 10714"/>
                <a:gd name="connsiteX188-2465" fmla="*/ 5879 w 10000"/>
                <a:gd name="connsiteY188-2466" fmla="*/ 7655 h 10714"/>
                <a:gd name="connsiteX189-2467" fmla="*/ 5888 w 10000"/>
                <a:gd name="connsiteY189-2468" fmla="*/ 7867 h 10714"/>
                <a:gd name="connsiteX190-2469" fmla="*/ 5904 w 10000"/>
                <a:gd name="connsiteY190-2470" fmla="*/ 8084 h 10714"/>
                <a:gd name="connsiteX191-2471" fmla="*/ 5925 w 10000"/>
                <a:gd name="connsiteY191-2472" fmla="*/ 8299 h 10714"/>
                <a:gd name="connsiteX192-2473" fmla="*/ 5950 w 10000"/>
                <a:gd name="connsiteY192-2474" fmla="*/ 8510 h 10714"/>
                <a:gd name="connsiteX193-2475" fmla="*/ 5954 w 10000"/>
                <a:gd name="connsiteY193-2476" fmla="*/ 8820 h 10714"/>
                <a:gd name="connsiteX194-2477" fmla="*/ 5933 w 10000"/>
                <a:gd name="connsiteY194-2478" fmla="*/ 9130 h 10714"/>
                <a:gd name="connsiteX195-2479" fmla="*/ 5896 w 10000"/>
                <a:gd name="connsiteY195-2480" fmla="*/ 9428 h 10714"/>
                <a:gd name="connsiteX196-2481" fmla="*/ 5850 w 10000"/>
                <a:gd name="connsiteY196-2482" fmla="*/ 9720 h 10714"/>
                <a:gd name="connsiteX197-2483" fmla="*/ 5756 w 10000"/>
                <a:gd name="connsiteY197-2484" fmla="*/ 10714 h 10714"/>
                <a:gd name="connsiteX198-2485" fmla="*/ 4117 w 10000"/>
                <a:gd name="connsiteY198-2486" fmla="*/ 10686 h 10714"/>
                <a:gd name="connsiteX199-2487" fmla="*/ 4309 w 10000"/>
                <a:gd name="connsiteY199-2488" fmla="*/ 10293 h 10714"/>
                <a:gd name="connsiteX200-2489" fmla="*/ 4546 w 10000"/>
                <a:gd name="connsiteY200-2490" fmla="*/ 9848 h 10714"/>
                <a:gd name="connsiteX201-2491" fmla="*/ 4629 w 10000"/>
                <a:gd name="connsiteY201-2492" fmla="*/ 9687 h 10714"/>
                <a:gd name="connsiteX202-2493" fmla="*/ 4700 w 10000"/>
                <a:gd name="connsiteY202-2494" fmla="*/ 9508 h 10714"/>
                <a:gd name="connsiteX203-2495" fmla="*/ 4767 w 10000"/>
                <a:gd name="connsiteY203-2496" fmla="*/ 9309 h 10714"/>
                <a:gd name="connsiteX204-2497" fmla="*/ 4829 w 10000"/>
                <a:gd name="connsiteY204-2498" fmla="*/ 9097 h 10714"/>
                <a:gd name="connsiteX205-2499" fmla="*/ 4879 w 10000"/>
                <a:gd name="connsiteY205-2500" fmla="*/ 8868 h 10714"/>
                <a:gd name="connsiteX206-2501" fmla="*/ 4917 w 10000"/>
                <a:gd name="connsiteY206-2502" fmla="*/ 8635 h 10714"/>
                <a:gd name="connsiteX207-2503" fmla="*/ 4954 w 10000"/>
                <a:gd name="connsiteY207-2504" fmla="*/ 8391 h 10714"/>
                <a:gd name="connsiteX208-2505" fmla="*/ 4979 w 10000"/>
                <a:gd name="connsiteY208-2506" fmla="*/ 8144 h 10714"/>
                <a:gd name="connsiteX209-2507" fmla="*/ 5000 w 10000"/>
                <a:gd name="connsiteY209-2508" fmla="*/ 7887 h 10714"/>
                <a:gd name="connsiteX210-2509" fmla="*/ 5000 w 10000"/>
                <a:gd name="connsiteY210-2510" fmla="*/ 7634 h 10714"/>
                <a:gd name="connsiteX211-2511" fmla="*/ 5000 w 10000"/>
                <a:gd name="connsiteY211-2512" fmla="*/ 7384 h 10714"/>
                <a:gd name="connsiteX212-2513" fmla="*/ 4979 w 10000"/>
                <a:gd name="connsiteY212-2514" fmla="*/ 7133 h 10714"/>
                <a:gd name="connsiteX213-2515" fmla="*/ 4950 w 10000"/>
                <a:gd name="connsiteY213-2516" fmla="*/ 6892 h 10714"/>
                <a:gd name="connsiteX214-2517" fmla="*/ 4913 w 10000"/>
                <a:gd name="connsiteY214-2518" fmla="*/ 6657 h 10714"/>
                <a:gd name="connsiteX215-2519" fmla="*/ 4858 w 10000"/>
                <a:gd name="connsiteY215-2520" fmla="*/ 6430 h 10714"/>
                <a:gd name="connsiteX216-2521" fmla="*/ 4783 w 10000"/>
                <a:gd name="connsiteY216-2522" fmla="*/ 6219 h 10714"/>
                <a:gd name="connsiteX217-2523" fmla="*/ 4700 w 10000"/>
                <a:gd name="connsiteY217-2524" fmla="*/ 6019 h 10714"/>
                <a:gd name="connsiteX218-2525" fmla="*/ 4600 w 10000"/>
                <a:gd name="connsiteY218-2526" fmla="*/ 5840 h 10714"/>
                <a:gd name="connsiteX219-2527" fmla="*/ 4488 w 10000"/>
                <a:gd name="connsiteY219-2528" fmla="*/ 5682 h 10714"/>
                <a:gd name="connsiteX220-2529" fmla="*/ 4358 w 10000"/>
                <a:gd name="connsiteY220-2530" fmla="*/ 5542 h 10714"/>
                <a:gd name="connsiteX221-2531" fmla="*/ 4213 w 10000"/>
                <a:gd name="connsiteY221-2532" fmla="*/ 5429 h 10714"/>
                <a:gd name="connsiteX222-2533" fmla="*/ 4046 w 10000"/>
                <a:gd name="connsiteY222-2534" fmla="*/ 5343 h 10714"/>
                <a:gd name="connsiteX223-2535" fmla="*/ 3904 w 10000"/>
                <a:gd name="connsiteY223-2536" fmla="*/ 5292 h 10714"/>
                <a:gd name="connsiteX224-2537" fmla="*/ 3746 w 10000"/>
                <a:gd name="connsiteY224-2538" fmla="*/ 5271 h 10714"/>
                <a:gd name="connsiteX225-2539" fmla="*/ 3583 w 10000"/>
                <a:gd name="connsiteY225-2540" fmla="*/ 5271 h 10714"/>
                <a:gd name="connsiteX226-2541" fmla="*/ 3413 w 10000"/>
                <a:gd name="connsiteY226-2542" fmla="*/ 5286 h 10714"/>
                <a:gd name="connsiteX227-2543" fmla="*/ 3246 w 10000"/>
                <a:gd name="connsiteY227-2544" fmla="*/ 5310 h 10714"/>
                <a:gd name="connsiteX228-2545" fmla="*/ 3079 w 10000"/>
                <a:gd name="connsiteY228-2546" fmla="*/ 5343 h 10714"/>
                <a:gd name="connsiteX229-2547" fmla="*/ 2913 w 10000"/>
                <a:gd name="connsiteY229-2548" fmla="*/ 5369 h 10714"/>
                <a:gd name="connsiteX230-2549" fmla="*/ 2750 w 10000"/>
                <a:gd name="connsiteY230-2550" fmla="*/ 5396 h 10714"/>
                <a:gd name="connsiteX231-2551" fmla="*/ 2600 w 10000"/>
                <a:gd name="connsiteY231-2552" fmla="*/ 5411 h 10714"/>
                <a:gd name="connsiteX232-2553" fmla="*/ 2258 w 10000"/>
                <a:gd name="connsiteY232-2554" fmla="*/ 5423 h 10714"/>
                <a:gd name="connsiteX233-2555" fmla="*/ 1925 w 10000"/>
                <a:gd name="connsiteY233-2556" fmla="*/ 5411 h 10714"/>
                <a:gd name="connsiteX234-2557" fmla="*/ 1617 w 10000"/>
                <a:gd name="connsiteY234-2558" fmla="*/ 5384 h 10714"/>
                <a:gd name="connsiteX235-2559" fmla="*/ 1321 w 10000"/>
                <a:gd name="connsiteY235-2560" fmla="*/ 5346 h 10714"/>
                <a:gd name="connsiteX236-2561" fmla="*/ 1033 w 10000"/>
                <a:gd name="connsiteY236-2562" fmla="*/ 5298 h 10714"/>
                <a:gd name="connsiteX237-2563" fmla="*/ 758 w 10000"/>
                <a:gd name="connsiteY237-2564" fmla="*/ 5250 h 10714"/>
                <a:gd name="connsiteX238-2565" fmla="*/ 500 w 10000"/>
                <a:gd name="connsiteY238-2566" fmla="*/ 5197 h 10714"/>
                <a:gd name="connsiteX239-2567" fmla="*/ 517 w 10000"/>
                <a:gd name="connsiteY239-2568" fmla="*/ 5137 h 10714"/>
                <a:gd name="connsiteX240-2569" fmla="*/ 871 w 10000"/>
                <a:gd name="connsiteY240-2570" fmla="*/ 5173 h 10714"/>
                <a:gd name="connsiteX241-2571" fmla="*/ 1221 w 10000"/>
                <a:gd name="connsiteY241-2572" fmla="*/ 5197 h 10714"/>
                <a:gd name="connsiteX242-2573" fmla="*/ 1563 w 10000"/>
                <a:gd name="connsiteY242-2574" fmla="*/ 5206 h 10714"/>
                <a:gd name="connsiteX243-2575" fmla="*/ 1896 w 10000"/>
                <a:gd name="connsiteY243-2576" fmla="*/ 5197 h 10714"/>
                <a:gd name="connsiteX244-2577" fmla="*/ 2221 w 10000"/>
                <a:gd name="connsiteY244-2578" fmla="*/ 5164 h 10714"/>
                <a:gd name="connsiteX245-2579" fmla="*/ 2538 w 10000"/>
                <a:gd name="connsiteY245-2580" fmla="*/ 5113 h 10714"/>
                <a:gd name="connsiteX246-2581" fmla="*/ 2842 w 10000"/>
                <a:gd name="connsiteY246-2582" fmla="*/ 5045 h 10714"/>
                <a:gd name="connsiteX247-2583" fmla="*/ 3129 w 10000"/>
                <a:gd name="connsiteY247-2584" fmla="*/ 4946 h 10714"/>
                <a:gd name="connsiteX248-2585" fmla="*/ 3500 w 10000"/>
                <a:gd name="connsiteY248-2586" fmla="*/ 4815 h 10714"/>
                <a:gd name="connsiteX249-2587" fmla="*/ 2821 w 10000"/>
                <a:gd name="connsiteY249-2588" fmla="*/ 4389 h 10714"/>
                <a:gd name="connsiteX250-2589" fmla="*/ 2213 w 10000"/>
                <a:gd name="connsiteY250-2590" fmla="*/ 3912 h 10714"/>
                <a:gd name="connsiteX251-2591" fmla="*/ 1879 w 10000"/>
                <a:gd name="connsiteY251-2592" fmla="*/ 3939 h 10714"/>
                <a:gd name="connsiteX252-2593" fmla="*/ 1554 w 10000"/>
                <a:gd name="connsiteY252-2594" fmla="*/ 3939 h 10714"/>
                <a:gd name="connsiteX253-2595" fmla="*/ 1258 w 10000"/>
                <a:gd name="connsiteY253-2596" fmla="*/ 3912 h 10714"/>
                <a:gd name="connsiteX254-2597" fmla="*/ 979 w 10000"/>
                <a:gd name="connsiteY254-2598" fmla="*/ 3856 h 10714"/>
                <a:gd name="connsiteX255-2599" fmla="*/ 721 w 10000"/>
                <a:gd name="connsiteY255-2600" fmla="*/ 3775 h 10714"/>
                <a:gd name="connsiteX256-2601" fmla="*/ 496 w 10000"/>
                <a:gd name="connsiteY256-2602" fmla="*/ 3674 h 10714"/>
                <a:gd name="connsiteX257-2603" fmla="*/ 296 w 10000"/>
                <a:gd name="connsiteY257-2604" fmla="*/ 3549 h 10714"/>
                <a:gd name="connsiteX258-2605" fmla="*/ 129 w 10000"/>
                <a:gd name="connsiteY258-2606" fmla="*/ 3403 h 10714"/>
                <a:gd name="connsiteX259-2607" fmla="*/ 0 w 10000"/>
                <a:gd name="connsiteY259-2608" fmla="*/ 3245 h 10714"/>
                <a:gd name="connsiteX260-2609" fmla="*/ 17 w 10000"/>
                <a:gd name="connsiteY260-2610" fmla="*/ 3218 h 10714"/>
                <a:gd name="connsiteX261-2611" fmla="*/ 71 w 10000"/>
                <a:gd name="connsiteY261-2612" fmla="*/ 3245 h 10714"/>
                <a:gd name="connsiteX262-2613" fmla="*/ 138 w 10000"/>
                <a:gd name="connsiteY262-2614" fmla="*/ 3349 h 10714"/>
                <a:gd name="connsiteX263-2615" fmla="*/ 246 w 10000"/>
                <a:gd name="connsiteY263-2616" fmla="*/ 3439 h 10714"/>
                <a:gd name="connsiteX264-2617" fmla="*/ 379 w 10000"/>
                <a:gd name="connsiteY264-2618" fmla="*/ 3528 h 10714"/>
                <a:gd name="connsiteX265-2619" fmla="*/ 538 w 10000"/>
                <a:gd name="connsiteY265-2620" fmla="*/ 3597 h 10714"/>
                <a:gd name="connsiteX266-2621" fmla="*/ 721 w 10000"/>
                <a:gd name="connsiteY266-2622" fmla="*/ 3656 h 10714"/>
                <a:gd name="connsiteX267-2623" fmla="*/ 913 w 10000"/>
                <a:gd name="connsiteY267-2624" fmla="*/ 3701 h 10714"/>
                <a:gd name="connsiteX268-2625" fmla="*/ 1117 w 10000"/>
                <a:gd name="connsiteY268-2626" fmla="*/ 3728 h 10714"/>
                <a:gd name="connsiteX269-2627" fmla="*/ 1329 w 10000"/>
                <a:gd name="connsiteY269-2628" fmla="*/ 3737 h 10714"/>
                <a:gd name="connsiteX270-2629" fmla="*/ 1533 w 10000"/>
                <a:gd name="connsiteY270-2630" fmla="*/ 3734 h 10714"/>
                <a:gd name="connsiteX271-2631" fmla="*/ 1646 w 10000"/>
                <a:gd name="connsiteY271-2632" fmla="*/ 3722 h 10714"/>
                <a:gd name="connsiteX272-2633" fmla="*/ 1746 w 10000"/>
                <a:gd name="connsiteY272-2634" fmla="*/ 3722 h 10714"/>
                <a:gd name="connsiteX273-2635" fmla="*/ 1833 w 10000"/>
                <a:gd name="connsiteY273-2636" fmla="*/ 3710 h 10714"/>
                <a:gd name="connsiteX274-2637" fmla="*/ 1917 w 10000"/>
                <a:gd name="connsiteY274-2638" fmla="*/ 3695 h 10714"/>
                <a:gd name="connsiteX275-2639" fmla="*/ 1988 w 10000"/>
                <a:gd name="connsiteY275-2640" fmla="*/ 3662 h 10714"/>
                <a:gd name="connsiteX276-2641" fmla="*/ 1788 w 10000"/>
                <a:gd name="connsiteY276-2642" fmla="*/ 3391 h 10714"/>
                <a:gd name="connsiteX277-2643" fmla="*/ 1617 w 10000"/>
                <a:gd name="connsiteY277-2644" fmla="*/ 3126 h 10714"/>
                <a:gd name="connsiteX278-2645" fmla="*/ 1454 w 10000"/>
                <a:gd name="connsiteY278-2646" fmla="*/ 2849 h 10714"/>
                <a:gd name="connsiteX279-2647" fmla="*/ 1313 w 10000"/>
                <a:gd name="connsiteY279-2648" fmla="*/ 2563 h 10714"/>
                <a:gd name="connsiteX280-2649" fmla="*/ 1175 w 10000"/>
                <a:gd name="connsiteY280-2650" fmla="*/ 2253 h 10714"/>
                <a:gd name="connsiteX281-2651" fmla="*/ 1046 w 10000"/>
                <a:gd name="connsiteY281-2652" fmla="*/ 1919 h 10714"/>
                <a:gd name="connsiteX282-2653" fmla="*/ 1033 w 10000"/>
                <a:gd name="connsiteY282-2654" fmla="*/ 1859 h 10714"/>
                <a:gd name="connsiteX283-2655" fmla="*/ 1000 w 10000"/>
                <a:gd name="connsiteY283-2656" fmla="*/ 1776 h 10714"/>
                <a:gd name="connsiteX284-2657" fmla="*/ 979 w 10000"/>
                <a:gd name="connsiteY284-2658" fmla="*/ 1684 h 10714"/>
                <a:gd name="connsiteX285-2659" fmla="*/ 950 w 10000"/>
                <a:gd name="connsiteY285-2660" fmla="*/ 1591 h 10714"/>
                <a:gd name="connsiteX286-2661" fmla="*/ 925 w 10000"/>
                <a:gd name="connsiteY286-2662" fmla="*/ 1490 h 10714"/>
                <a:gd name="connsiteX287-2663" fmla="*/ 917 w 10000"/>
                <a:gd name="connsiteY287-2664" fmla="*/ 1397 h 10714"/>
                <a:gd name="connsiteX288-2665" fmla="*/ 917 w 10000"/>
                <a:gd name="connsiteY288-2666" fmla="*/ 1311 h 10714"/>
                <a:gd name="connsiteX289-2667" fmla="*/ 933 w 10000"/>
                <a:gd name="connsiteY289-2668" fmla="*/ 1234 h 10714"/>
                <a:gd name="connsiteX290-2669" fmla="*/ 963 w 10000"/>
                <a:gd name="connsiteY290-2670" fmla="*/ 1180 h 10714"/>
                <a:gd name="connsiteX291-2671" fmla="*/ 1000 w 10000"/>
                <a:gd name="connsiteY291-2672" fmla="*/ 1192 h 10714"/>
                <a:gd name="connsiteX292-2673" fmla="*/ 1033 w 10000"/>
                <a:gd name="connsiteY292-2674" fmla="*/ 1496 h 10714"/>
                <a:gd name="connsiteX293-2675" fmla="*/ 1108 w 10000"/>
                <a:gd name="connsiteY293-2676" fmla="*/ 1800 h 10714"/>
                <a:gd name="connsiteX294-2677" fmla="*/ 1221 w 10000"/>
                <a:gd name="connsiteY294-2678" fmla="*/ 2098 h 10714"/>
                <a:gd name="connsiteX295-2679" fmla="*/ 1358 w 10000"/>
                <a:gd name="connsiteY295-2680" fmla="*/ 2372 h 10714"/>
                <a:gd name="connsiteX296-2681" fmla="*/ 1508 w 10000"/>
                <a:gd name="connsiteY296-2682" fmla="*/ 2628 h 10714"/>
                <a:gd name="connsiteX297-2683" fmla="*/ 1646 w 10000"/>
                <a:gd name="connsiteY297-2684" fmla="*/ 2795 h 10714"/>
                <a:gd name="connsiteX298-2685" fmla="*/ 1629 w 10000"/>
                <a:gd name="connsiteY298-2686" fmla="*/ 2801 h 10714"/>
                <a:gd name="connsiteX299-2687" fmla="*/ 1629 w 10000"/>
                <a:gd name="connsiteY299-2688" fmla="*/ 2807 h 10714"/>
                <a:gd name="connsiteX300-2689" fmla="*/ 1638 w 10000"/>
                <a:gd name="connsiteY300-2690" fmla="*/ 2813 h 10714"/>
                <a:gd name="connsiteX301-2691" fmla="*/ 1646 w 10000"/>
                <a:gd name="connsiteY301-2692" fmla="*/ 2816 h 10714"/>
                <a:gd name="connsiteX302-2693" fmla="*/ 1663 w 10000"/>
                <a:gd name="connsiteY302-2694" fmla="*/ 2822 h 10714"/>
                <a:gd name="connsiteX303-2695" fmla="*/ 1667 w 10000"/>
                <a:gd name="connsiteY303-2696" fmla="*/ 2834 h 10714"/>
                <a:gd name="connsiteX304-2697" fmla="*/ 1675 w 10000"/>
                <a:gd name="connsiteY304-2698" fmla="*/ 2840 h 10714"/>
                <a:gd name="connsiteX305-2699" fmla="*/ 1683 w 10000"/>
                <a:gd name="connsiteY305-2700" fmla="*/ 2849 h 10714"/>
                <a:gd name="connsiteX306-2701" fmla="*/ 1683 w 10000"/>
                <a:gd name="connsiteY306-2702" fmla="*/ 2843 h 10714"/>
                <a:gd name="connsiteX307-2703" fmla="*/ 1675 w 10000"/>
                <a:gd name="connsiteY307-2704" fmla="*/ 2840 h 10714"/>
                <a:gd name="connsiteX308-2705" fmla="*/ 1675 w 10000"/>
                <a:gd name="connsiteY308-2706" fmla="*/ 2840 h 10714"/>
                <a:gd name="connsiteX309-2707" fmla="*/ 1646 w 10000"/>
                <a:gd name="connsiteY309-2708" fmla="*/ 2795 h 10714"/>
                <a:gd name="connsiteX310-2709" fmla="*/ 1746 w 10000"/>
                <a:gd name="connsiteY310-2710" fmla="*/ 2741 h 10714"/>
                <a:gd name="connsiteX311-2711" fmla="*/ 1842 w 10000"/>
                <a:gd name="connsiteY311-2712" fmla="*/ 2649 h 10714"/>
                <a:gd name="connsiteX312-2713" fmla="*/ 1933 w 10000"/>
                <a:gd name="connsiteY312-2714" fmla="*/ 2542 h 10714"/>
                <a:gd name="connsiteX313-2715" fmla="*/ 2017 w 10000"/>
                <a:gd name="connsiteY313-2716" fmla="*/ 2411 h 10714"/>
                <a:gd name="connsiteX314-2717" fmla="*/ 2092 w 10000"/>
                <a:gd name="connsiteY314-2718" fmla="*/ 2265 h 10714"/>
                <a:gd name="connsiteX315-2719" fmla="*/ 2163 w 10000"/>
                <a:gd name="connsiteY315-2720" fmla="*/ 2113 h 10714"/>
                <a:gd name="connsiteX316-2721" fmla="*/ 2221 w 10000"/>
                <a:gd name="connsiteY316-2722" fmla="*/ 1955 h 10714"/>
                <a:gd name="connsiteX317-2723" fmla="*/ 2275 w 10000"/>
                <a:gd name="connsiteY317-2724" fmla="*/ 1803 h 10714"/>
                <a:gd name="connsiteX318-2725" fmla="*/ 2321 w 10000"/>
                <a:gd name="connsiteY318-2726" fmla="*/ 1657 h 10714"/>
                <a:gd name="connsiteX319-2727" fmla="*/ 2329 w 10000"/>
                <a:gd name="connsiteY319-2728" fmla="*/ 1853 h 10714"/>
                <a:gd name="connsiteX320-2729" fmla="*/ 2321 w 10000"/>
                <a:gd name="connsiteY320-2730" fmla="*/ 2032 h 10714"/>
                <a:gd name="connsiteX321-2731" fmla="*/ 2283 w 10000"/>
                <a:gd name="connsiteY321-2732" fmla="*/ 2199 h 10714"/>
                <a:gd name="connsiteX322-2733" fmla="*/ 2229 w 10000"/>
                <a:gd name="connsiteY322-2734" fmla="*/ 2366 h 10714"/>
                <a:gd name="connsiteX323-2735" fmla="*/ 2154 w 10000"/>
                <a:gd name="connsiteY323-2736" fmla="*/ 2524 h 10714"/>
                <a:gd name="connsiteX324-2737" fmla="*/ 2046 w 10000"/>
                <a:gd name="connsiteY324-2738" fmla="*/ 2682 h 10714"/>
                <a:gd name="connsiteX325-2739" fmla="*/ 1796 w 10000"/>
                <a:gd name="connsiteY325-2740" fmla="*/ 3027 h 10714"/>
                <a:gd name="connsiteX326-2741" fmla="*/ 2054 w 10000"/>
                <a:gd name="connsiteY326-2742" fmla="*/ 3305 h 10714"/>
                <a:gd name="connsiteX327-2743" fmla="*/ 2333 w 10000"/>
                <a:gd name="connsiteY327-2744" fmla="*/ 3564 h 10714"/>
                <a:gd name="connsiteX328-2745" fmla="*/ 2638 w 10000"/>
                <a:gd name="connsiteY328-2746" fmla="*/ 3808 h 10714"/>
                <a:gd name="connsiteX329-2747" fmla="*/ 2963 w 10000"/>
                <a:gd name="connsiteY329-2748" fmla="*/ 4032 h 10714"/>
                <a:gd name="connsiteX330-2749" fmla="*/ 4129 w 10000"/>
                <a:gd name="connsiteY330-2750" fmla="*/ 4610 h 10714"/>
                <a:gd name="connsiteX331-2751" fmla="*/ 4167 w 10000"/>
                <a:gd name="connsiteY331-2752" fmla="*/ 4589 h 10714"/>
                <a:gd name="connsiteX332-2753" fmla="*/ 4071 w 10000"/>
                <a:gd name="connsiteY332-2754" fmla="*/ 4333 h 10714"/>
                <a:gd name="connsiteX333-2755" fmla="*/ 3996 w 10000"/>
                <a:gd name="connsiteY333-2756" fmla="*/ 4058 h 10714"/>
                <a:gd name="connsiteX334-2757" fmla="*/ 3933 w 10000"/>
                <a:gd name="connsiteY334-2758" fmla="*/ 3760 h 10714"/>
                <a:gd name="connsiteX335-2759" fmla="*/ 3904 w 10000"/>
                <a:gd name="connsiteY335-2760" fmla="*/ 3456 h 10714"/>
                <a:gd name="connsiteX336-2761" fmla="*/ 3879 w 10000"/>
                <a:gd name="connsiteY336-2762" fmla="*/ 3138 h 10714"/>
                <a:gd name="connsiteX337-2763" fmla="*/ 3879 w 10000"/>
                <a:gd name="connsiteY337-2764" fmla="*/ 2813 h 10714"/>
                <a:gd name="connsiteX338-2765" fmla="*/ 3896 w 10000"/>
                <a:gd name="connsiteY338-2766" fmla="*/ 2485 h 10714"/>
                <a:gd name="connsiteX339-2767" fmla="*/ 3933 w 10000"/>
                <a:gd name="connsiteY339-2768" fmla="*/ 2160 h 10714"/>
                <a:gd name="connsiteX340-2769" fmla="*/ 3988 w 10000"/>
                <a:gd name="connsiteY340-2770" fmla="*/ 1836 h 10714"/>
                <a:gd name="connsiteX341-2771" fmla="*/ 4046 w 10000"/>
                <a:gd name="connsiteY341-2772" fmla="*/ 1523 h 10714"/>
                <a:gd name="connsiteX342-2773" fmla="*/ 4129 w 10000"/>
                <a:gd name="connsiteY342-2774" fmla="*/ 1219 h 10714"/>
                <a:gd name="connsiteX343-2775" fmla="*/ 4229 w 10000"/>
                <a:gd name="connsiteY343-2776" fmla="*/ 933 h 10714"/>
                <a:gd name="connsiteX344-2777" fmla="*/ 4333 w 10000"/>
                <a:gd name="connsiteY344-2778" fmla="*/ 662 h 10714"/>
                <a:gd name="connsiteX345-2779" fmla="*/ 4454 w 10000"/>
                <a:gd name="connsiteY345-2780" fmla="*/ 417 h 10714"/>
                <a:gd name="connsiteX346-2781" fmla="*/ 4583 w 10000"/>
                <a:gd name="connsiteY346-2782" fmla="*/ 194 h 10714"/>
                <a:gd name="connsiteX347-2783" fmla="*/ 4738 w 10000"/>
                <a:gd name="connsiteY347-2784" fmla="*/ 0 h 10714"/>
                <a:gd name="connsiteX0-2785" fmla="*/ 4738 w 10000"/>
                <a:gd name="connsiteY0-2786" fmla="*/ 0 h 10741"/>
                <a:gd name="connsiteX1-2787" fmla="*/ 4721 w 10000"/>
                <a:gd name="connsiteY1-2788" fmla="*/ 48 h 10741"/>
                <a:gd name="connsiteX2-2789" fmla="*/ 4713 w 10000"/>
                <a:gd name="connsiteY2-2790" fmla="*/ 80 h 10741"/>
                <a:gd name="connsiteX3-2791" fmla="*/ 4704 w 10000"/>
                <a:gd name="connsiteY3-2792" fmla="*/ 101 h 10741"/>
                <a:gd name="connsiteX4-2793" fmla="*/ 4704 w 10000"/>
                <a:gd name="connsiteY4-2794" fmla="*/ 113 h 10741"/>
                <a:gd name="connsiteX5-2795" fmla="*/ 4713 w 10000"/>
                <a:gd name="connsiteY5-2796" fmla="*/ 119 h 10741"/>
                <a:gd name="connsiteX6-2797" fmla="*/ 4713 w 10000"/>
                <a:gd name="connsiteY6-2798" fmla="*/ 125 h 10741"/>
                <a:gd name="connsiteX7-2799" fmla="*/ 4721 w 10000"/>
                <a:gd name="connsiteY7-2800" fmla="*/ 125 h 10741"/>
                <a:gd name="connsiteX8-2801" fmla="*/ 4721 w 10000"/>
                <a:gd name="connsiteY8-2802" fmla="*/ 125 h 10741"/>
                <a:gd name="connsiteX9-2803" fmla="*/ 4721 w 10000"/>
                <a:gd name="connsiteY9-2804" fmla="*/ 134 h 10741"/>
                <a:gd name="connsiteX10-2805" fmla="*/ 4713 w 10000"/>
                <a:gd name="connsiteY10-2806" fmla="*/ 152 h 10741"/>
                <a:gd name="connsiteX11-2807" fmla="*/ 4704 w 10000"/>
                <a:gd name="connsiteY11-2808" fmla="*/ 179 h 10741"/>
                <a:gd name="connsiteX12-2809" fmla="*/ 4692 w 10000"/>
                <a:gd name="connsiteY12-2810" fmla="*/ 221 h 10741"/>
                <a:gd name="connsiteX13-2811" fmla="*/ 4667 w 10000"/>
                <a:gd name="connsiteY13-2812" fmla="*/ 280 h 10741"/>
                <a:gd name="connsiteX14-2813" fmla="*/ 4629 w 10000"/>
                <a:gd name="connsiteY14-2814" fmla="*/ 364 h 10741"/>
                <a:gd name="connsiteX15-2815" fmla="*/ 4592 w 10000"/>
                <a:gd name="connsiteY15-2816" fmla="*/ 465 h 10741"/>
                <a:gd name="connsiteX16-2817" fmla="*/ 4533 w 10000"/>
                <a:gd name="connsiteY16-2818" fmla="*/ 596 h 10741"/>
                <a:gd name="connsiteX17-2819" fmla="*/ 4463 w 10000"/>
                <a:gd name="connsiteY17-2820" fmla="*/ 754 h 10741"/>
                <a:gd name="connsiteX18-2821" fmla="*/ 4379 w 10000"/>
                <a:gd name="connsiteY18-2822" fmla="*/ 1001 h 10741"/>
                <a:gd name="connsiteX19-2823" fmla="*/ 4321 w 10000"/>
                <a:gd name="connsiteY19-2824" fmla="*/ 1266 h 10741"/>
                <a:gd name="connsiteX20-2825" fmla="*/ 4275 w 10000"/>
                <a:gd name="connsiteY20-2826" fmla="*/ 1538 h 10741"/>
                <a:gd name="connsiteX21-2827" fmla="*/ 4213 w 10000"/>
                <a:gd name="connsiteY21-2828" fmla="*/ 1827 h 10741"/>
                <a:gd name="connsiteX22-2829" fmla="*/ 4204 w 10000"/>
                <a:gd name="connsiteY22-2830" fmla="*/ 1889 h 10741"/>
                <a:gd name="connsiteX23-2831" fmla="*/ 4192 w 10000"/>
                <a:gd name="connsiteY23-2832" fmla="*/ 1982 h 10741"/>
                <a:gd name="connsiteX24-2833" fmla="*/ 4183 w 10000"/>
                <a:gd name="connsiteY24-2834" fmla="*/ 2080 h 10741"/>
                <a:gd name="connsiteX25-2835" fmla="*/ 4175 w 10000"/>
                <a:gd name="connsiteY25-2836" fmla="*/ 2187 h 10741"/>
                <a:gd name="connsiteX26-2837" fmla="*/ 4175 w 10000"/>
                <a:gd name="connsiteY26-2838" fmla="*/ 2297 h 10741"/>
                <a:gd name="connsiteX27-2839" fmla="*/ 4192 w 10000"/>
                <a:gd name="connsiteY27-2840" fmla="*/ 2396 h 10741"/>
                <a:gd name="connsiteX28-2841" fmla="*/ 4213 w 10000"/>
                <a:gd name="connsiteY28-2842" fmla="*/ 2482 h 10741"/>
                <a:gd name="connsiteX29-2843" fmla="*/ 4250 w 10000"/>
                <a:gd name="connsiteY29-2844" fmla="*/ 2542 h 10741"/>
                <a:gd name="connsiteX30-2845" fmla="*/ 4450 w 10000"/>
                <a:gd name="connsiteY30-2846" fmla="*/ 2530 h 10741"/>
                <a:gd name="connsiteX31-2847" fmla="*/ 4646 w 10000"/>
                <a:gd name="connsiteY31-2848" fmla="*/ 2482 h 10741"/>
                <a:gd name="connsiteX32-2849" fmla="*/ 4833 w 10000"/>
                <a:gd name="connsiteY32-2850" fmla="*/ 2405 h 10741"/>
                <a:gd name="connsiteX33-2851" fmla="*/ 5025 w 10000"/>
                <a:gd name="connsiteY33-2852" fmla="*/ 2297 h 10741"/>
                <a:gd name="connsiteX34-2853" fmla="*/ 5200 w 10000"/>
                <a:gd name="connsiteY34-2854" fmla="*/ 2172 h 10741"/>
                <a:gd name="connsiteX35-2855" fmla="*/ 5371 w 10000"/>
                <a:gd name="connsiteY35-2856" fmla="*/ 2020 h 10741"/>
                <a:gd name="connsiteX36-2857" fmla="*/ 5533 w 10000"/>
                <a:gd name="connsiteY36-2858" fmla="*/ 1859 h 10741"/>
                <a:gd name="connsiteX37-2859" fmla="*/ 5683 w 10000"/>
                <a:gd name="connsiteY37-2860" fmla="*/ 1690 h 10741"/>
                <a:gd name="connsiteX38-2861" fmla="*/ 5829 w 10000"/>
                <a:gd name="connsiteY38-2862" fmla="*/ 1511 h 10741"/>
                <a:gd name="connsiteX39-2863" fmla="*/ 5954 w 10000"/>
                <a:gd name="connsiteY39-2864" fmla="*/ 1326 h 10741"/>
                <a:gd name="connsiteX40-2865" fmla="*/ 6071 w 10000"/>
                <a:gd name="connsiteY40-2866" fmla="*/ 1147 h 10741"/>
                <a:gd name="connsiteX41-2867" fmla="*/ 6167 w 10000"/>
                <a:gd name="connsiteY41-2868" fmla="*/ 974 h 10741"/>
                <a:gd name="connsiteX42-2869" fmla="*/ 6213 w 10000"/>
                <a:gd name="connsiteY42-2870" fmla="*/ 974 h 10741"/>
                <a:gd name="connsiteX43-2871" fmla="*/ 6213 w 10000"/>
                <a:gd name="connsiteY43-2872" fmla="*/ 992 h 10741"/>
                <a:gd name="connsiteX44-2873" fmla="*/ 6138 w 10000"/>
                <a:gd name="connsiteY44-2874" fmla="*/ 1165 h 10741"/>
                <a:gd name="connsiteX45-2875" fmla="*/ 6054 w 10000"/>
                <a:gd name="connsiteY45-2876" fmla="*/ 1344 h 10741"/>
                <a:gd name="connsiteX46-2877" fmla="*/ 5963 w 10000"/>
                <a:gd name="connsiteY46-2878" fmla="*/ 1517 h 10741"/>
                <a:gd name="connsiteX47-2879" fmla="*/ 5871 w 10000"/>
                <a:gd name="connsiteY47-2880" fmla="*/ 1684 h 10741"/>
                <a:gd name="connsiteX48-2881" fmla="*/ 5775 w 10000"/>
                <a:gd name="connsiteY48-2882" fmla="*/ 1847 h 10741"/>
                <a:gd name="connsiteX49-2883" fmla="*/ 5667 w 10000"/>
                <a:gd name="connsiteY49-2884" fmla="*/ 1999 h 10741"/>
                <a:gd name="connsiteX50-2885" fmla="*/ 5554 w 10000"/>
                <a:gd name="connsiteY50-2886" fmla="*/ 2145 h 10741"/>
                <a:gd name="connsiteX51-2887" fmla="*/ 5417 w 10000"/>
                <a:gd name="connsiteY51-2888" fmla="*/ 2279 h 10741"/>
                <a:gd name="connsiteX52-2889" fmla="*/ 5275 w 10000"/>
                <a:gd name="connsiteY52-2890" fmla="*/ 2411 h 10741"/>
                <a:gd name="connsiteX53-2891" fmla="*/ 5108 w 10000"/>
                <a:gd name="connsiteY53-2892" fmla="*/ 2518 h 10741"/>
                <a:gd name="connsiteX54-2893" fmla="*/ 4917 w 10000"/>
                <a:gd name="connsiteY54-2894" fmla="*/ 2616 h 10741"/>
                <a:gd name="connsiteX55-2895" fmla="*/ 4704 w 10000"/>
                <a:gd name="connsiteY55-2896" fmla="*/ 2703 h 10741"/>
                <a:gd name="connsiteX56-2897" fmla="*/ 4479 w 10000"/>
                <a:gd name="connsiteY56-2898" fmla="*/ 2768 h 10741"/>
                <a:gd name="connsiteX57-2899" fmla="*/ 4213 w 10000"/>
                <a:gd name="connsiteY57-2900" fmla="*/ 2813 h 10741"/>
                <a:gd name="connsiteX58-2901" fmla="*/ 4221 w 10000"/>
                <a:gd name="connsiteY58-2902" fmla="*/ 3126 h 10741"/>
                <a:gd name="connsiteX59-2903" fmla="*/ 4258 w 10000"/>
                <a:gd name="connsiteY59-2904" fmla="*/ 3424 h 10741"/>
                <a:gd name="connsiteX60-2905" fmla="*/ 4321 w 10000"/>
                <a:gd name="connsiteY60-2906" fmla="*/ 3707 h 10741"/>
                <a:gd name="connsiteX61-2907" fmla="*/ 4404 w 10000"/>
                <a:gd name="connsiteY61-2908" fmla="*/ 3975 h 10741"/>
                <a:gd name="connsiteX62-2909" fmla="*/ 4508 w 10000"/>
                <a:gd name="connsiteY62-2910" fmla="*/ 4231 h 10741"/>
                <a:gd name="connsiteX63-2911" fmla="*/ 4621 w 10000"/>
                <a:gd name="connsiteY63-2912" fmla="*/ 4476 h 10741"/>
                <a:gd name="connsiteX64-2913" fmla="*/ 4750 w 10000"/>
                <a:gd name="connsiteY64-2914" fmla="*/ 4708 h 10741"/>
                <a:gd name="connsiteX65-2915" fmla="*/ 4879 w 10000"/>
                <a:gd name="connsiteY65-2916" fmla="*/ 4934 h 10741"/>
                <a:gd name="connsiteX66-2917" fmla="*/ 4917 w 10000"/>
                <a:gd name="connsiteY66-2918" fmla="*/ 4988 h 10741"/>
                <a:gd name="connsiteX67-2919" fmla="*/ 4950 w 10000"/>
                <a:gd name="connsiteY67-2920" fmla="*/ 5054 h 10741"/>
                <a:gd name="connsiteX68-2921" fmla="*/ 4996 w 10000"/>
                <a:gd name="connsiteY68-2922" fmla="*/ 5125 h 10741"/>
                <a:gd name="connsiteX69-2923" fmla="*/ 5038 w 10000"/>
                <a:gd name="connsiteY69-2924" fmla="*/ 5200 h 10741"/>
                <a:gd name="connsiteX70-2925" fmla="*/ 5092 w 10000"/>
                <a:gd name="connsiteY70-2926" fmla="*/ 5271 h 10741"/>
                <a:gd name="connsiteX71-2927" fmla="*/ 5154 w 10000"/>
                <a:gd name="connsiteY71-2928" fmla="*/ 5331 h 10741"/>
                <a:gd name="connsiteX72-2929" fmla="*/ 5229 w 10000"/>
                <a:gd name="connsiteY72-2930" fmla="*/ 5384 h 10741"/>
                <a:gd name="connsiteX73-2931" fmla="*/ 5313 w 10000"/>
                <a:gd name="connsiteY73-2932" fmla="*/ 5423 h 10741"/>
                <a:gd name="connsiteX74-2933" fmla="*/ 5413 w 10000"/>
                <a:gd name="connsiteY74-2934" fmla="*/ 5438 h 10741"/>
                <a:gd name="connsiteX75-2935" fmla="*/ 5517 w 10000"/>
                <a:gd name="connsiteY75-2936" fmla="*/ 5435 h 10741"/>
                <a:gd name="connsiteX76-2937" fmla="*/ 5704 w 10000"/>
                <a:gd name="connsiteY76-2938" fmla="*/ 5390 h 10741"/>
                <a:gd name="connsiteX77-2939" fmla="*/ 5871 w 10000"/>
                <a:gd name="connsiteY77-2940" fmla="*/ 5316 h 10741"/>
                <a:gd name="connsiteX78-2941" fmla="*/ 6033 w 10000"/>
                <a:gd name="connsiteY78-2942" fmla="*/ 5223 h 10741"/>
                <a:gd name="connsiteX79-2943" fmla="*/ 6167 w 10000"/>
                <a:gd name="connsiteY79-2944" fmla="*/ 5113 h 10741"/>
                <a:gd name="connsiteX80-2945" fmla="*/ 6296 w 10000"/>
                <a:gd name="connsiteY80-2946" fmla="*/ 4994 h 10741"/>
                <a:gd name="connsiteX81-2947" fmla="*/ 6417 w 10000"/>
                <a:gd name="connsiteY81-2948" fmla="*/ 4869 h 10741"/>
                <a:gd name="connsiteX82-2949" fmla="*/ 6525 w 10000"/>
                <a:gd name="connsiteY82-2950" fmla="*/ 4750 h 10741"/>
                <a:gd name="connsiteX83-2951" fmla="*/ 6617 w 10000"/>
                <a:gd name="connsiteY83-2952" fmla="*/ 4636 h 10741"/>
                <a:gd name="connsiteX84-2953" fmla="*/ 6821 w 10000"/>
                <a:gd name="connsiteY84-2954" fmla="*/ 4377 h 10741"/>
                <a:gd name="connsiteX85-2955" fmla="*/ 7017 w 10000"/>
                <a:gd name="connsiteY85-2956" fmla="*/ 4085 h 10741"/>
                <a:gd name="connsiteX86-2957" fmla="*/ 7213 w 10000"/>
                <a:gd name="connsiteY86-2958" fmla="*/ 3766 h 10741"/>
                <a:gd name="connsiteX87-2959" fmla="*/ 7396 w 10000"/>
                <a:gd name="connsiteY87-2960" fmla="*/ 3418 h 10741"/>
                <a:gd name="connsiteX88-2961" fmla="*/ 7563 w 10000"/>
                <a:gd name="connsiteY88-2962" fmla="*/ 3051 h 10741"/>
                <a:gd name="connsiteX89-2963" fmla="*/ 7713 w 10000"/>
                <a:gd name="connsiteY89-2964" fmla="*/ 2661 h 10741"/>
                <a:gd name="connsiteX90-2965" fmla="*/ 7850 w 10000"/>
                <a:gd name="connsiteY90-2966" fmla="*/ 2253 h 10741"/>
                <a:gd name="connsiteX91-2967" fmla="*/ 7950 w 10000"/>
                <a:gd name="connsiteY91-2968" fmla="*/ 1830 h 10741"/>
                <a:gd name="connsiteX92-2969" fmla="*/ 8025 w 10000"/>
                <a:gd name="connsiteY92-2970" fmla="*/ 1397 h 10741"/>
                <a:gd name="connsiteX93-2971" fmla="*/ 8071 w 10000"/>
                <a:gd name="connsiteY93-2972" fmla="*/ 954 h 10741"/>
                <a:gd name="connsiteX94-2973" fmla="*/ 8108 w 10000"/>
                <a:gd name="connsiteY94-2974" fmla="*/ 974 h 10741"/>
                <a:gd name="connsiteX95-2975" fmla="*/ 8138 w 10000"/>
                <a:gd name="connsiteY95-2976" fmla="*/ 1025 h 10741"/>
                <a:gd name="connsiteX96-2977" fmla="*/ 8163 w 10000"/>
                <a:gd name="connsiteY96-2978" fmla="*/ 1100 h 10741"/>
                <a:gd name="connsiteX97-2979" fmla="*/ 8175 w 10000"/>
                <a:gd name="connsiteY97-2980" fmla="*/ 1198 h 10741"/>
                <a:gd name="connsiteX98-2981" fmla="*/ 8183 w 10000"/>
                <a:gd name="connsiteY98-2982" fmla="*/ 1311 h 10741"/>
                <a:gd name="connsiteX99-2983" fmla="*/ 8183 w 10000"/>
                <a:gd name="connsiteY99-2984" fmla="*/ 1442 h 10741"/>
                <a:gd name="connsiteX100-2985" fmla="*/ 8183 w 10000"/>
                <a:gd name="connsiteY100-2986" fmla="*/ 1582 h 10741"/>
                <a:gd name="connsiteX101-2987" fmla="*/ 8175 w 10000"/>
                <a:gd name="connsiteY101-2988" fmla="*/ 1734 h 10741"/>
                <a:gd name="connsiteX102-2989" fmla="*/ 8163 w 10000"/>
                <a:gd name="connsiteY102-2990" fmla="*/ 1889 h 10741"/>
                <a:gd name="connsiteX103-2991" fmla="*/ 8146 w 10000"/>
                <a:gd name="connsiteY103-2992" fmla="*/ 2047 h 10741"/>
                <a:gd name="connsiteX104-2993" fmla="*/ 8121 w 10000"/>
                <a:gd name="connsiteY104-2994" fmla="*/ 2205 h 10741"/>
                <a:gd name="connsiteX105-2995" fmla="*/ 8108 w 10000"/>
                <a:gd name="connsiteY105-2996" fmla="*/ 2357 h 10741"/>
                <a:gd name="connsiteX106-2997" fmla="*/ 8083 w 10000"/>
                <a:gd name="connsiteY106-2998" fmla="*/ 2497 h 10741"/>
                <a:gd name="connsiteX107-2999" fmla="*/ 8063 w 10000"/>
                <a:gd name="connsiteY107-3000" fmla="*/ 2628 h 10741"/>
                <a:gd name="connsiteX108-3001" fmla="*/ 8038 w 10000"/>
                <a:gd name="connsiteY108-3002" fmla="*/ 2741 h 10741"/>
                <a:gd name="connsiteX109-3003" fmla="*/ 8017 w 10000"/>
                <a:gd name="connsiteY109-3004" fmla="*/ 2834 h 10741"/>
                <a:gd name="connsiteX110-3005" fmla="*/ 8000 w 10000"/>
                <a:gd name="connsiteY110-3006" fmla="*/ 2908 h 10741"/>
                <a:gd name="connsiteX111-3007" fmla="*/ 7700 w 10000"/>
                <a:gd name="connsiteY111-3008" fmla="*/ 3754 h 10741"/>
                <a:gd name="connsiteX112-3009" fmla="*/ 7942 w 10000"/>
                <a:gd name="connsiteY112-3010" fmla="*/ 3737 h 10741"/>
                <a:gd name="connsiteX113-3011" fmla="*/ 8167 w 10000"/>
                <a:gd name="connsiteY113-3012" fmla="*/ 3695 h 10741"/>
                <a:gd name="connsiteX114-3013" fmla="*/ 8379 w 10000"/>
                <a:gd name="connsiteY114-3014" fmla="*/ 3635 h 10741"/>
                <a:gd name="connsiteX115-3015" fmla="*/ 8583 w 10000"/>
                <a:gd name="connsiteY115-3016" fmla="*/ 3558 h 10741"/>
                <a:gd name="connsiteX116-3017" fmla="*/ 8767 w 10000"/>
                <a:gd name="connsiteY116-3018" fmla="*/ 3471 h 10741"/>
                <a:gd name="connsiteX117-3019" fmla="*/ 8933 w 10000"/>
                <a:gd name="connsiteY117-3020" fmla="*/ 3376 h 10741"/>
                <a:gd name="connsiteX118-3021" fmla="*/ 9092 w 10000"/>
                <a:gd name="connsiteY118-3022" fmla="*/ 3278 h 10741"/>
                <a:gd name="connsiteX119-3023" fmla="*/ 9238 w 10000"/>
                <a:gd name="connsiteY119-3024" fmla="*/ 3185 h 10741"/>
                <a:gd name="connsiteX120-3025" fmla="*/ 9250 w 10000"/>
                <a:gd name="connsiteY120-3026" fmla="*/ 3230 h 10741"/>
                <a:gd name="connsiteX121-3027" fmla="*/ 9117 w 10000"/>
                <a:gd name="connsiteY121-3028" fmla="*/ 3376 h 10741"/>
                <a:gd name="connsiteX122-3029" fmla="*/ 8954 w 10000"/>
                <a:gd name="connsiteY122-3030" fmla="*/ 3516 h 10741"/>
                <a:gd name="connsiteX123-3031" fmla="*/ 8758 w 10000"/>
                <a:gd name="connsiteY123-3032" fmla="*/ 3641 h 10741"/>
                <a:gd name="connsiteX124-3033" fmla="*/ 8538 w 10000"/>
                <a:gd name="connsiteY124-3034" fmla="*/ 3754 h 10741"/>
                <a:gd name="connsiteX125-3035" fmla="*/ 8304 w 10000"/>
                <a:gd name="connsiteY125-3036" fmla="*/ 3856 h 10741"/>
                <a:gd name="connsiteX126-3037" fmla="*/ 8054 w 10000"/>
                <a:gd name="connsiteY126-3038" fmla="*/ 3945 h 10741"/>
                <a:gd name="connsiteX127-3039" fmla="*/ 7796 w 10000"/>
                <a:gd name="connsiteY127-3040" fmla="*/ 4014 h 10741"/>
                <a:gd name="connsiteX128-3041" fmla="*/ 7533 w 10000"/>
                <a:gd name="connsiteY128-3042" fmla="*/ 4064 h 10741"/>
                <a:gd name="connsiteX129-3043" fmla="*/ 7479 w 10000"/>
                <a:gd name="connsiteY129-3044" fmla="*/ 4184 h 10741"/>
                <a:gd name="connsiteX130-3045" fmla="*/ 7404 w 10000"/>
                <a:gd name="connsiteY130-3046" fmla="*/ 4324 h 10741"/>
                <a:gd name="connsiteX131-3047" fmla="*/ 7321 w 10000"/>
                <a:gd name="connsiteY131-3048" fmla="*/ 4470 h 10741"/>
                <a:gd name="connsiteX132-3049" fmla="*/ 7213 w 10000"/>
                <a:gd name="connsiteY132-3050" fmla="*/ 4628 h 10741"/>
                <a:gd name="connsiteX133-3051" fmla="*/ 7100 w 10000"/>
                <a:gd name="connsiteY133-3052" fmla="*/ 4794 h 10741"/>
                <a:gd name="connsiteX134-3053" fmla="*/ 6979 w 10000"/>
                <a:gd name="connsiteY134-3054" fmla="*/ 4958 h 10741"/>
                <a:gd name="connsiteX135-3055" fmla="*/ 6850 w 10000"/>
                <a:gd name="connsiteY135-3056" fmla="*/ 5113 h 10741"/>
                <a:gd name="connsiteX136-3057" fmla="*/ 6721 w 10000"/>
                <a:gd name="connsiteY136-3058" fmla="*/ 5265 h 10741"/>
                <a:gd name="connsiteX137-3059" fmla="*/ 6600 w 10000"/>
                <a:gd name="connsiteY137-3060" fmla="*/ 5405 h 10741"/>
                <a:gd name="connsiteX138-3061" fmla="*/ 6471 w 10000"/>
                <a:gd name="connsiteY138-3062" fmla="*/ 5530 h 10741"/>
                <a:gd name="connsiteX139-3063" fmla="*/ 6358 w 10000"/>
                <a:gd name="connsiteY139-3064" fmla="*/ 5641 h 10741"/>
                <a:gd name="connsiteX140-3065" fmla="*/ 6250 w 10000"/>
                <a:gd name="connsiteY140-3066" fmla="*/ 5721 h 10741"/>
                <a:gd name="connsiteX141-3067" fmla="*/ 6267 w 10000"/>
                <a:gd name="connsiteY141-3068" fmla="*/ 5781 h 10741"/>
                <a:gd name="connsiteX142-3069" fmla="*/ 6296 w 10000"/>
                <a:gd name="connsiteY142-3070" fmla="*/ 5793 h 10741"/>
                <a:gd name="connsiteX143-3071" fmla="*/ 6479 w 10000"/>
                <a:gd name="connsiteY143-3072" fmla="*/ 5754 h 10741"/>
                <a:gd name="connsiteX144-3073" fmla="*/ 6663 w 10000"/>
                <a:gd name="connsiteY144-3074" fmla="*/ 5736 h 10741"/>
                <a:gd name="connsiteX145-3075" fmla="*/ 6858 w 10000"/>
                <a:gd name="connsiteY145-3076" fmla="*/ 5736 h 10741"/>
                <a:gd name="connsiteX146-3077" fmla="*/ 7046 w 10000"/>
                <a:gd name="connsiteY146-3078" fmla="*/ 5742 h 10741"/>
                <a:gd name="connsiteX147-3079" fmla="*/ 7246 w 10000"/>
                <a:gd name="connsiteY147-3080" fmla="*/ 5748 h 10741"/>
                <a:gd name="connsiteX148-3081" fmla="*/ 7425 w 10000"/>
                <a:gd name="connsiteY148-3082" fmla="*/ 5748 h 10741"/>
                <a:gd name="connsiteX149-3083" fmla="*/ 7600 w 10000"/>
                <a:gd name="connsiteY149-3084" fmla="*/ 5733 h 10741"/>
                <a:gd name="connsiteX150-3085" fmla="*/ 7950 w 10000"/>
                <a:gd name="connsiteY150-3086" fmla="*/ 5673 h 10741"/>
                <a:gd name="connsiteX151-3087" fmla="*/ 8275 w 10000"/>
                <a:gd name="connsiteY151-3088" fmla="*/ 5596 h 10741"/>
                <a:gd name="connsiteX152-3089" fmla="*/ 8579 w 10000"/>
                <a:gd name="connsiteY152-3090" fmla="*/ 5504 h 10741"/>
                <a:gd name="connsiteX153-3091" fmla="*/ 8858 w 10000"/>
                <a:gd name="connsiteY153-3092" fmla="*/ 5390 h 10741"/>
                <a:gd name="connsiteX154-3093" fmla="*/ 9117 w 10000"/>
                <a:gd name="connsiteY154-3094" fmla="*/ 5265 h 10741"/>
                <a:gd name="connsiteX155-3095" fmla="*/ 9350 w 10000"/>
                <a:gd name="connsiteY155-3096" fmla="*/ 5119 h 10741"/>
                <a:gd name="connsiteX156-3097" fmla="*/ 9563 w 10000"/>
                <a:gd name="connsiteY156-3098" fmla="*/ 4967 h 10741"/>
                <a:gd name="connsiteX157-3099" fmla="*/ 9758 w 10000"/>
                <a:gd name="connsiteY157-3100" fmla="*/ 4794 h 10741"/>
                <a:gd name="connsiteX158-3101" fmla="*/ 9933 w 10000"/>
                <a:gd name="connsiteY158-3102" fmla="*/ 4610 h 10741"/>
                <a:gd name="connsiteX159-3103" fmla="*/ 10000 w 10000"/>
                <a:gd name="connsiteY159-3104" fmla="*/ 4648 h 10741"/>
                <a:gd name="connsiteX160-3105" fmla="*/ 10000 w 10000"/>
                <a:gd name="connsiteY160-3106" fmla="*/ 4660 h 10741"/>
                <a:gd name="connsiteX161-3107" fmla="*/ 9904 w 10000"/>
                <a:gd name="connsiteY161-3108" fmla="*/ 4827 h 10741"/>
                <a:gd name="connsiteX162-3109" fmla="*/ 9767 w 10000"/>
                <a:gd name="connsiteY162-3110" fmla="*/ 5000 h 10741"/>
                <a:gd name="connsiteX163-3111" fmla="*/ 9600 w 10000"/>
                <a:gd name="connsiteY163-3112" fmla="*/ 5173 h 10741"/>
                <a:gd name="connsiteX164-3113" fmla="*/ 9404 w 10000"/>
                <a:gd name="connsiteY164-3114" fmla="*/ 5343 h 10741"/>
                <a:gd name="connsiteX165-3115" fmla="*/ 9183 w 10000"/>
                <a:gd name="connsiteY165-3116" fmla="*/ 5504 h 10741"/>
                <a:gd name="connsiteX166-3117" fmla="*/ 8950 w 10000"/>
                <a:gd name="connsiteY166-3118" fmla="*/ 5662 h 10741"/>
                <a:gd name="connsiteX167-3119" fmla="*/ 8704 w 10000"/>
                <a:gd name="connsiteY167-3120" fmla="*/ 5802 h 10741"/>
                <a:gd name="connsiteX168-3121" fmla="*/ 8463 w 10000"/>
                <a:gd name="connsiteY168-3122" fmla="*/ 5927 h 10741"/>
                <a:gd name="connsiteX169-3123" fmla="*/ 8229 w 10000"/>
                <a:gd name="connsiteY169-3124" fmla="*/ 6025 h 10741"/>
                <a:gd name="connsiteX170-3125" fmla="*/ 8000 w 10000"/>
                <a:gd name="connsiteY170-3126" fmla="*/ 6105 h 10741"/>
                <a:gd name="connsiteX171-3127" fmla="*/ 7879 w 10000"/>
                <a:gd name="connsiteY171-3128" fmla="*/ 6132 h 10741"/>
                <a:gd name="connsiteX172-3129" fmla="*/ 7729 w 10000"/>
                <a:gd name="connsiteY172-3130" fmla="*/ 6153 h 10741"/>
                <a:gd name="connsiteX173-3131" fmla="*/ 7563 w 10000"/>
                <a:gd name="connsiteY173-3132" fmla="*/ 6177 h 10741"/>
                <a:gd name="connsiteX174-3133" fmla="*/ 7388 w 10000"/>
                <a:gd name="connsiteY174-3134" fmla="*/ 6198 h 10741"/>
                <a:gd name="connsiteX175-3135" fmla="*/ 7204 w 10000"/>
                <a:gd name="connsiteY175-3136" fmla="*/ 6219 h 10741"/>
                <a:gd name="connsiteX176-3137" fmla="*/ 7017 w 10000"/>
                <a:gd name="connsiteY176-3138" fmla="*/ 6240 h 10741"/>
                <a:gd name="connsiteX177-3139" fmla="*/ 6842 w 10000"/>
                <a:gd name="connsiteY177-3140" fmla="*/ 6263 h 10741"/>
                <a:gd name="connsiteX178-3141" fmla="*/ 6675 w 10000"/>
                <a:gd name="connsiteY178-3142" fmla="*/ 6290 h 10741"/>
                <a:gd name="connsiteX179-3143" fmla="*/ 6517 w 10000"/>
                <a:gd name="connsiteY179-3144" fmla="*/ 6329 h 10741"/>
                <a:gd name="connsiteX180-3145" fmla="*/ 6388 w 10000"/>
                <a:gd name="connsiteY180-3146" fmla="*/ 6365 h 10741"/>
                <a:gd name="connsiteX181-3147" fmla="*/ 6288 w 10000"/>
                <a:gd name="connsiteY181-3148" fmla="*/ 6415 h 10741"/>
                <a:gd name="connsiteX182-3149" fmla="*/ 6213 w 10000"/>
                <a:gd name="connsiteY182-3150" fmla="*/ 6475 h 10741"/>
                <a:gd name="connsiteX183-3151" fmla="*/ 6092 w 10000"/>
                <a:gd name="connsiteY183-3152" fmla="*/ 6648 h 10741"/>
                <a:gd name="connsiteX184-3153" fmla="*/ 6008 w 10000"/>
                <a:gd name="connsiteY184-3154" fmla="*/ 6836 h 10741"/>
                <a:gd name="connsiteX185-3155" fmla="*/ 5942 w 10000"/>
                <a:gd name="connsiteY185-3156" fmla="*/ 7032 h 10741"/>
                <a:gd name="connsiteX186-3157" fmla="*/ 5904 w 10000"/>
                <a:gd name="connsiteY186-3158" fmla="*/ 7232 h 10741"/>
                <a:gd name="connsiteX187-3159" fmla="*/ 5888 w 10000"/>
                <a:gd name="connsiteY187-3160" fmla="*/ 7443 h 10741"/>
                <a:gd name="connsiteX188-3161" fmla="*/ 5879 w 10000"/>
                <a:gd name="connsiteY188-3162" fmla="*/ 7655 h 10741"/>
                <a:gd name="connsiteX189-3163" fmla="*/ 5888 w 10000"/>
                <a:gd name="connsiteY189-3164" fmla="*/ 7867 h 10741"/>
                <a:gd name="connsiteX190-3165" fmla="*/ 5904 w 10000"/>
                <a:gd name="connsiteY190-3166" fmla="*/ 8084 h 10741"/>
                <a:gd name="connsiteX191-3167" fmla="*/ 5925 w 10000"/>
                <a:gd name="connsiteY191-3168" fmla="*/ 8299 h 10741"/>
                <a:gd name="connsiteX192-3169" fmla="*/ 5950 w 10000"/>
                <a:gd name="connsiteY192-3170" fmla="*/ 8510 h 10741"/>
                <a:gd name="connsiteX193-3171" fmla="*/ 5954 w 10000"/>
                <a:gd name="connsiteY193-3172" fmla="*/ 8820 h 10741"/>
                <a:gd name="connsiteX194-3173" fmla="*/ 5933 w 10000"/>
                <a:gd name="connsiteY194-3174" fmla="*/ 9130 h 10741"/>
                <a:gd name="connsiteX195-3175" fmla="*/ 5896 w 10000"/>
                <a:gd name="connsiteY195-3176" fmla="*/ 9428 h 10741"/>
                <a:gd name="connsiteX196-3177" fmla="*/ 5850 w 10000"/>
                <a:gd name="connsiteY196-3178" fmla="*/ 9720 h 10741"/>
                <a:gd name="connsiteX197-3179" fmla="*/ 5909 w 10000"/>
                <a:gd name="connsiteY197-3180" fmla="*/ 10741 h 10741"/>
                <a:gd name="connsiteX198-3181" fmla="*/ 4117 w 10000"/>
                <a:gd name="connsiteY198-3182" fmla="*/ 10686 h 10741"/>
                <a:gd name="connsiteX199-3183" fmla="*/ 4309 w 10000"/>
                <a:gd name="connsiteY199-3184" fmla="*/ 10293 h 10741"/>
                <a:gd name="connsiteX200-3185" fmla="*/ 4546 w 10000"/>
                <a:gd name="connsiteY200-3186" fmla="*/ 9848 h 10741"/>
                <a:gd name="connsiteX201-3187" fmla="*/ 4629 w 10000"/>
                <a:gd name="connsiteY201-3188" fmla="*/ 9687 h 10741"/>
                <a:gd name="connsiteX202-3189" fmla="*/ 4700 w 10000"/>
                <a:gd name="connsiteY202-3190" fmla="*/ 9508 h 10741"/>
                <a:gd name="connsiteX203-3191" fmla="*/ 4767 w 10000"/>
                <a:gd name="connsiteY203-3192" fmla="*/ 9309 h 10741"/>
                <a:gd name="connsiteX204-3193" fmla="*/ 4829 w 10000"/>
                <a:gd name="connsiteY204-3194" fmla="*/ 9097 h 10741"/>
                <a:gd name="connsiteX205-3195" fmla="*/ 4879 w 10000"/>
                <a:gd name="connsiteY205-3196" fmla="*/ 8868 h 10741"/>
                <a:gd name="connsiteX206-3197" fmla="*/ 4917 w 10000"/>
                <a:gd name="connsiteY206-3198" fmla="*/ 8635 h 10741"/>
                <a:gd name="connsiteX207-3199" fmla="*/ 4954 w 10000"/>
                <a:gd name="connsiteY207-3200" fmla="*/ 8391 h 10741"/>
                <a:gd name="connsiteX208-3201" fmla="*/ 4979 w 10000"/>
                <a:gd name="connsiteY208-3202" fmla="*/ 8144 h 10741"/>
                <a:gd name="connsiteX209-3203" fmla="*/ 5000 w 10000"/>
                <a:gd name="connsiteY209-3204" fmla="*/ 7887 h 10741"/>
                <a:gd name="connsiteX210-3205" fmla="*/ 5000 w 10000"/>
                <a:gd name="connsiteY210-3206" fmla="*/ 7634 h 10741"/>
                <a:gd name="connsiteX211-3207" fmla="*/ 5000 w 10000"/>
                <a:gd name="connsiteY211-3208" fmla="*/ 7384 h 10741"/>
                <a:gd name="connsiteX212-3209" fmla="*/ 4979 w 10000"/>
                <a:gd name="connsiteY212-3210" fmla="*/ 7133 h 10741"/>
                <a:gd name="connsiteX213-3211" fmla="*/ 4950 w 10000"/>
                <a:gd name="connsiteY213-3212" fmla="*/ 6892 h 10741"/>
                <a:gd name="connsiteX214-3213" fmla="*/ 4913 w 10000"/>
                <a:gd name="connsiteY214-3214" fmla="*/ 6657 h 10741"/>
                <a:gd name="connsiteX215-3215" fmla="*/ 4858 w 10000"/>
                <a:gd name="connsiteY215-3216" fmla="*/ 6430 h 10741"/>
                <a:gd name="connsiteX216-3217" fmla="*/ 4783 w 10000"/>
                <a:gd name="connsiteY216-3218" fmla="*/ 6219 h 10741"/>
                <a:gd name="connsiteX217-3219" fmla="*/ 4700 w 10000"/>
                <a:gd name="connsiteY217-3220" fmla="*/ 6019 h 10741"/>
                <a:gd name="connsiteX218-3221" fmla="*/ 4600 w 10000"/>
                <a:gd name="connsiteY218-3222" fmla="*/ 5840 h 10741"/>
                <a:gd name="connsiteX219-3223" fmla="*/ 4488 w 10000"/>
                <a:gd name="connsiteY219-3224" fmla="*/ 5682 h 10741"/>
                <a:gd name="connsiteX220-3225" fmla="*/ 4358 w 10000"/>
                <a:gd name="connsiteY220-3226" fmla="*/ 5542 h 10741"/>
                <a:gd name="connsiteX221-3227" fmla="*/ 4213 w 10000"/>
                <a:gd name="connsiteY221-3228" fmla="*/ 5429 h 10741"/>
                <a:gd name="connsiteX222-3229" fmla="*/ 4046 w 10000"/>
                <a:gd name="connsiteY222-3230" fmla="*/ 5343 h 10741"/>
                <a:gd name="connsiteX223-3231" fmla="*/ 3904 w 10000"/>
                <a:gd name="connsiteY223-3232" fmla="*/ 5292 h 10741"/>
                <a:gd name="connsiteX224-3233" fmla="*/ 3746 w 10000"/>
                <a:gd name="connsiteY224-3234" fmla="*/ 5271 h 10741"/>
                <a:gd name="connsiteX225-3235" fmla="*/ 3583 w 10000"/>
                <a:gd name="connsiteY225-3236" fmla="*/ 5271 h 10741"/>
                <a:gd name="connsiteX226-3237" fmla="*/ 3413 w 10000"/>
                <a:gd name="connsiteY226-3238" fmla="*/ 5286 h 10741"/>
                <a:gd name="connsiteX227-3239" fmla="*/ 3246 w 10000"/>
                <a:gd name="connsiteY227-3240" fmla="*/ 5310 h 10741"/>
                <a:gd name="connsiteX228-3241" fmla="*/ 3079 w 10000"/>
                <a:gd name="connsiteY228-3242" fmla="*/ 5343 h 10741"/>
                <a:gd name="connsiteX229-3243" fmla="*/ 2913 w 10000"/>
                <a:gd name="connsiteY229-3244" fmla="*/ 5369 h 10741"/>
                <a:gd name="connsiteX230-3245" fmla="*/ 2750 w 10000"/>
                <a:gd name="connsiteY230-3246" fmla="*/ 5396 h 10741"/>
                <a:gd name="connsiteX231-3247" fmla="*/ 2600 w 10000"/>
                <a:gd name="connsiteY231-3248" fmla="*/ 5411 h 10741"/>
                <a:gd name="connsiteX232-3249" fmla="*/ 2258 w 10000"/>
                <a:gd name="connsiteY232-3250" fmla="*/ 5423 h 10741"/>
                <a:gd name="connsiteX233-3251" fmla="*/ 1925 w 10000"/>
                <a:gd name="connsiteY233-3252" fmla="*/ 5411 h 10741"/>
                <a:gd name="connsiteX234-3253" fmla="*/ 1617 w 10000"/>
                <a:gd name="connsiteY234-3254" fmla="*/ 5384 h 10741"/>
                <a:gd name="connsiteX235-3255" fmla="*/ 1321 w 10000"/>
                <a:gd name="connsiteY235-3256" fmla="*/ 5346 h 10741"/>
                <a:gd name="connsiteX236-3257" fmla="*/ 1033 w 10000"/>
                <a:gd name="connsiteY236-3258" fmla="*/ 5298 h 10741"/>
                <a:gd name="connsiteX237-3259" fmla="*/ 758 w 10000"/>
                <a:gd name="connsiteY237-3260" fmla="*/ 5250 h 10741"/>
                <a:gd name="connsiteX238-3261" fmla="*/ 500 w 10000"/>
                <a:gd name="connsiteY238-3262" fmla="*/ 5197 h 10741"/>
                <a:gd name="connsiteX239-3263" fmla="*/ 517 w 10000"/>
                <a:gd name="connsiteY239-3264" fmla="*/ 5137 h 10741"/>
                <a:gd name="connsiteX240-3265" fmla="*/ 871 w 10000"/>
                <a:gd name="connsiteY240-3266" fmla="*/ 5173 h 10741"/>
                <a:gd name="connsiteX241-3267" fmla="*/ 1221 w 10000"/>
                <a:gd name="connsiteY241-3268" fmla="*/ 5197 h 10741"/>
                <a:gd name="connsiteX242-3269" fmla="*/ 1563 w 10000"/>
                <a:gd name="connsiteY242-3270" fmla="*/ 5206 h 10741"/>
                <a:gd name="connsiteX243-3271" fmla="*/ 1896 w 10000"/>
                <a:gd name="connsiteY243-3272" fmla="*/ 5197 h 10741"/>
                <a:gd name="connsiteX244-3273" fmla="*/ 2221 w 10000"/>
                <a:gd name="connsiteY244-3274" fmla="*/ 5164 h 10741"/>
                <a:gd name="connsiteX245-3275" fmla="*/ 2538 w 10000"/>
                <a:gd name="connsiteY245-3276" fmla="*/ 5113 h 10741"/>
                <a:gd name="connsiteX246-3277" fmla="*/ 2842 w 10000"/>
                <a:gd name="connsiteY246-3278" fmla="*/ 5045 h 10741"/>
                <a:gd name="connsiteX247-3279" fmla="*/ 3129 w 10000"/>
                <a:gd name="connsiteY247-3280" fmla="*/ 4946 h 10741"/>
                <a:gd name="connsiteX248-3281" fmla="*/ 3500 w 10000"/>
                <a:gd name="connsiteY248-3282" fmla="*/ 4815 h 10741"/>
                <a:gd name="connsiteX249-3283" fmla="*/ 2821 w 10000"/>
                <a:gd name="connsiteY249-3284" fmla="*/ 4389 h 10741"/>
                <a:gd name="connsiteX250-3285" fmla="*/ 2213 w 10000"/>
                <a:gd name="connsiteY250-3286" fmla="*/ 3912 h 10741"/>
                <a:gd name="connsiteX251-3287" fmla="*/ 1879 w 10000"/>
                <a:gd name="connsiteY251-3288" fmla="*/ 3939 h 10741"/>
                <a:gd name="connsiteX252-3289" fmla="*/ 1554 w 10000"/>
                <a:gd name="connsiteY252-3290" fmla="*/ 3939 h 10741"/>
                <a:gd name="connsiteX253-3291" fmla="*/ 1258 w 10000"/>
                <a:gd name="connsiteY253-3292" fmla="*/ 3912 h 10741"/>
                <a:gd name="connsiteX254-3293" fmla="*/ 979 w 10000"/>
                <a:gd name="connsiteY254-3294" fmla="*/ 3856 h 10741"/>
                <a:gd name="connsiteX255-3295" fmla="*/ 721 w 10000"/>
                <a:gd name="connsiteY255-3296" fmla="*/ 3775 h 10741"/>
                <a:gd name="connsiteX256-3297" fmla="*/ 496 w 10000"/>
                <a:gd name="connsiteY256-3298" fmla="*/ 3674 h 10741"/>
                <a:gd name="connsiteX257-3299" fmla="*/ 296 w 10000"/>
                <a:gd name="connsiteY257-3300" fmla="*/ 3549 h 10741"/>
                <a:gd name="connsiteX258-3301" fmla="*/ 129 w 10000"/>
                <a:gd name="connsiteY258-3302" fmla="*/ 3403 h 10741"/>
                <a:gd name="connsiteX259-3303" fmla="*/ 0 w 10000"/>
                <a:gd name="connsiteY259-3304" fmla="*/ 3245 h 10741"/>
                <a:gd name="connsiteX260-3305" fmla="*/ 17 w 10000"/>
                <a:gd name="connsiteY260-3306" fmla="*/ 3218 h 10741"/>
                <a:gd name="connsiteX261-3307" fmla="*/ 71 w 10000"/>
                <a:gd name="connsiteY261-3308" fmla="*/ 3245 h 10741"/>
                <a:gd name="connsiteX262-3309" fmla="*/ 138 w 10000"/>
                <a:gd name="connsiteY262-3310" fmla="*/ 3349 h 10741"/>
                <a:gd name="connsiteX263-3311" fmla="*/ 246 w 10000"/>
                <a:gd name="connsiteY263-3312" fmla="*/ 3439 h 10741"/>
                <a:gd name="connsiteX264-3313" fmla="*/ 379 w 10000"/>
                <a:gd name="connsiteY264-3314" fmla="*/ 3528 h 10741"/>
                <a:gd name="connsiteX265-3315" fmla="*/ 538 w 10000"/>
                <a:gd name="connsiteY265-3316" fmla="*/ 3597 h 10741"/>
                <a:gd name="connsiteX266-3317" fmla="*/ 721 w 10000"/>
                <a:gd name="connsiteY266-3318" fmla="*/ 3656 h 10741"/>
                <a:gd name="connsiteX267-3319" fmla="*/ 913 w 10000"/>
                <a:gd name="connsiteY267-3320" fmla="*/ 3701 h 10741"/>
                <a:gd name="connsiteX268-3321" fmla="*/ 1117 w 10000"/>
                <a:gd name="connsiteY268-3322" fmla="*/ 3728 h 10741"/>
                <a:gd name="connsiteX269-3323" fmla="*/ 1329 w 10000"/>
                <a:gd name="connsiteY269-3324" fmla="*/ 3737 h 10741"/>
                <a:gd name="connsiteX270-3325" fmla="*/ 1533 w 10000"/>
                <a:gd name="connsiteY270-3326" fmla="*/ 3734 h 10741"/>
                <a:gd name="connsiteX271-3327" fmla="*/ 1646 w 10000"/>
                <a:gd name="connsiteY271-3328" fmla="*/ 3722 h 10741"/>
                <a:gd name="connsiteX272-3329" fmla="*/ 1746 w 10000"/>
                <a:gd name="connsiteY272-3330" fmla="*/ 3722 h 10741"/>
                <a:gd name="connsiteX273-3331" fmla="*/ 1833 w 10000"/>
                <a:gd name="connsiteY273-3332" fmla="*/ 3710 h 10741"/>
                <a:gd name="connsiteX274-3333" fmla="*/ 1917 w 10000"/>
                <a:gd name="connsiteY274-3334" fmla="*/ 3695 h 10741"/>
                <a:gd name="connsiteX275-3335" fmla="*/ 1988 w 10000"/>
                <a:gd name="connsiteY275-3336" fmla="*/ 3662 h 10741"/>
                <a:gd name="connsiteX276-3337" fmla="*/ 1788 w 10000"/>
                <a:gd name="connsiteY276-3338" fmla="*/ 3391 h 10741"/>
                <a:gd name="connsiteX277-3339" fmla="*/ 1617 w 10000"/>
                <a:gd name="connsiteY277-3340" fmla="*/ 3126 h 10741"/>
                <a:gd name="connsiteX278-3341" fmla="*/ 1454 w 10000"/>
                <a:gd name="connsiteY278-3342" fmla="*/ 2849 h 10741"/>
                <a:gd name="connsiteX279-3343" fmla="*/ 1313 w 10000"/>
                <a:gd name="connsiteY279-3344" fmla="*/ 2563 h 10741"/>
                <a:gd name="connsiteX280-3345" fmla="*/ 1175 w 10000"/>
                <a:gd name="connsiteY280-3346" fmla="*/ 2253 h 10741"/>
                <a:gd name="connsiteX281-3347" fmla="*/ 1046 w 10000"/>
                <a:gd name="connsiteY281-3348" fmla="*/ 1919 h 10741"/>
                <a:gd name="connsiteX282-3349" fmla="*/ 1033 w 10000"/>
                <a:gd name="connsiteY282-3350" fmla="*/ 1859 h 10741"/>
                <a:gd name="connsiteX283-3351" fmla="*/ 1000 w 10000"/>
                <a:gd name="connsiteY283-3352" fmla="*/ 1776 h 10741"/>
                <a:gd name="connsiteX284-3353" fmla="*/ 979 w 10000"/>
                <a:gd name="connsiteY284-3354" fmla="*/ 1684 h 10741"/>
                <a:gd name="connsiteX285-3355" fmla="*/ 950 w 10000"/>
                <a:gd name="connsiteY285-3356" fmla="*/ 1591 h 10741"/>
                <a:gd name="connsiteX286-3357" fmla="*/ 925 w 10000"/>
                <a:gd name="connsiteY286-3358" fmla="*/ 1490 h 10741"/>
                <a:gd name="connsiteX287-3359" fmla="*/ 917 w 10000"/>
                <a:gd name="connsiteY287-3360" fmla="*/ 1397 h 10741"/>
                <a:gd name="connsiteX288-3361" fmla="*/ 917 w 10000"/>
                <a:gd name="connsiteY288-3362" fmla="*/ 1311 h 10741"/>
                <a:gd name="connsiteX289-3363" fmla="*/ 933 w 10000"/>
                <a:gd name="connsiteY289-3364" fmla="*/ 1234 h 10741"/>
                <a:gd name="connsiteX290-3365" fmla="*/ 963 w 10000"/>
                <a:gd name="connsiteY290-3366" fmla="*/ 1180 h 10741"/>
                <a:gd name="connsiteX291-3367" fmla="*/ 1000 w 10000"/>
                <a:gd name="connsiteY291-3368" fmla="*/ 1192 h 10741"/>
                <a:gd name="connsiteX292-3369" fmla="*/ 1033 w 10000"/>
                <a:gd name="connsiteY292-3370" fmla="*/ 1496 h 10741"/>
                <a:gd name="connsiteX293-3371" fmla="*/ 1108 w 10000"/>
                <a:gd name="connsiteY293-3372" fmla="*/ 1800 h 10741"/>
                <a:gd name="connsiteX294-3373" fmla="*/ 1221 w 10000"/>
                <a:gd name="connsiteY294-3374" fmla="*/ 2098 h 10741"/>
                <a:gd name="connsiteX295-3375" fmla="*/ 1358 w 10000"/>
                <a:gd name="connsiteY295-3376" fmla="*/ 2372 h 10741"/>
                <a:gd name="connsiteX296-3377" fmla="*/ 1508 w 10000"/>
                <a:gd name="connsiteY296-3378" fmla="*/ 2628 h 10741"/>
                <a:gd name="connsiteX297-3379" fmla="*/ 1646 w 10000"/>
                <a:gd name="connsiteY297-3380" fmla="*/ 2795 h 10741"/>
                <a:gd name="connsiteX298-3381" fmla="*/ 1629 w 10000"/>
                <a:gd name="connsiteY298-3382" fmla="*/ 2801 h 10741"/>
                <a:gd name="connsiteX299-3383" fmla="*/ 1629 w 10000"/>
                <a:gd name="connsiteY299-3384" fmla="*/ 2807 h 10741"/>
                <a:gd name="connsiteX300-3385" fmla="*/ 1638 w 10000"/>
                <a:gd name="connsiteY300-3386" fmla="*/ 2813 h 10741"/>
                <a:gd name="connsiteX301-3387" fmla="*/ 1646 w 10000"/>
                <a:gd name="connsiteY301-3388" fmla="*/ 2816 h 10741"/>
                <a:gd name="connsiteX302-3389" fmla="*/ 1663 w 10000"/>
                <a:gd name="connsiteY302-3390" fmla="*/ 2822 h 10741"/>
                <a:gd name="connsiteX303-3391" fmla="*/ 1667 w 10000"/>
                <a:gd name="connsiteY303-3392" fmla="*/ 2834 h 10741"/>
                <a:gd name="connsiteX304-3393" fmla="*/ 1675 w 10000"/>
                <a:gd name="connsiteY304-3394" fmla="*/ 2840 h 10741"/>
                <a:gd name="connsiteX305-3395" fmla="*/ 1683 w 10000"/>
                <a:gd name="connsiteY305-3396" fmla="*/ 2849 h 10741"/>
                <a:gd name="connsiteX306-3397" fmla="*/ 1683 w 10000"/>
                <a:gd name="connsiteY306-3398" fmla="*/ 2843 h 10741"/>
                <a:gd name="connsiteX307-3399" fmla="*/ 1675 w 10000"/>
                <a:gd name="connsiteY307-3400" fmla="*/ 2840 h 10741"/>
                <a:gd name="connsiteX308-3401" fmla="*/ 1675 w 10000"/>
                <a:gd name="connsiteY308-3402" fmla="*/ 2840 h 10741"/>
                <a:gd name="connsiteX309-3403" fmla="*/ 1646 w 10000"/>
                <a:gd name="connsiteY309-3404" fmla="*/ 2795 h 10741"/>
                <a:gd name="connsiteX310-3405" fmla="*/ 1746 w 10000"/>
                <a:gd name="connsiteY310-3406" fmla="*/ 2741 h 10741"/>
                <a:gd name="connsiteX311-3407" fmla="*/ 1842 w 10000"/>
                <a:gd name="connsiteY311-3408" fmla="*/ 2649 h 10741"/>
                <a:gd name="connsiteX312-3409" fmla="*/ 1933 w 10000"/>
                <a:gd name="connsiteY312-3410" fmla="*/ 2542 h 10741"/>
                <a:gd name="connsiteX313-3411" fmla="*/ 2017 w 10000"/>
                <a:gd name="connsiteY313-3412" fmla="*/ 2411 h 10741"/>
                <a:gd name="connsiteX314-3413" fmla="*/ 2092 w 10000"/>
                <a:gd name="connsiteY314-3414" fmla="*/ 2265 h 10741"/>
                <a:gd name="connsiteX315-3415" fmla="*/ 2163 w 10000"/>
                <a:gd name="connsiteY315-3416" fmla="*/ 2113 h 10741"/>
                <a:gd name="connsiteX316-3417" fmla="*/ 2221 w 10000"/>
                <a:gd name="connsiteY316-3418" fmla="*/ 1955 h 10741"/>
                <a:gd name="connsiteX317-3419" fmla="*/ 2275 w 10000"/>
                <a:gd name="connsiteY317-3420" fmla="*/ 1803 h 10741"/>
                <a:gd name="connsiteX318-3421" fmla="*/ 2321 w 10000"/>
                <a:gd name="connsiteY318-3422" fmla="*/ 1657 h 10741"/>
                <a:gd name="connsiteX319-3423" fmla="*/ 2329 w 10000"/>
                <a:gd name="connsiteY319-3424" fmla="*/ 1853 h 10741"/>
                <a:gd name="connsiteX320-3425" fmla="*/ 2321 w 10000"/>
                <a:gd name="connsiteY320-3426" fmla="*/ 2032 h 10741"/>
                <a:gd name="connsiteX321-3427" fmla="*/ 2283 w 10000"/>
                <a:gd name="connsiteY321-3428" fmla="*/ 2199 h 10741"/>
                <a:gd name="connsiteX322-3429" fmla="*/ 2229 w 10000"/>
                <a:gd name="connsiteY322-3430" fmla="*/ 2366 h 10741"/>
                <a:gd name="connsiteX323-3431" fmla="*/ 2154 w 10000"/>
                <a:gd name="connsiteY323-3432" fmla="*/ 2524 h 10741"/>
                <a:gd name="connsiteX324-3433" fmla="*/ 2046 w 10000"/>
                <a:gd name="connsiteY324-3434" fmla="*/ 2682 h 10741"/>
                <a:gd name="connsiteX325-3435" fmla="*/ 1796 w 10000"/>
                <a:gd name="connsiteY325-3436" fmla="*/ 3027 h 10741"/>
                <a:gd name="connsiteX326-3437" fmla="*/ 2054 w 10000"/>
                <a:gd name="connsiteY326-3438" fmla="*/ 3305 h 10741"/>
                <a:gd name="connsiteX327-3439" fmla="*/ 2333 w 10000"/>
                <a:gd name="connsiteY327-3440" fmla="*/ 3564 h 10741"/>
                <a:gd name="connsiteX328-3441" fmla="*/ 2638 w 10000"/>
                <a:gd name="connsiteY328-3442" fmla="*/ 3808 h 10741"/>
                <a:gd name="connsiteX329-3443" fmla="*/ 2963 w 10000"/>
                <a:gd name="connsiteY329-3444" fmla="*/ 4032 h 10741"/>
                <a:gd name="connsiteX330-3445" fmla="*/ 4129 w 10000"/>
                <a:gd name="connsiteY330-3446" fmla="*/ 4610 h 10741"/>
                <a:gd name="connsiteX331-3447" fmla="*/ 4167 w 10000"/>
                <a:gd name="connsiteY331-3448" fmla="*/ 4589 h 10741"/>
                <a:gd name="connsiteX332-3449" fmla="*/ 4071 w 10000"/>
                <a:gd name="connsiteY332-3450" fmla="*/ 4333 h 10741"/>
                <a:gd name="connsiteX333-3451" fmla="*/ 3996 w 10000"/>
                <a:gd name="connsiteY333-3452" fmla="*/ 4058 h 10741"/>
                <a:gd name="connsiteX334-3453" fmla="*/ 3933 w 10000"/>
                <a:gd name="connsiteY334-3454" fmla="*/ 3760 h 10741"/>
                <a:gd name="connsiteX335-3455" fmla="*/ 3904 w 10000"/>
                <a:gd name="connsiteY335-3456" fmla="*/ 3456 h 10741"/>
                <a:gd name="connsiteX336-3457" fmla="*/ 3879 w 10000"/>
                <a:gd name="connsiteY336-3458" fmla="*/ 3138 h 10741"/>
                <a:gd name="connsiteX337-3459" fmla="*/ 3879 w 10000"/>
                <a:gd name="connsiteY337-3460" fmla="*/ 2813 h 10741"/>
                <a:gd name="connsiteX338-3461" fmla="*/ 3896 w 10000"/>
                <a:gd name="connsiteY338-3462" fmla="*/ 2485 h 10741"/>
                <a:gd name="connsiteX339-3463" fmla="*/ 3933 w 10000"/>
                <a:gd name="connsiteY339-3464" fmla="*/ 2160 h 10741"/>
                <a:gd name="connsiteX340-3465" fmla="*/ 3988 w 10000"/>
                <a:gd name="connsiteY340-3466" fmla="*/ 1836 h 10741"/>
                <a:gd name="connsiteX341-3467" fmla="*/ 4046 w 10000"/>
                <a:gd name="connsiteY341-3468" fmla="*/ 1523 h 10741"/>
                <a:gd name="connsiteX342-3469" fmla="*/ 4129 w 10000"/>
                <a:gd name="connsiteY342-3470" fmla="*/ 1219 h 10741"/>
                <a:gd name="connsiteX343-3471" fmla="*/ 4229 w 10000"/>
                <a:gd name="connsiteY343-3472" fmla="*/ 933 h 10741"/>
                <a:gd name="connsiteX344-3473" fmla="*/ 4333 w 10000"/>
                <a:gd name="connsiteY344-3474" fmla="*/ 662 h 10741"/>
                <a:gd name="connsiteX345-3475" fmla="*/ 4454 w 10000"/>
                <a:gd name="connsiteY345-3476" fmla="*/ 417 h 10741"/>
                <a:gd name="connsiteX346-3477" fmla="*/ 4583 w 10000"/>
                <a:gd name="connsiteY346-3478" fmla="*/ 194 h 10741"/>
                <a:gd name="connsiteX347-3479" fmla="*/ 4738 w 10000"/>
                <a:gd name="connsiteY347-3480" fmla="*/ 0 h 10741"/>
                <a:gd name="connsiteX0-3481" fmla="*/ 4738 w 10000"/>
                <a:gd name="connsiteY0-3482" fmla="*/ 0 h 10686"/>
                <a:gd name="connsiteX1-3483" fmla="*/ 4721 w 10000"/>
                <a:gd name="connsiteY1-3484" fmla="*/ 48 h 10686"/>
                <a:gd name="connsiteX2-3485" fmla="*/ 4713 w 10000"/>
                <a:gd name="connsiteY2-3486" fmla="*/ 80 h 10686"/>
                <a:gd name="connsiteX3-3487" fmla="*/ 4704 w 10000"/>
                <a:gd name="connsiteY3-3488" fmla="*/ 101 h 10686"/>
                <a:gd name="connsiteX4-3489" fmla="*/ 4704 w 10000"/>
                <a:gd name="connsiteY4-3490" fmla="*/ 113 h 10686"/>
                <a:gd name="connsiteX5-3491" fmla="*/ 4713 w 10000"/>
                <a:gd name="connsiteY5-3492" fmla="*/ 119 h 10686"/>
                <a:gd name="connsiteX6-3493" fmla="*/ 4713 w 10000"/>
                <a:gd name="connsiteY6-3494" fmla="*/ 125 h 10686"/>
                <a:gd name="connsiteX7-3495" fmla="*/ 4721 w 10000"/>
                <a:gd name="connsiteY7-3496" fmla="*/ 125 h 10686"/>
                <a:gd name="connsiteX8-3497" fmla="*/ 4721 w 10000"/>
                <a:gd name="connsiteY8-3498" fmla="*/ 125 h 10686"/>
                <a:gd name="connsiteX9-3499" fmla="*/ 4721 w 10000"/>
                <a:gd name="connsiteY9-3500" fmla="*/ 134 h 10686"/>
                <a:gd name="connsiteX10-3501" fmla="*/ 4713 w 10000"/>
                <a:gd name="connsiteY10-3502" fmla="*/ 152 h 10686"/>
                <a:gd name="connsiteX11-3503" fmla="*/ 4704 w 10000"/>
                <a:gd name="connsiteY11-3504" fmla="*/ 179 h 10686"/>
                <a:gd name="connsiteX12-3505" fmla="*/ 4692 w 10000"/>
                <a:gd name="connsiteY12-3506" fmla="*/ 221 h 10686"/>
                <a:gd name="connsiteX13-3507" fmla="*/ 4667 w 10000"/>
                <a:gd name="connsiteY13-3508" fmla="*/ 280 h 10686"/>
                <a:gd name="connsiteX14-3509" fmla="*/ 4629 w 10000"/>
                <a:gd name="connsiteY14-3510" fmla="*/ 364 h 10686"/>
                <a:gd name="connsiteX15-3511" fmla="*/ 4592 w 10000"/>
                <a:gd name="connsiteY15-3512" fmla="*/ 465 h 10686"/>
                <a:gd name="connsiteX16-3513" fmla="*/ 4533 w 10000"/>
                <a:gd name="connsiteY16-3514" fmla="*/ 596 h 10686"/>
                <a:gd name="connsiteX17-3515" fmla="*/ 4463 w 10000"/>
                <a:gd name="connsiteY17-3516" fmla="*/ 754 h 10686"/>
                <a:gd name="connsiteX18-3517" fmla="*/ 4379 w 10000"/>
                <a:gd name="connsiteY18-3518" fmla="*/ 1001 h 10686"/>
                <a:gd name="connsiteX19-3519" fmla="*/ 4321 w 10000"/>
                <a:gd name="connsiteY19-3520" fmla="*/ 1266 h 10686"/>
                <a:gd name="connsiteX20-3521" fmla="*/ 4275 w 10000"/>
                <a:gd name="connsiteY20-3522" fmla="*/ 1538 h 10686"/>
                <a:gd name="connsiteX21-3523" fmla="*/ 4213 w 10000"/>
                <a:gd name="connsiteY21-3524" fmla="*/ 1827 h 10686"/>
                <a:gd name="connsiteX22-3525" fmla="*/ 4204 w 10000"/>
                <a:gd name="connsiteY22-3526" fmla="*/ 1889 h 10686"/>
                <a:gd name="connsiteX23-3527" fmla="*/ 4192 w 10000"/>
                <a:gd name="connsiteY23-3528" fmla="*/ 1982 h 10686"/>
                <a:gd name="connsiteX24-3529" fmla="*/ 4183 w 10000"/>
                <a:gd name="connsiteY24-3530" fmla="*/ 2080 h 10686"/>
                <a:gd name="connsiteX25-3531" fmla="*/ 4175 w 10000"/>
                <a:gd name="connsiteY25-3532" fmla="*/ 2187 h 10686"/>
                <a:gd name="connsiteX26-3533" fmla="*/ 4175 w 10000"/>
                <a:gd name="connsiteY26-3534" fmla="*/ 2297 h 10686"/>
                <a:gd name="connsiteX27-3535" fmla="*/ 4192 w 10000"/>
                <a:gd name="connsiteY27-3536" fmla="*/ 2396 h 10686"/>
                <a:gd name="connsiteX28-3537" fmla="*/ 4213 w 10000"/>
                <a:gd name="connsiteY28-3538" fmla="*/ 2482 h 10686"/>
                <a:gd name="connsiteX29-3539" fmla="*/ 4250 w 10000"/>
                <a:gd name="connsiteY29-3540" fmla="*/ 2542 h 10686"/>
                <a:gd name="connsiteX30-3541" fmla="*/ 4450 w 10000"/>
                <a:gd name="connsiteY30-3542" fmla="*/ 2530 h 10686"/>
                <a:gd name="connsiteX31-3543" fmla="*/ 4646 w 10000"/>
                <a:gd name="connsiteY31-3544" fmla="*/ 2482 h 10686"/>
                <a:gd name="connsiteX32-3545" fmla="*/ 4833 w 10000"/>
                <a:gd name="connsiteY32-3546" fmla="*/ 2405 h 10686"/>
                <a:gd name="connsiteX33-3547" fmla="*/ 5025 w 10000"/>
                <a:gd name="connsiteY33-3548" fmla="*/ 2297 h 10686"/>
                <a:gd name="connsiteX34-3549" fmla="*/ 5200 w 10000"/>
                <a:gd name="connsiteY34-3550" fmla="*/ 2172 h 10686"/>
                <a:gd name="connsiteX35-3551" fmla="*/ 5371 w 10000"/>
                <a:gd name="connsiteY35-3552" fmla="*/ 2020 h 10686"/>
                <a:gd name="connsiteX36-3553" fmla="*/ 5533 w 10000"/>
                <a:gd name="connsiteY36-3554" fmla="*/ 1859 h 10686"/>
                <a:gd name="connsiteX37-3555" fmla="*/ 5683 w 10000"/>
                <a:gd name="connsiteY37-3556" fmla="*/ 1690 h 10686"/>
                <a:gd name="connsiteX38-3557" fmla="*/ 5829 w 10000"/>
                <a:gd name="connsiteY38-3558" fmla="*/ 1511 h 10686"/>
                <a:gd name="connsiteX39-3559" fmla="*/ 5954 w 10000"/>
                <a:gd name="connsiteY39-3560" fmla="*/ 1326 h 10686"/>
                <a:gd name="connsiteX40-3561" fmla="*/ 6071 w 10000"/>
                <a:gd name="connsiteY40-3562" fmla="*/ 1147 h 10686"/>
                <a:gd name="connsiteX41-3563" fmla="*/ 6167 w 10000"/>
                <a:gd name="connsiteY41-3564" fmla="*/ 974 h 10686"/>
                <a:gd name="connsiteX42-3565" fmla="*/ 6213 w 10000"/>
                <a:gd name="connsiteY42-3566" fmla="*/ 974 h 10686"/>
                <a:gd name="connsiteX43-3567" fmla="*/ 6213 w 10000"/>
                <a:gd name="connsiteY43-3568" fmla="*/ 992 h 10686"/>
                <a:gd name="connsiteX44-3569" fmla="*/ 6138 w 10000"/>
                <a:gd name="connsiteY44-3570" fmla="*/ 1165 h 10686"/>
                <a:gd name="connsiteX45-3571" fmla="*/ 6054 w 10000"/>
                <a:gd name="connsiteY45-3572" fmla="*/ 1344 h 10686"/>
                <a:gd name="connsiteX46-3573" fmla="*/ 5963 w 10000"/>
                <a:gd name="connsiteY46-3574" fmla="*/ 1517 h 10686"/>
                <a:gd name="connsiteX47-3575" fmla="*/ 5871 w 10000"/>
                <a:gd name="connsiteY47-3576" fmla="*/ 1684 h 10686"/>
                <a:gd name="connsiteX48-3577" fmla="*/ 5775 w 10000"/>
                <a:gd name="connsiteY48-3578" fmla="*/ 1847 h 10686"/>
                <a:gd name="connsiteX49-3579" fmla="*/ 5667 w 10000"/>
                <a:gd name="connsiteY49-3580" fmla="*/ 1999 h 10686"/>
                <a:gd name="connsiteX50-3581" fmla="*/ 5554 w 10000"/>
                <a:gd name="connsiteY50-3582" fmla="*/ 2145 h 10686"/>
                <a:gd name="connsiteX51-3583" fmla="*/ 5417 w 10000"/>
                <a:gd name="connsiteY51-3584" fmla="*/ 2279 h 10686"/>
                <a:gd name="connsiteX52-3585" fmla="*/ 5275 w 10000"/>
                <a:gd name="connsiteY52-3586" fmla="*/ 2411 h 10686"/>
                <a:gd name="connsiteX53-3587" fmla="*/ 5108 w 10000"/>
                <a:gd name="connsiteY53-3588" fmla="*/ 2518 h 10686"/>
                <a:gd name="connsiteX54-3589" fmla="*/ 4917 w 10000"/>
                <a:gd name="connsiteY54-3590" fmla="*/ 2616 h 10686"/>
                <a:gd name="connsiteX55-3591" fmla="*/ 4704 w 10000"/>
                <a:gd name="connsiteY55-3592" fmla="*/ 2703 h 10686"/>
                <a:gd name="connsiteX56-3593" fmla="*/ 4479 w 10000"/>
                <a:gd name="connsiteY56-3594" fmla="*/ 2768 h 10686"/>
                <a:gd name="connsiteX57-3595" fmla="*/ 4213 w 10000"/>
                <a:gd name="connsiteY57-3596" fmla="*/ 2813 h 10686"/>
                <a:gd name="connsiteX58-3597" fmla="*/ 4221 w 10000"/>
                <a:gd name="connsiteY58-3598" fmla="*/ 3126 h 10686"/>
                <a:gd name="connsiteX59-3599" fmla="*/ 4258 w 10000"/>
                <a:gd name="connsiteY59-3600" fmla="*/ 3424 h 10686"/>
                <a:gd name="connsiteX60-3601" fmla="*/ 4321 w 10000"/>
                <a:gd name="connsiteY60-3602" fmla="*/ 3707 h 10686"/>
                <a:gd name="connsiteX61-3603" fmla="*/ 4404 w 10000"/>
                <a:gd name="connsiteY61-3604" fmla="*/ 3975 h 10686"/>
                <a:gd name="connsiteX62-3605" fmla="*/ 4508 w 10000"/>
                <a:gd name="connsiteY62-3606" fmla="*/ 4231 h 10686"/>
                <a:gd name="connsiteX63-3607" fmla="*/ 4621 w 10000"/>
                <a:gd name="connsiteY63-3608" fmla="*/ 4476 h 10686"/>
                <a:gd name="connsiteX64-3609" fmla="*/ 4750 w 10000"/>
                <a:gd name="connsiteY64-3610" fmla="*/ 4708 h 10686"/>
                <a:gd name="connsiteX65-3611" fmla="*/ 4879 w 10000"/>
                <a:gd name="connsiteY65-3612" fmla="*/ 4934 h 10686"/>
                <a:gd name="connsiteX66-3613" fmla="*/ 4917 w 10000"/>
                <a:gd name="connsiteY66-3614" fmla="*/ 4988 h 10686"/>
                <a:gd name="connsiteX67-3615" fmla="*/ 4950 w 10000"/>
                <a:gd name="connsiteY67-3616" fmla="*/ 5054 h 10686"/>
                <a:gd name="connsiteX68-3617" fmla="*/ 4996 w 10000"/>
                <a:gd name="connsiteY68-3618" fmla="*/ 5125 h 10686"/>
                <a:gd name="connsiteX69-3619" fmla="*/ 5038 w 10000"/>
                <a:gd name="connsiteY69-3620" fmla="*/ 5200 h 10686"/>
                <a:gd name="connsiteX70-3621" fmla="*/ 5092 w 10000"/>
                <a:gd name="connsiteY70-3622" fmla="*/ 5271 h 10686"/>
                <a:gd name="connsiteX71-3623" fmla="*/ 5154 w 10000"/>
                <a:gd name="connsiteY71-3624" fmla="*/ 5331 h 10686"/>
                <a:gd name="connsiteX72-3625" fmla="*/ 5229 w 10000"/>
                <a:gd name="connsiteY72-3626" fmla="*/ 5384 h 10686"/>
                <a:gd name="connsiteX73-3627" fmla="*/ 5313 w 10000"/>
                <a:gd name="connsiteY73-3628" fmla="*/ 5423 h 10686"/>
                <a:gd name="connsiteX74-3629" fmla="*/ 5413 w 10000"/>
                <a:gd name="connsiteY74-3630" fmla="*/ 5438 h 10686"/>
                <a:gd name="connsiteX75-3631" fmla="*/ 5517 w 10000"/>
                <a:gd name="connsiteY75-3632" fmla="*/ 5435 h 10686"/>
                <a:gd name="connsiteX76-3633" fmla="*/ 5704 w 10000"/>
                <a:gd name="connsiteY76-3634" fmla="*/ 5390 h 10686"/>
                <a:gd name="connsiteX77-3635" fmla="*/ 5871 w 10000"/>
                <a:gd name="connsiteY77-3636" fmla="*/ 5316 h 10686"/>
                <a:gd name="connsiteX78-3637" fmla="*/ 6033 w 10000"/>
                <a:gd name="connsiteY78-3638" fmla="*/ 5223 h 10686"/>
                <a:gd name="connsiteX79-3639" fmla="*/ 6167 w 10000"/>
                <a:gd name="connsiteY79-3640" fmla="*/ 5113 h 10686"/>
                <a:gd name="connsiteX80-3641" fmla="*/ 6296 w 10000"/>
                <a:gd name="connsiteY80-3642" fmla="*/ 4994 h 10686"/>
                <a:gd name="connsiteX81-3643" fmla="*/ 6417 w 10000"/>
                <a:gd name="connsiteY81-3644" fmla="*/ 4869 h 10686"/>
                <a:gd name="connsiteX82-3645" fmla="*/ 6525 w 10000"/>
                <a:gd name="connsiteY82-3646" fmla="*/ 4750 h 10686"/>
                <a:gd name="connsiteX83-3647" fmla="*/ 6617 w 10000"/>
                <a:gd name="connsiteY83-3648" fmla="*/ 4636 h 10686"/>
                <a:gd name="connsiteX84-3649" fmla="*/ 6821 w 10000"/>
                <a:gd name="connsiteY84-3650" fmla="*/ 4377 h 10686"/>
                <a:gd name="connsiteX85-3651" fmla="*/ 7017 w 10000"/>
                <a:gd name="connsiteY85-3652" fmla="*/ 4085 h 10686"/>
                <a:gd name="connsiteX86-3653" fmla="*/ 7213 w 10000"/>
                <a:gd name="connsiteY86-3654" fmla="*/ 3766 h 10686"/>
                <a:gd name="connsiteX87-3655" fmla="*/ 7396 w 10000"/>
                <a:gd name="connsiteY87-3656" fmla="*/ 3418 h 10686"/>
                <a:gd name="connsiteX88-3657" fmla="*/ 7563 w 10000"/>
                <a:gd name="connsiteY88-3658" fmla="*/ 3051 h 10686"/>
                <a:gd name="connsiteX89-3659" fmla="*/ 7713 w 10000"/>
                <a:gd name="connsiteY89-3660" fmla="*/ 2661 h 10686"/>
                <a:gd name="connsiteX90-3661" fmla="*/ 7850 w 10000"/>
                <a:gd name="connsiteY90-3662" fmla="*/ 2253 h 10686"/>
                <a:gd name="connsiteX91-3663" fmla="*/ 7950 w 10000"/>
                <a:gd name="connsiteY91-3664" fmla="*/ 1830 h 10686"/>
                <a:gd name="connsiteX92-3665" fmla="*/ 8025 w 10000"/>
                <a:gd name="connsiteY92-3666" fmla="*/ 1397 h 10686"/>
                <a:gd name="connsiteX93-3667" fmla="*/ 8071 w 10000"/>
                <a:gd name="connsiteY93-3668" fmla="*/ 954 h 10686"/>
                <a:gd name="connsiteX94-3669" fmla="*/ 8108 w 10000"/>
                <a:gd name="connsiteY94-3670" fmla="*/ 974 h 10686"/>
                <a:gd name="connsiteX95-3671" fmla="*/ 8138 w 10000"/>
                <a:gd name="connsiteY95-3672" fmla="*/ 1025 h 10686"/>
                <a:gd name="connsiteX96-3673" fmla="*/ 8163 w 10000"/>
                <a:gd name="connsiteY96-3674" fmla="*/ 1100 h 10686"/>
                <a:gd name="connsiteX97-3675" fmla="*/ 8175 w 10000"/>
                <a:gd name="connsiteY97-3676" fmla="*/ 1198 h 10686"/>
                <a:gd name="connsiteX98-3677" fmla="*/ 8183 w 10000"/>
                <a:gd name="connsiteY98-3678" fmla="*/ 1311 h 10686"/>
                <a:gd name="connsiteX99-3679" fmla="*/ 8183 w 10000"/>
                <a:gd name="connsiteY99-3680" fmla="*/ 1442 h 10686"/>
                <a:gd name="connsiteX100-3681" fmla="*/ 8183 w 10000"/>
                <a:gd name="connsiteY100-3682" fmla="*/ 1582 h 10686"/>
                <a:gd name="connsiteX101-3683" fmla="*/ 8175 w 10000"/>
                <a:gd name="connsiteY101-3684" fmla="*/ 1734 h 10686"/>
                <a:gd name="connsiteX102-3685" fmla="*/ 8163 w 10000"/>
                <a:gd name="connsiteY102-3686" fmla="*/ 1889 h 10686"/>
                <a:gd name="connsiteX103-3687" fmla="*/ 8146 w 10000"/>
                <a:gd name="connsiteY103-3688" fmla="*/ 2047 h 10686"/>
                <a:gd name="connsiteX104-3689" fmla="*/ 8121 w 10000"/>
                <a:gd name="connsiteY104-3690" fmla="*/ 2205 h 10686"/>
                <a:gd name="connsiteX105-3691" fmla="*/ 8108 w 10000"/>
                <a:gd name="connsiteY105-3692" fmla="*/ 2357 h 10686"/>
                <a:gd name="connsiteX106-3693" fmla="*/ 8083 w 10000"/>
                <a:gd name="connsiteY106-3694" fmla="*/ 2497 h 10686"/>
                <a:gd name="connsiteX107-3695" fmla="*/ 8063 w 10000"/>
                <a:gd name="connsiteY107-3696" fmla="*/ 2628 h 10686"/>
                <a:gd name="connsiteX108-3697" fmla="*/ 8038 w 10000"/>
                <a:gd name="connsiteY108-3698" fmla="*/ 2741 h 10686"/>
                <a:gd name="connsiteX109-3699" fmla="*/ 8017 w 10000"/>
                <a:gd name="connsiteY109-3700" fmla="*/ 2834 h 10686"/>
                <a:gd name="connsiteX110-3701" fmla="*/ 8000 w 10000"/>
                <a:gd name="connsiteY110-3702" fmla="*/ 2908 h 10686"/>
                <a:gd name="connsiteX111-3703" fmla="*/ 7700 w 10000"/>
                <a:gd name="connsiteY111-3704" fmla="*/ 3754 h 10686"/>
                <a:gd name="connsiteX112-3705" fmla="*/ 7942 w 10000"/>
                <a:gd name="connsiteY112-3706" fmla="*/ 3737 h 10686"/>
                <a:gd name="connsiteX113-3707" fmla="*/ 8167 w 10000"/>
                <a:gd name="connsiteY113-3708" fmla="*/ 3695 h 10686"/>
                <a:gd name="connsiteX114-3709" fmla="*/ 8379 w 10000"/>
                <a:gd name="connsiteY114-3710" fmla="*/ 3635 h 10686"/>
                <a:gd name="connsiteX115-3711" fmla="*/ 8583 w 10000"/>
                <a:gd name="connsiteY115-3712" fmla="*/ 3558 h 10686"/>
                <a:gd name="connsiteX116-3713" fmla="*/ 8767 w 10000"/>
                <a:gd name="connsiteY116-3714" fmla="*/ 3471 h 10686"/>
                <a:gd name="connsiteX117-3715" fmla="*/ 8933 w 10000"/>
                <a:gd name="connsiteY117-3716" fmla="*/ 3376 h 10686"/>
                <a:gd name="connsiteX118-3717" fmla="*/ 9092 w 10000"/>
                <a:gd name="connsiteY118-3718" fmla="*/ 3278 h 10686"/>
                <a:gd name="connsiteX119-3719" fmla="*/ 9238 w 10000"/>
                <a:gd name="connsiteY119-3720" fmla="*/ 3185 h 10686"/>
                <a:gd name="connsiteX120-3721" fmla="*/ 9250 w 10000"/>
                <a:gd name="connsiteY120-3722" fmla="*/ 3230 h 10686"/>
                <a:gd name="connsiteX121-3723" fmla="*/ 9117 w 10000"/>
                <a:gd name="connsiteY121-3724" fmla="*/ 3376 h 10686"/>
                <a:gd name="connsiteX122-3725" fmla="*/ 8954 w 10000"/>
                <a:gd name="connsiteY122-3726" fmla="*/ 3516 h 10686"/>
                <a:gd name="connsiteX123-3727" fmla="*/ 8758 w 10000"/>
                <a:gd name="connsiteY123-3728" fmla="*/ 3641 h 10686"/>
                <a:gd name="connsiteX124-3729" fmla="*/ 8538 w 10000"/>
                <a:gd name="connsiteY124-3730" fmla="*/ 3754 h 10686"/>
                <a:gd name="connsiteX125-3731" fmla="*/ 8304 w 10000"/>
                <a:gd name="connsiteY125-3732" fmla="*/ 3856 h 10686"/>
                <a:gd name="connsiteX126-3733" fmla="*/ 8054 w 10000"/>
                <a:gd name="connsiteY126-3734" fmla="*/ 3945 h 10686"/>
                <a:gd name="connsiteX127-3735" fmla="*/ 7796 w 10000"/>
                <a:gd name="connsiteY127-3736" fmla="*/ 4014 h 10686"/>
                <a:gd name="connsiteX128-3737" fmla="*/ 7533 w 10000"/>
                <a:gd name="connsiteY128-3738" fmla="*/ 4064 h 10686"/>
                <a:gd name="connsiteX129-3739" fmla="*/ 7479 w 10000"/>
                <a:gd name="connsiteY129-3740" fmla="*/ 4184 h 10686"/>
                <a:gd name="connsiteX130-3741" fmla="*/ 7404 w 10000"/>
                <a:gd name="connsiteY130-3742" fmla="*/ 4324 h 10686"/>
                <a:gd name="connsiteX131-3743" fmla="*/ 7321 w 10000"/>
                <a:gd name="connsiteY131-3744" fmla="*/ 4470 h 10686"/>
                <a:gd name="connsiteX132-3745" fmla="*/ 7213 w 10000"/>
                <a:gd name="connsiteY132-3746" fmla="*/ 4628 h 10686"/>
                <a:gd name="connsiteX133-3747" fmla="*/ 7100 w 10000"/>
                <a:gd name="connsiteY133-3748" fmla="*/ 4794 h 10686"/>
                <a:gd name="connsiteX134-3749" fmla="*/ 6979 w 10000"/>
                <a:gd name="connsiteY134-3750" fmla="*/ 4958 h 10686"/>
                <a:gd name="connsiteX135-3751" fmla="*/ 6850 w 10000"/>
                <a:gd name="connsiteY135-3752" fmla="*/ 5113 h 10686"/>
                <a:gd name="connsiteX136-3753" fmla="*/ 6721 w 10000"/>
                <a:gd name="connsiteY136-3754" fmla="*/ 5265 h 10686"/>
                <a:gd name="connsiteX137-3755" fmla="*/ 6600 w 10000"/>
                <a:gd name="connsiteY137-3756" fmla="*/ 5405 h 10686"/>
                <a:gd name="connsiteX138-3757" fmla="*/ 6471 w 10000"/>
                <a:gd name="connsiteY138-3758" fmla="*/ 5530 h 10686"/>
                <a:gd name="connsiteX139-3759" fmla="*/ 6358 w 10000"/>
                <a:gd name="connsiteY139-3760" fmla="*/ 5641 h 10686"/>
                <a:gd name="connsiteX140-3761" fmla="*/ 6250 w 10000"/>
                <a:gd name="connsiteY140-3762" fmla="*/ 5721 h 10686"/>
                <a:gd name="connsiteX141-3763" fmla="*/ 6267 w 10000"/>
                <a:gd name="connsiteY141-3764" fmla="*/ 5781 h 10686"/>
                <a:gd name="connsiteX142-3765" fmla="*/ 6296 w 10000"/>
                <a:gd name="connsiteY142-3766" fmla="*/ 5793 h 10686"/>
                <a:gd name="connsiteX143-3767" fmla="*/ 6479 w 10000"/>
                <a:gd name="connsiteY143-3768" fmla="*/ 5754 h 10686"/>
                <a:gd name="connsiteX144-3769" fmla="*/ 6663 w 10000"/>
                <a:gd name="connsiteY144-3770" fmla="*/ 5736 h 10686"/>
                <a:gd name="connsiteX145-3771" fmla="*/ 6858 w 10000"/>
                <a:gd name="connsiteY145-3772" fmla="*/ 5736 h 10686"/>
                <a:gd name="connsiteX146-3773" fmla="*/ 7046 w 10000"/>
                <a:gd name="connsiteY146-3774" fmla="*/ 5742 h 10686"/>
                <a:gd name="connsiteX147-3775" fmla="*/ 7246 w 10000"/>
                <a:gd name="connsiteY147-3776" fmla="*/ 5748 h 10686"/>
                <a:gd name="connsiteX148-3777" fmla="*/ 7425 w 10000"/>
                <a:gd name="connsiteY148-3778" fmla="*/ 5748 h 10686"/>
                <a:gd name="connsiteX149-3779" fmla="*/ 7600 w 10000"/>
                <a:gd name="connsiteY149-3780" fmla="*/ 5733 h 10686"/>
                <a:gd name="connsiteX150-3781" fmla="*/ 7950 w 10000"/>
                <a:gd name="connsiteY150-3782" fmla="*/ 5673 h 10686"/>
                <a:gd name="connsiteX151-3783" fmla="*/ 8275 w 10000"/>
                <a:gd name="connsiteY151-3784" fmla="*/ 5596 h 10686"/>
                <a:gd name="connsiteX152-3785" fmla="*/ 8579 w 10000"/>
                <a:gd name="connsiteY152-3786" fmla="*/ 5504 h 10686"/>
                <a:gd name="connsiteX153-3787" fmla="*/ 8858 w 10000"/>
                <a:gd name="connsiteY153-3788" fmla="*/ 5390 h 10686"/>
                <a:gd name="connsiteX154-3789" fmla="*/ 9117 w 10000"/>
                <a:gd name="connsiteY154-3790" fmla="*/ 5265 h 10686"/>
                <a:gd name="connsiteX155-3791" fmla="*/ 9350 w 10000"/>
                <a:gd name="connsiteY155-3792" fmla="*/ 5119 h 10686"/>
                <a:gd name="connsiteX156-3793" fmla="*/ 9563 w 10000"/>
                <a:gd name="connsiteY156-3794" fmla="*/ 4967 h 10686"/>
                <a:gd name="connsiteX157-3795" fmla="*/ 9758 w 10000"/>
                <a:gd name="connsiteY157-3796" fmla="*/ 4794 h 10686"/>
                <a:gd name="connsiteX158-3797" fmla="*/ 9933 w 10000"/>
                <a:gd name="connsiteY158-3798" fmla="*/ 4610 h 10686"/>
                <a:gd name="connsiteX159-3799" fmla="*/ 10000 w 10000"/>
                <a:gd name="connsiteY159-3800" fmla="*/ 4648 h 10686"/>
                <a:gd name="connsiteX160-3801" fmla="*/ 10000 w 10000"/>
                <a:gd name="connsiteY160-3802" fmla="*/ 4660 h 10686"/>
                <a:gd name="connsiteX161-3803" fmla="*/ 9904 w 10000"/>
                <a:gd name="connsiteY161-3804" fmla="*/ 4827 h 10686"/>
                <a:gd name="connsiteX162-3805" fmla="*/ 9767 w 10000"/>
                <a:gd name="connsiteY162-3806" fmla="*/ 5000 h 10686"/>
                <a:gd name="connsiteX163-3807" fmla="*/ 9600 w 10000"/>
                <a:gd name="connsiteY163-3808" fmla="*/ 5173 h 10686"/>
                <a:gd name="connsiteX164-3809" fmla="*/ 9404 w 10000"/>
                <a:gd name="connsiteY164-3810" fmla="*/ 5343 h 10686"/>
                <a:gd name="connsiteX165-3811" fmla="*/ 9183 w 10000"/>
                <a:gd name="connsiteY165-3812" fmla="*/ 5504 h 10686"/>
                <a:gd name="connsiteX166-3813" fmla="*/ 8950 w 10000"/>
                <a:gd name="connsiteY166-3814" fmla="*/ 5662 h 10686"/>
                <a:gd name="connsiteX167-3815" fmla="*/ 8704 w 10000"/>
                <a:gd name="connsiteY167-3816" fmla="*/ 5802 h 10686"/>
                <a:gd name="connsiteX168-3817" fmla="*/ 8463 w 10000"/>
                <a:gd name="connsiteY168-3818" fmla="*/ 5927 h 10686"/>
                <a:gd name="connsiteX169-3819" fmla="*/ 8229 w 10000"/>
                <a:gd name="connsiteY169-3820" fmla="*/ 6025 h 10686"/>
                <a:gd name="connsiteX170-3821" fmla="*/ 8000 w 10000"/>
                <a:gd name="connsiteY170-3822" fmla="*/ 6105 h 10686"/>
                <a:gd name="connsiteX171-3823" fmla="*/ 7879 w 10000"/>
                <a:gd name="connsiteY171-3824" fmla="*/ 6132 h 10686"/>
                <a:gd name="connsiteX172-3825" fmla="*/ 7729 w 10000"/>
                <a:gd name="connsiteY172-3826" fmla="*/ 6153 h 10686"/>
                <a:gd name="connsiteX173-3827" fmla="*/ 7563 w 10000"/>
                <a:gd name="connsiteY173-3828" fmla="*/ 6177 h 10686"/>
                <a:gd name="connsiteX174-3829" fmla="*/ 7388 w 10000"/>
                <a:gd name="connsiteY174-3830" fmla="*/ 6198 h 10686"/>
                <a:gd name="connsiteX175-3831" fmla="*/ 7204 w 10000"/>
                <a:gd name="connsiteY175-3832" fmla="*/ 6219 h 10686"/>
                <a:gd name="connsiteX176-3833" fmla="*/ 7017 w 10000"/>
                <a:gd name="connsiteY176-3834" fmla="*/ 6240 h 10686"/>
                <a:gd name="connsiteX177-3835" fmla="*/ 6842 w 10000"/>
                <a:gd name="connsiteY177-3836" fmla="*/ 6263 h 10686"/>
                <a:gd name="connsiteX178-3837" fmla="*/ 6675 w 10000"/>
                <a:gd name="connsiteY178-3838" fmla="*/ 6290 h 10686"/>
                <a:gd name="connsiteX179-3839" fmla="*/ 6517 w 10000"/>
                <a:gd name="connsiteY179-3840" fmla="*/ 6329 h 10686"/>
                <a:gd name="connsiteX180-3841" fmla="*/ 6388 w 10000"/>
                <a:gd name="connsiteY180-3842" fmla="*/ 6365 h 10686"/>
                <a:gd name="connsiteX181-3843" fmla="*/ 6288 w 10000"/>
                <a:gd name="connsiteY181-3844" fmla="*/ 6415 h 10686"/>
                <a:gd name="connsiteX182-3845" fmla="*/ 6213 w 10000"/>
                <a:gd name="connsiteY182-3846" fmla="*/ 6475 h 10686"/>
                <a:gd name="connsiteX183-3847" fmla="*/ 6092 w 10000"/>
                <a:gd name="connsiteY183-3848" fmla="*/ 6648 h 10686"/>
                <a:gd name="connsiteX184-3849" fmla="*/ 6008 w 10000"/>
                <a:gd name="connsiteY184-3850" fmla="*/ 6836 h 10686"/>
                <a:gd name="connsiteX185-3851" fmla="*/ 5942 w 10000"/>
                <a:gd name="connsiteY185-3852" fmla="*/ 7032 h 10686"/>
                <a:gd name="connsiteX186-3853" fmla="*/ 5904 w 10000"/>
                <a:gd name="connsiteY186-3854" fmla="*/ 7232 h 10686"/>
                <a:gd name="connsiteX187-3855" fmla="*/ 5888 w 10000"/>
                <a:gd name="connsiteY187-3856" fmla="*/ 7443 h 10686"/>
                <a:gd name="connsiteX188-3857" fmla="*/ 5879 w 10000"/>
                <a:gd name="connsiteY188-3858" fmla="*/ 7655 h 10686"/>
                <a:gd name="connsiteX189-3859" fmla="*/ 5888 w 10000"/>
                <a:gd name="connsiteY189-3860" fmla="*/ 7867 h 10686"/>
                <a:gd name="connsiteX190-3861" fmla="*/ 5904 w 10000"/>
                <a:gd name="connsiteY190-3862" fmla="*/ 8084 h 10686"/>
                <a:gd name="connsiteX191-3863" fmla="*/ 5925 w 10000"/>
                <a:gd name="connsiteY191-3864" fmla="*/ 8299 h 10686"/>
                <a:gd name="connsiteX192-3865" fmla="*/ 5950 w 10000"/>
                <a:gd name="connsiteY192-3866" fmla="*/ 8510 h 10686"/>
                <a:gd name="connsiteX193-3867" fmla="*/ 5954 w 10000"/>
                <a:gd name="connsiteY193-3868" fmla="*/ 8820 h 10686"/>
                <a:gd name="connsiteX194-3869" fmla="*/ 5933 w 10000"/>
                <a:gd name="connsiteY194-3870" fmla="*/ 9130 h 10686"/>
                <a:gd name="connsiteX195-3871" fmla="*/ 5896 w 10000"/>
                <a:gd name="connsiteY195-3872" fmla="*/ 9428 h 10686"/>
                <a:gd name="connsiteX196-3873" fmla="*/ 5850 w 10000"/>
                <a:gd name="connsiteY196-3874" fmla="*/ 9720 h 10686"/>
                <a:gd name="connsiteX197-3875" fmla="*/ 5794 w 10000"/>
                <a:gd name="connsiteY197-3876" fmla="*/ 10686 h 10686"/>
                <a:gd name="connsiteX198-3877" fmla="*/ 4117 w 10000"/>
                <a:gd name="connsiteY198-3878" fmla="*/ 10686 h 10686"/>
                <a:gd name="connsiteX199-3879" fmla="*/ 4309 w 10000"/>
                <a:gd name="connsiteY199-3880" fmla="*/ 10293 h 10686"/>
                <a:gd name="connsiteX200-3881" fmla="*/ 4546 w 10000"/>
                <a:gd name="connsiteY200-3882" fmla="*/ 9848 h 10686"/>
                <a:gd name="connsiteX201-3883" fmla="*/ 4629 w 10000"/>
                <a:gd name="connsiteY201-3884" fmla="*/ 9687 h 10686"/>
                <a:gd name="connsiteX202-3885" fmla="*/ 4700 w 10000"/>
                <a:gd name="connsiteY202-3886" fmla="*/ 9508 h 10686"/>
                <a:gd name="connsiteX203-3887" fmla="*/ 4767 w 10000"/>
                <a:gd name="connsiteY203-3888" fmla="*/ 9309 h 10686"/>
                <a:gd name="connsiteX204-3889" fmla="*/ 4829 w 10000"/>
                <a:gd name="connsiteY204-3890" fmla="*/ 9097 h 10686"/>
                <a:gd name="connsiteX205-3891" fmla="*/ 4879 w 10000"/>
                <a:gd name="connsiteY205-3892" fmla="*/ 8868 h 10686"/>
                <a:gd name="connsiteX206-3893" fmla="*/ 4917 w 10000"/>
                <a:gd name="connsiteY206-3894" fmla="*/ 8635 h 10686"/>
                <a:gd name="connsiteX207-3895" fmla="*/ 4954 w 10000"/>
                <a:gd name="connsiteY207-3896" fmla="*/ 8391 h 10686"/>
                <a:gd name="connsiteX208-3897" fmla="*/ 4979 w 10000"/>
                <a:gd name="connsiteY208-3898" fmla="*/ 8144 h 10686"/>
                <a:gd name="connsiteX209-3899" fmla="*/ 5000 w 10000"/>
                <a:gd name="connsiteY209-3900" fmla="*/ 7887 h 10686"/>
                <a:gd name="connsiteX210-3901" fmla="*/ 5000 w 10000"/>
                <a:gd name="connsiteY210-3902" fmla="*/ 7634 h 10686"/>
                <a:gd name="connsiteX211-3903" fmla="*/ 5000 w 10000"/>
                <a:gd name="connsiteY211-3904" fmla="*/ 7384 h 10686"/>
                <a:gd name="connsiteX212-3905" fmla="*/ 4979 w 10000"/>
                <a:gd name="connsiteY212-3906" fmla="*/ 7133 h 10686"/>
                <a:gd name="connsiteX213-3907" fmla="*/ 4950 w 10000"/>
                <a:gd name="connsiteY213-3908" fmla="*/ 6892 h 10686"/>
                <a:gd name="connsiteX214-3909" fmla="*/ 4913 w 10000"/>
                <a:gd name="connsiteY214-3910" fmla="*/ 6657 h 10686"/>
                <a:gd name="connsiteX215-3911" fmla="*/ 4858 w 10000"/>
                <a:gd name="connsiteY215-3912" fmla="*/ 6430 h 10686"/>
                <a:gd name="connsiteX216-3913" fmla="*/ 4783 w 10000"/>
                <a:gd name="connsiteY216-3914" fmla="*/ 6219 h 10686"/>
                <a:gd name="connsiteX217-3915" fmla="*/ 4700 w 10000"/>
                <a:gd name="connsiteY217-3916" fmla="*/ 6019 h 10686"/>
                <a:gd name="connsiteX218-3917" fmla="*/ 4600 w 10000"/>
                <a:gd name="connsiteY218-3918" fmla="*/ 5840 h 10686"/>
                <a:gd name="connsiteX219-3919" fmla="*/ 4488 w 10000"/>
                <a:gd name="connsiteY219-3920" fmla="*/ 5682 h 10686"/>
                <a:gd name="connsiteX220-3921" fmla="*/ 4358 w 10000"/>
                <a:gd name="connsiteY220-3922" fmla="*/ 5542 h 10686"/>
                <a:gd name="connsiteX221-3923" fmla="*/ 4213 w 10000"/>
                <a:gd name="connsiteY221-3924" fmla="*/ 5429 h 10686"/>
                <a:gd name="connsiteX222-3925" fmla="*/ 4046 w 10000"/>
                <a:gd name="connsiteY222-3926" fmla="*/ 5343 h 10686"/>
                <a:gd name="connsiteX223-3927" fmla="*/ 3904 w 10000"/>
                <a:gd name="connsiteY223-3928" fmla="*/ 5292 h 10686"/>
                <a:gd name="connsiteX224-3929" fmla="*/ 3746 w 10000"/>
                <a:gd name="connsiteY224-3930" fmla="*/ 5271 h 10686"/>
                <a:gd name="connsiteX225-3931" fmla="*/ 3583 w 10000"/>
                <a:gd name="connsiteY225-3932" fmla="*/ 5271 h 10686"/>
                <a:gd name="connsiteX226-3933" fmla="*/ 3413 w 10000"/>
                <a:gd name="connsiteY226-3934" fmla="*/ 5286 h 10686"/>
                <a:gd name="connsiteX227-3935" fmla="*/ 3246 w 10000"/>
                <a:gd name="connsiteY227-3936" fmla="*/ 5310 h 10686"/>
                <a:gd name="connsiteX228-3937" fmla="*/ 3079 w 10000"/>
                <a:gd name="connsiteY228-3938" fmla="*/ 5343 h 10686"/>
                <a:gd name="connsiteX229-3939" fmla="*/ 2913 w 10000"/>
                <a:gd name="connsiteY229-3940" fmla="*/ 5369 h 10686"/>
                <a:gd name="connsiteX230-3941" fmla="*/ 2750 w 10000"/>
                <a:gd name="connsiteY230-3942" fmla="*/ 5396 h 10686"/>
                <a:gd name="connsiteX231-3943" fmla="*/ 2600 w 10000"/>
                <a:gd name="connsiteY231-3944" fmla="*/ 5411 h 10686"/>
                <a:gd name="connsiteX232-3945" fmla="*/ 2258 w 10000"/>
                <a:gd name="connsiteY232-3946" fmla="*/ 5423 h 10686"/>
                <a:gd name="connsiteX233-3947" fmla="*/ 1925 w 10000"/>
                <a:gd name="connsiteY233-3948" fmla="*/ 5411 h 10686"/>
                <a:gd name="connsiteX234-3949" fmla="*/ 1617 w 10000"/>
                <a:gd name="connsiteY234-3950" fmla="*/ 5384 h 10686"/>
                <a:gd name="connsiteX235-3951" fmla="*/ 1321 w 10000"/>
                <a:gd name="connsiteY235-3952" fmla="*/ 5346 h 10686"/>
                <a:gd name="connsiteX236-3953" fmla="*/ 1033 w 10000"/>
                <a:gd name="connsiteY236-3954" fmla="*/ 5298 h 10686"/>
                <a:gd name="connsiteX237-3955" fmla="*/ 758 w 10000"/>
                <a:gd name="connsiteY237-3956" fmla="*/ 5250 h 10686"/>
                <a:gd name="connsiteX238-3957" fmla="*/ 500 w 10000"/>
                <a:gd name="connsiteY238-3958" fmla="*/ 5197 h 10686"/>
                <a:gd name="connsiteX239-3959" fmla="*/ 517 w 10000"/>
                <a:gd name="connsiteY239-3960" fmla="*/ 5137 h 10686"/>
                <a:gd name="connsiteX240-3961" fmla="*/ 871 w 10000"/>
                <a:gd name="connsiteY240-3962" fmla="*/ 5173 h 10686"/>
                <a:gd name="connsiteX241-3963" fmla="*/ 1221 w 10000"/>
                <a:gd name="connsiteY241-3964" fmla="*/ 5197 h 10686"/>
                <a:gd name="connsiteX242-3965" fmla="*/ 1563 w 10000"/>
                <a:gd name="connsiteY242-3966" fmla="*/ 5206 h 10686"/>
                <a:gd name="connsiteX243-3967" fmla="*/ 1896 w 10000"/>
                <a:gd name="connsiteY243-3968" fmla="*/ 5197 h 10686"/>
                <a:gd name="connsiteX244-3969" fmla="*/ 2221 w 10000"/>
                <a:gd name="connsiteY244-3970" fmla="*/ 5164 h 10686"/>
                <a:gd name="connsiteX245-3971" fmla="*/ 2538 w 10000"/>
                <a:gd name="connsiteY245-3972" fmla="*/ 5113 h 10686"/>
                <a:gd name="connsiteX246-3973" fmla="*/ 2842 w 10000"/>
                <a:gd name="connsiteY246-3974" fmla="*/ 5045 h 10686"/>
                <a:gd name="connsiteX247-3975" fmla="*/ 3129 w 10000"/>
                <a:gd name="connsiteY247-3976" fmla="*/ 4946 h 10686"/>
                <a:gd name="connsiteX248-3977" fmla="*/ 3500 w 10000"/>
                <a:gd name="connsiteY248-3978" fmla="*/ 4815 h 10686"/>
                <a:gd name="connsiteX249-3979" fmla="*/ 2821 w 10000"/>
                <a:gd name="connsiteY249-3980" fmla="*/ 4389 h 10686"/>
                <a:gd name="connsiteX250-3981" fmla="*/ 2213 w 10000"/>
                <a:gd name="connsiteY250-3982" fmla="*/ 3912 h 10686"/>
                <a:gd name="connsiteX251-3983" fmla="*/ 1879 w 10000"/>
                <a:gd name="connsiteY251-3984" fmla="*/ 3939 h 10686"/>
                <a:gd name="connsiteX252-3985" fmla="*/ 1554 w 10000"/>
                <a:gd name="connsiteY252-3986" fmla="*/ 3939 h 10686"/>
                <a:gd name="connsiteX253-3987" fmla="*/ 1258 w 10000"/>
                <a:gd name="connsiteY253-3988" fmla="*/ 3912 h 10686"/>
                <a:gd name="connsiteX254-3989" fmla="*/ 979 w 10000"/>
                <a:gd name="connsiteY254-3990" fmla="*/ 3856 h 10686"/>
                <a:gd name="connsiteX255-3991" fmla="*/ 721 w 10000"/>
                <a:gd name="connsiteY255-3992" fmla="*/ 3775 h 10686"/>
                <a:gd name="connsiteX256-3993" fmla="*/ 496 w 10000"/>
                <a:gd name="connsiteY256-3994" fmla="*/ 3674 h 10686"/>
                <a:gd name="connsiteX257-3995" fmla="*/ 296 w 10000"/>
                <a:gd name="connsiteY257-3996" fmla="*/ 3549 h 10686"/>
                <a:gd name="connsiteX258-3997" fmla="*/ 129 w 10000"/>
                <a:gd name="connsiteY258-3998" fmla="*/ 3403 h 10686"/>
                <a:gd name="connsiteX259-3999" fmla="*/ 0 w 10000"/>
                <a:gd name="connsiteY259-4000" fmla="*/ 3245 h 10686"/>
                <a:gd name="connsiteX260-4001" fmla="*/ 17 w 10000"/>
                <a:gd name="connsiteY260-4002" fmla="*/ 3218 h 10686"/>
                <a:gd name="connsiteX261-4003" fmla="*/ 71 w 10000"/>
                <a:gd name="connsiteY261-4004" fmla="*/ 3245 h 10686"/>
                <a:gd name="connsiteX262-4005" fmla="*/ 138 w 10000"/>
                <a:gd name="connsiteY262-4006" fmla="*/ 3349 h 10686"/>
                <a:gd name="connsiteX263-4007" fmla="*/ 246 w 10000"/>
                <a:gd name="connsiteY263-4008" fmla="*/ 3439 h 10686"/>
                <a:gd name="connsiteX264-4009" fmla="*/ 379 w 10000"/>
                <a:gd name="connsiteY264-4010" fmla="*/ 3528 h 10686"/>
                <a:gd name="connsiteX265-4011" fmla="*/ 538 w 10000"/>
                <a:gd name="connsiteY265-4012" fmla="*/ 3597 h 10686"/>
                <a:gd name="connsiteX266-4013" fmla="*/ 721 w 10000"/>
                <a:gd name="connsiteY266-4014" fmla="*/ 3656 h 10686"/>
                <a:gd name="connsiteX267-4015" fmla="*/ 913 w 10000"/>
                <a:gd name="connsiteY267-4016" fmla="*/ 3701 h 10686"/>
                <a:gd name="connsiteX268-4017" fmla="*/ 1117 w 10000"/>
                <a:gd name="connsiteY268-4018" fmla="*/ 3728 h 10686"/>
                <a:gd name="connsiteX269-4019" fmla="*/ 1329 w 10000"/>
                <a:gd name="connsiteY269-4020" fmla="*/ 3737 h 10686"/>
                <a:gd name="connsiteX270-4021" fmla="*/ 1533 w 10000"/>
                <a:gd name="connsiteY270-4022" fmla="*/ 3734 h 10686"/>
                <a:gd name="connsiteX271-4023" fmla="*/ 1646 w 10000"/>
                <a:gd name="connsiteY271-4024" fmla="*/ 3722 h 10686"/>
                <a:gd name="connsiteX272-4025" fmla="*/ 1746 w 10000"/>
                <a:gd name="connsiteY272-4026" fmla="*/ 3722 h 10686"/>
                <a:gd name="connsiteX273-4027" fmla="*/ 1833 w 10000"/>
                <a:gd name="connsiteY273-4028" fmla="*/ 3710 h 10686"/>
                <a:gd name="connsiteX274-4029" fmla="*/ 1917 w 10000"/>
                <a:gd name="connsiteY274-4030" fmla="*/ 3695 h 10686"/>
                <a:gd name="connsiteX275-4031" fmla="*/ 1988 w 10000"/>
                <a:gd name="connsiteY275-4032" fmla="*/ 3662 h 10686"/>
                <a:gd name="connsiteX276-4033" fmla="*/ 1788 w 10000"/>
                <a:gd name="connsiteY276-4034" fmla="*/ 3391 h 10686"/>
                <a:gd name="connsiteX277-4035" fmla="*/ 1617 w 10000"/>
                <a:gd name="connsiteY277-4036" fmla="*/ 3126 h 10686"/>
                <a:gd name="connsiteX278-4037" fmla="*/ 1454 w 10000"/>
                <a:gd name="connsiteY278-4038" fmla="*/ 2849 h 10686"/>
                <a:gd name="connsiteX279-4039" fmla="*/ 1313 w 10000"/>
                <a:gd name="connsiteY279-4040" fmla="*/ 2563 h 10686"/>
                <a:gd name="connsiteX280-4041" fmla="*/ 1175 w 10000"/>
                <a:gd name="connsiteY280-4042" fmla="*/ 2253 h 10686"/>
                <a:gd name="connsiteX281-4043" fmla="*/ 1046 w 10000"/>
                <a:gd name="connsiteY281-4044" fmla="*/ 1919 h 10686"/>
                <a:gd name="connsiteX282-4045" fmla="*/ 1033 w 10000"/>
                <a:gd name="connsiteY282-4046" fmla="*/ 1859 h 10686"/>
                <a:gd name="connsiteX283-4047" fmla="*/ 1000 w 10000"/>
                <a:gd name="connsiteY283-4048" fmla="*/ 1776 h 10686"/>
                <a:gd name="connsiteX284-4049" fmla="*/ 979 w 10000"/>
                <a:gd name="connsiteY284-4050" fmla="*/ 1684 h 10686"/>
                <a:gd name="connsiteX285-4051" fmla="*/ 950 w 10000"/>
                <a:gd name="connsiteY285-4052" fmla="*/ 1591 h 10686"/>
                <a:gd name="connsiteX286-4053" fmla="*/ 925 w 10000"/>
                <a:gd name="connsiteY286-4054" fmla="*/ 1490 h 10686"/>
                <a:gd name="connsiteX287-4055" fmla="*/ 917 w 10000"/>
                <a:gd name="connsiteY287-4056" fmla="*/ 1397 h 10686"/>
                <a:gd name="connsiteX288-4057" fmla="*/ 917 w 10000"/>
                <a:gd name="connsiteY288-4058" fmla="*/ 1311 h 10686"/>
                <a:gd name="connsiteX289-4059" fmla="*/ 933 w 10000"/>
                <a:gd name="connsiteY289-4060" fmla="*/ 1234 h 10686"/>
                <a:gd name="connsiteX290-4061" fmla="*/ 963 w 10000"/>
                <a:gd name="connsiteY290-4062" fmla="*/ 1180 h 10686"/>
                <a:gd name="connsiteX291-4063" fmla="*/ 1000 w 10000"/>
                <a:gd name="connsiteY291-4064" fmla="*/ 1192 h 10686"/>
                <a:gd name="connsiteX292-4065" fmla="*/ 1033 w 10000"/>
                <a:gd name="connsiteY292-4066" fmla="*/ 1496 h 10686"/>
                <a:gd name="connsiteX293-4067" fmla="*/ 1108 w 10000"/>
                <a:gd name="connsiteY293-4068" fmla="*/ 1800 h 10686"/>
                <a:gd name="connsiteX294-4069" fmla="*/ 1221 w 10000"/>
                <a:gd name="connsiteY294-4070" fmla="*/ 2098 h 10686"/>
                <a:gd name="connsiteX295-4071" fmla="*/ 1358 w 10000"/>
                <a:gd name="connsiteY295-4072" fmla="*/ 2372 h 10686"/>
                <a:gd name="connsiteX296-4073" fmla="*/ 1508 w 10000"/>
                <a:gd name="connsiteY296-4074" fmla="*/ 2628 h 10686"/>
                <a:gd name="connsiteX297-4075" fmla="*/ 1646 w 10000"/>
                <a:gd name="connsiteY297-4076" fmla="*/ 2795 h 10686"/>
                <a:gd name="connsiteX298-4077" fmla="*/ 1629 w 10000"/>
                <a:gd name="connsiteY298-4078" fmla="*/ 2801 h 10686"/>
                <a:gd name="connsiteX299-4079" fmla="*/ 1629 w 10000"/>
                <a:gd name="connsiteY299-4080" fmla="*/ 2807 h 10686"/>
                <a:gd name="connsiteX300-4081" fmla="*/ 1638 w 10000"/>
                <a:gd name="connsiteY300-4082" fmla="*/ 2813 h 10686"/>
                <a:gd name="connsiteX301-4083" fmla="*/ 1646 w 10000"/>
                <a:gd name="connsiteY301-4084" fmla="*/ 2816 h 10686"/>
                <a:gd name="connsiteX302-4085" fmla="*/ 1663 w 10000"/>
                <a:gd name="connsiteY302-4086" fmla="*/ 2822 h 10686"/>
                <a:gd name="connsiteX303-4087" fmla="*/ 1667 w 10000"/>
                <a:gd name="connsiteY303-4088" fmla="*/ 2834 h 10686"/>
                <a:gd name="connsiteX304-4089" fmla="*/ 1675 w 10000"/>
                <a:gd name="connsiteY304-4090" fmla="*/ 2840 h 10686"/>
                <a:gd name="connsiteX305-4091" fmla="*/ 1683 w 10000"/>
                <a:gd name="connsiteY305-4092" fmla="*/ 2849 h 10686"/>
                <a:gd name="connsiteX306-4093" fmla="*/ 1683 w 10000"/>
                <a:gd name="connsiteY306-4094" fmla="*/ 2843 h 10686"/>
                <a:gd name="connsiteX307-4095" fmla="*/ 1675 w 10000"/>
                <a:gd name="connsiteY307-4096" fmla="*/ 2840 h 10686"/>
                <a:gd name="connsiteX308-4097" fmla="*/ 1675 w 10000"/>
                <a:gd name="connsiteY308-4098" fmla="*/ 2840 h 10686"/>
                <a:gd name="connsiteX309-4099" fmla="*/ 1646 w 10000"/>
                <a:gd name="connsiteY309-4100" fmla="*/ 2795 h 10686"/>
                <a:gd name="connsiteX310-4101" fmla="*/ 1746 w 10000"/>
                <a:gd name="connsiteY310-4102" fmla="*/ 2741 h 10686"/>
                <a:gd name="connsiteX311-4103" fmla="*/ 1842 w 10000"/>
                <a:gd name="connsiteY311-4104" fmla="*/ 2649 h 10686"/>
                <a:gd name="connsiteX312-4105" fmla="*/ 1933 w 10000"/>
                <a:gd name="connsiteY312-4106" fmla="*/ 2542 h 10686"/>
                <a:gd name="connsiteX313-4107" fmla="*/ 2017 w 10000"/>
                <a:gd name="connsiteY313-4108" fmla="*/ 2411 h 10686"/>
                <a:gd name="connsiteX314-4109" fmla="*/ 2092 w 10000"/>
                <a:gd name="connsiteY314-4110" fmla="*/ 2265 h 10686"/>
                <a:gd name="connsiteX315-4111" fmla="*/ 2163 w 10000"/>
                <a:gd name="connsiteY315-4112" fmla="*/ 2113 h 10686"/>
                <a:gd name="connsiteX316-4113" fmla="*/ 2221 w 10000"/>
                <a:gd name="connsiteY316-4114" fmla="*/ 1955 h 10686"/>
                <a:gd name="connsiteX317-4115" fmla="*/ 2275 w 10000"/>
                <a:gd name="connsiteY317-4116" fmla="*/ 1803 h 10686"/>
                <a:gd name="connsiteX318-4117" fmla="*/ 2321 w 10000"/>
                <a:gd name="connsiteY318-4118" fmla="*/ 1657 h 10686"/>
                <a:gd name="connsiteX319-4119" fmla="*/ 2329 w 10000"/>
                <a:gd name="connsiteY319-4120" fmla="*/ 1853 h 10686"/>
                <a:gd name="connsiteX320-4121" fmla="*/ 2321 w 10000"/>
                <a:gd name="connsiteY320-4122" fmla="*/ 2032 h 10686"/>
                <a:gd name="connsiteX321-4123" fmla="*/ 2283 w 10000"/>
                <a:gd name="connsiteY321-4124" fmla="*/ 2199 h 10686"/>
                <a:gd name="connsiteX322-4125" fmla="*/ 2229 w 10000"/>
                <a:gd name="connsiteY322-4126" fmla="*/ 2366 h 10686"/>
                <a:gd name="connsiteX323-4127" fmla="*/ 2154 w 10000"/>
                <a:gd name="connsiteY323-4128" fmla="*/ 2524 h 10686"/>
                <a:gd name="connsiteX324-4129" fmla="*/ 2046 w 10000"/>
                <a:gd name="connsiteY324-4130" fmla="*/ 2682 h 10686"/>
                <a:gd name="connsiteX325-4131" fmla="*/ 1796 w 10000"/>
                <a:gd name="connsiteY325-4132" fmla="*/ 3027 h 10686"/>
                <a:gd name="connsiteX326-4133" fmla="*/ 2054 w 10000"/>
                <a:gd name="connsiteY326-4134" fmla="*/ 3305 h 10686"/>
                <a:gd name="connsiteX327-4135" fmla="*/ 2333 w 10000"/>
                <a:gd name="connsiteY327-4136" fmla="*/ 3564 h 10686"/>
                <a:gd name="connsiteX328-4137" fmla="*/ 2638 w 10000"/>
                <a:gd name="connsiteY328-4138" fmla="*/ 3808 h 10686"/>
                <a:gd name="connsiteX329-4139" fmla="*/ 2963 w 10000"/>
                <a:gd name="connsiteY329-4140" fmla="*/ 4032 h 10686"/>
                <a:gd name="connsiteX330-4141" fmla="*/ 4129 w 10000"/>
                <a:gd name="connsiteY330-4142" fmla="*/ 4610 h 10686"/>
                <a:gd name="connsiteX331-4143" fmla="*/ 4167 w 10000"/>
                <a:gd name="connsiteY331-4144" fmla="*/ 4589 h 10686"/>
                <a:gd name="connsiteX332-4145" fmla="*/ 4071 w 10000"/>
                <a:gd name="connsiteY332-4146" fmla="*/ 4333 h 10686"/>
                <a:gd name="connsiteX333-4147" fmla="*/ 3996 w 10000"/>
                <a:gd name="connsiteY333-4148" fmla="*/ 4058 h 10686"/>
                <a:gd name="connsiteX334-4149" fmla="*/ 3933 w 10000"/>
                <a:gd name="connsiteY334-4150" fmla="*/ 3760 h 10686"/>
                <a:gd name="connsiteX335-4151" fmla="*/ 3904 w 10000"/>
                <a:gd name="connsiteY335-4152" fmla="*/ 3456 h 10686"/>
                <a:gd name="connsiteX336-4153" fmla="*/ 3879 w 10000"/>
                <a:gd name="connsiteY336-4154" fmla="*/ 3138 h 10686"/>
                <a:gd name="connsiteX337-4155" fmla="*/ 3879 w 10000"/>
                <a:gd name="connsiteY337-4156" fmla="*/ 2813 h 10686"/>
                <a:gd name="connsiteX338-4157" fmla="*/ 3896 w 10000"/>
                <a:gd name="connsiteY338-4158" fmla="*/ 2485 h 10686"/>
                <a:gd name="connsiteX339-4159" fmla="*/ 3933 w 10000"/>
                <a:gd name="connsiteY339-4160" fmla="*/ 2160 h 10686"/>
                <a:gd name="connsiteX340-4161" fmla="*/ 3988 w 10000"/>
                <a:gd name="connsiteY340-4162" fmla="*/ 1836 h 10686"/>
                <a:gd name="connsiteX341-4163" fmla="*/ 4046 w 10000"/>
                <a:gd name="connsiteY341-4164" fmla="*/ 1523 h 10686"/>
                <a:gd name="connsiteX342-4165" fmla="*/ 4129 w 10000"/>
                <a:gd name="connsiteY342-4166" fmla="*/ 1219 h 10686"/>
                <a:gd name="connsiteX343-4167" fmla="*/ 4229 w 10000"/>
                <a:gd name="connsiteY343-4168" fmla="*/ 933 h 10686"/>
                <a:gd name="connsiteX344-4169" fmla="*/ 4333 w 10000"/>
                <a:gd name="connsiteY344-4170" fmla="*/ 662 h 10686"/>
                <a:gd name="connsiteX345-4171" fmla="*/ 4454 w 10000"/>
                <a:gd name="connsiteY345-4172" fmla="*/ 417 h 10686"/>
                <a:gd name="connsiteX346-4173" fmla="*/ 4583 w 10000"/>
                <a:gd name="connsiteY346-4174" fmla="*/ 194 h 10686"/>
                <a:gd name="connsiteX347-4175" fmla="*/ 4738 w 10000"/>
                <a:gd name="connsiteY347-4176" fmla="*/ 0 h 10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lstStyle/>
            <a:p>
              <a:endParaRPr lang="ko-KR" altLang="en-US" sz="1800"/>
            </a:p>
          </p:txBody>
        </p:sp>
        <p:grpSp>
          <p:nvGrpSpPr>
            <p:cNvPr id="147" name="그룹 146"/>
            <p:cNvGrpSpPr/>
            <p:nvPr/>
          </p:nvGrpSpPr>
          <p:grpSpPr>
            <a:xfrm rot="924039">
              <a:off x="5868504" y="4078221"/>
              <a:ext cx="456214" cy="239683"/>
              <a:chOff x="5009213" y="4726700"/>
              <a:chExt cx="538826" cy="283085"/>
            </a:xfrm>
            <a:solidFill>
              <a:schemeClr val="accent1"/>
            </a:solidFill>
          </p:grpSpPr>
          <p:sp>
            <p:nvSpPr>
              <p:cNvPr id="178" name="자유형: 도형 177"/>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자유형: 도형 178"/>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8" name="그룹 147"/>
            <p:cNvGrpSpPr/>
            <p:nvPr/>
          </p:nvGrpSpPr>
          <p:grpSpPr>
            <a:xfrm rot="21358805">
              <a:off x="5061430" y="4732546"/>
              <a:ext cx="538826" cy="283085"/>
              <a:chOff x="5009213" y="4726700"/>
              <a:chExt cx="538826" cy="283085"/>
            </a:xfrm>
            <a:solidFill>
              <a:schemeClr val="accent2"/>
            </a:solidFill>
          </p:grpSpPr>
          <p:sp>
            <p:nvSpPr>
              <p:cNvPr id="176" name="자유형: 도형 175"/>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7" name="자유형: 도형 176"/>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9" name="그룹 148"/>
            <p:cNvGrpSpPr/>
            <p:nvPr/>
          </p:nvGrpSpPr>
          <p:grpSpPr>
            <a:xfrm rot="20279366">
              <a:off x="5212632" y="4463823"/>
              <a:ext cx="485427" cy="255031"/>
              <a:chOff x="5009213" y="4726700"/>
              <a:chExt cx="538826" cy="283085"/>
            </a:xfrm>
            <a:solidFill>
              <a:schemeClr val="accent3"/>
            </a:solidFill>
          </p:grpSpPr>
          <p:sp>
            <p:nvSpPr>
              <p:cNvPr id="174" name="자유형: 도형 173"/>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5" name="자유형: 도형 174"/>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0" name="그룹 149"/>
            <p:cNvGrpSpPr/>
            <p:nvPr/>
          </p:nvGrpSpPr>
          <p:grpSpPr>
            <a:xfrm rot="21112536">
              <a:off x="5421233" y="4004717"/>
              <a:ext cx="497110" cy="261169"/>
              <a:chOff x="5009213" y="4726700"/>
              <a:chExt cx="538826" cy="283085"/>
            </a:xfrm>
            <a:solidFill>
              <a:schemeClr val="accent4"/>
            </a:solidFill>
          </p:grpSpPr>
          <p:sp>
            <p:nvSpPr>
              <p:cNvPr id="172" name="자유형: 도형 171"/>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3" name="자유형: 도형 172"/>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1" name="그룹 150"/>
            <p:cNvGrpSpPr/>
            <p:nvPr/>
          </p:nvGrpSpPr>
          <p:grpSpPr>
            <a:xfrm rot="2144580">
              <a:off x="7039814" y="4453062"/>
              <a:ext cx="456214" cy="239683"/>
              <a:chOff x="5009213" y="4726700"/>
              <a:chExt cx="538826" cy="283085"/>
            </a:xfrm>
            <a:solidFill>
              <a:schemeClr val="accent1"/>
            </a:solidFill>
          </p:grpSpPr>
          <p:sp>
            <p:nvSpPr>
              <p:cNvPr id="170" name="자유형: 도형 169"/>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자유형: 도형 170"/>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2" name="그룹 151"/>
            <p:cNvGrpSpPr/>
            <p:nvPr/>
          </p:nvGrpSpPr>
          <p:grpSpPr>
            <a:xfrm rot="1997705">
              <a:off x="6114158" y="3758690"/>
              <a:ext cx="538826" cy="283085"/>
              <a:chOff x="5009213" y="4726700"/>
              <a:chExt cx="538826" cy="283085"/>
            </a:xfrm>
            <a:solidFill>
              <a:schemeClr val="accent2"/>
            </a:solidFill>
          </p:grpSpPr>
          <p:sp>
            <p:nvSpPr>
              <p:cNvPr id="168" name="자유형: 도형 167"/>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자유형: 도형 168"/>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3" name="그룹 152"/>
            <p:cNvGrpSpPr/>
            <p:nvPr/>
          </p:nvGrpSpPr>
          <p:grpSpPr>
            <a:xfrm>
              <a:off x="6501932" y="4181269"/>
              <a:ext cx="485427" cy="255031"/>
              <a:chOff x="5009213" y="4726700"/>
              <a:chExt cx="538826" cy="283085"/>
            </a:xfrm>
            <a:solidFill>
              <a:schemeClr val="accent3"/>
            </a:solidFill>
          </p:grpSpPr>
          <p:sp>
            <p:nvSpPr>
              <p:cNvPr id="166" name="자유형: 도형 165"/>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7" name="자유형: 도형 166"/>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4" name="그룹 153"/>
            <p:cNvGrpSpPr/>
            <p:nvPr/>
          </p:nvGrpSpPr>
          <p:grpSpPr>
            <a:xfrm rot="1833331">
              <a:off x="6814541" y="3988441"/>
              <a:ext cx="497110" cy="261169"/>
              <a:chOff x="5009213" y="4726700"/>
              <a:chExt cx="538826" cy="283085"/>
            </a:xfrm>
            <a:solidFill>
              <a:schemeClr val="accent4"/>
            </a:solidFill>
          </p:grpSpPr>
          <p:sp>
            <p:nvSpPr>
              <p:cNvPr id="164" name="자유형: 도형 163"/>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5" name="자유형: 도형 164"/>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5" name="그룹 154"/>
            <p:cNvGrpSpPr/>
            <p:nvPr/>
          </p:nvGrpSpPr>
          <p:grpSpPr>
            <a:xfrm rot="3178556">
              <a:off x="6825166" y="4741342"/>
              <a:ext cx="538826" cy="283085"/>
              <a:chOff x="5009213" y="4726700"/>
              <a:chExt cx="538826" cy="283085"/>
            </a:xfrm>
            <a:solidFill>
              <a:schemeClr val="accent2"/>
            </a:solidFill>
          </p:grpSpPr>
          <p:sp>
            <p:nvSpPr>
              <p:cNvPr id="162" name="자유형: 도형 161"/>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3" name="자유형: 도형 162"/>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6" name="그룹 155"/>
            <p:cNvGrpSpPr/>
            <p:nvPr/>
          </p:nvGrpSpPr>
          <p:grpSpPr>
            <a:xfrm rot="2144580">
              <a:off x="5822128" y="4652923"/>
              <a:ext cx="456214" cy="239683"/>
              <a:chOff x="5009213" y="4726700"/>
              <a:chExt cx="538826" cy="283085"/>
            </a:xfrm>
            <a:solidFill>
              <a:schemeClr val="accent1"/>
            </a:solidFill>
          </p:grpSpPr>
          <p:sp>
            <p:nvSpPr>
              <p:cNvPr id="160" name="자유형: 도형 159"/>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1" name="자유형: 도형 160"/>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7" name="그룹 156"/>
            <p:cNvGrpSpPr/>
            <p:nvPr/>
          </p:nvGrpSpPr>
          <p:grpSpPr>
            <a:xfrm rot="924039">
              <a:off x="6318536" y="4595384"/>
              <a:ext cx="456214" cy="239683"/>
              <a:chOff x="5009213" y="4726700"/>
              <a:chExt cx="538826" cy="283085"/>
            </a:xfrm>
            <a:solidFill>
              <a:schemeClr val="accent1"/>
            </a:solidFill>
          </p:grpSpPr>
          <p:sp>
            <p:nvSpPr>
              <p:cNvPr id="158" name="자유형: 도형 157"/>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자유형: 도형 158"/>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80" name="그룹 179"/>
          <p:cNvGrpSpPr/>
          <p:nvPr/>
        </p:nvGrpSpPr>
        <p:grpSpPr>
          <a:xfrm>
            <a:off x="788295" y="3227388"/>
            <a:ext cx="1934637" cy="2885841"/>
            <a:chOff x="9489281" y="3235423"/>
            <a:chExt cx="1998856" cy="2981634"/>
          </a:xfrm>
        </p:grpSpPr>
        <p:grpSp>
          <p:nvGrpSpPr>
            <p:cNvPr id="181" name="그룹 180"/>
            <p:cNvGrpSpPr/>
            <p:nvPr/>
          </p:nvGrpSpPr>
          <p:grpSpPr>
            <a:xfrm>
              <a:off x="10076677" y="5237374"/>
              <a:ext cx="1137987" cy="979683"/>
              <a:chOff x="10076677" y="5237374"/>
              <a:chExt cx="1137987" cy="979683"/>
            </a:xfrm>
          </p:grpSpPr>
          <p:grpSp>
            <p:nvGrpSpPr>
              <p:cNvPr id="197" name="Group 7"/>
              <p:cNvGrpSpPr/>
              <p:nvPr/>
            </p:nvGrpSpPr>
            <p:grpSpPr>
              <a:xfrm>
                <a:off x="10076677" y="5237374"/>
                <a:ext cx="1137987" cy="979683"/>
                <a:chOff x="5580112" y="4160675"/>
                <a:chExt cx="2016224" cy="1735751"/>
              </a:xfrm>
            </p:grpSpPr>
            <p:sp>
              <p:nvSpPr>
                <p:cNvPr id="199" name="Trapezoid 1"/>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1" fmla="*/ 0 w 1584176"/>
                    <a:gd name="connsiteY0-2" fmla="*/ 1235792 h 1235792"/>
                    <a:gd name="connsiteX1-3" fmla="*/ 304038 w 1584176"/>
                    <a:gd name="connsiteY1-4" fmla="*/ 19640 h 1235792"/>
                    <a:gd name="connsiteX2-5" fmla="*/ 1280138 w 1584176"/>
                    <a:gd name="connsiteY2-6" fmla="*/ 19640 h 1235792"/>
                    <a:gd name="connsiteX3-7" fmla="*/ 1584176 w 1584176"/>
                    <a:gd name="connsiteY3-8" fmla="*/ 1235792 h 1235792"/>
                    <a:gd name="connsiteX4-9" fmla="*/ 0 w 1584176"/>
                    <a:gd name="connsiteY4-10" fmla="*/ 1235792 h 1235792"/>
                    <a:gd name="connsiteX0-11" fmla="*/ 0 w 1584176"/>
                    <a:gd name="connsiteY0-12" fmla="*/ 1243290 h 1243290"/>
                    <a:gd name="connsiteX1-13" fmla="*/ 304038 w 1584176"/>
                    <a:gd name="connsiteY1-14" fmla="*/ 27138 h 1243290"/>
                    <a:gd name="connsiteX2-15" fmla="*/ 1280138 w 1584176"/>
                    <a:gd name="connsiteY2-16" fmla="*/ 27138 h 1243290"/>
                    <a:gd name="connsiteX3-17" fmla="*/ 1584176 w 1584176"/>
                    <a:gd name="connsiteY3-18" fmla="*/ 1243290 h 1243290"/>
                    <a:gd name="connsiteX4-19" fmla="*/ 0 w 1584176"/>
                    <a:gd name="connsiteY4-20" fmla="*/ 1243290 h 12432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00" name="Trapezoid 6"/>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1" fmla="*/ 0 w 2016224"/>
                    <a:gd name="connsiteY0-2" fmla="*/ 431046 h 431046"/>
                    <a:gd name="connsiteX1-3" fmla="*/ 128109 w 2016224"/>
                    <a:gd name="connsiteY1-4" fmla="*/ 71006 h 431046"/>
                    <a:gd name="connsiteX2-5" fmla="*/ 1888115 w 2016224"/>
                    <a:gd name="connsiteY2-6" fmla="*/ 71006 h 431046"/>
                    <a:gd name="connsiteX3-7" fmla="*/ 2016224 w 2016224"/>
                    <a:gd name="connsiteY3-8" fmla="*/ 431046 h 431046"/>
                    <a:gd name="connsiteX4-9" fmla="*/ 0 w 2016224"/>
                    <a:gd name="connsiteY4-10" fmla="*/ 431046 h 431046"/>
                    <a:gd name="connsiteX0-11" fmla="*/ 0 w 2016224"/>
                    <a:gd name="connsiteY0-12" fmla="*/ 458241 h 458241"/>
                    <a:gd name="connsiteX1-13" fmla="*/ 128109 w 2016224"/>
                    <a:gd name="connsiteY1-14" fmla="*/ 98201 h 458241"/>
                    <a:gd name="connsiteX2-15" fmla="*/ 1888115 w 2016224"/>
                    <a:gd name="connsiteY2-16" fmla="*/ 98201 h 458241"/>
                    <a:gd name="connsiteX3-17" fmla="*/ 2016224 w 2016224"/>
                    <a:gd name="connsiteY3-18" fmla="*/ 458241 h 458241"/>
                    <a:gd name="connsiteX4-19" fmla="*/ 0 w 2016224"/>
                    <a:gd name="connsiteY4-20" fmla="*/ 458241 h 458241"/>
                    <a:gd name="connsiteX0-21" fmla="*/ 0 w 2016224"/>
                    <a:gd name="connsiteY0-22" fmla="*/ 465296 h 465296"/>
                    <a:gd name="connsiteX1-23" fmla="*/ 128109 w 2016224"/>
                    <a:gd name="connsiteY1-24" fmla="*/ 105256 h 465296"/>
                    <a:gd name="connsiteX2-25" fmla="*/ 1888115 w 2016224"/>
                    <a:gd name="connsiteY2-26" fmla="*/ 105256 h 465296"/>
                    <a:gd name="connsiteX3-27" fmla="*/ 2016224 w 2016224"/>
                    <a:gd name="connsiteY3-28" fmla="*/ 465296 h 465296"/>
                    <a:gd name="connsiteX4-29" fmla="*/ 0 w 2016224"/>
                    <a:gd name="connsiteY4-30" fmla="*/ 465296 h 465296"/>
                    <a:gd name="connsiteX0-31" fmla="*/ 0 w 2016224"/>
                    <a:gd name="connsiteY0-32" fmla="*/ 471979 h 471979"/>
                    <a:gd name="connsiteX1-33" fmla="*/ 128109 w 2016224"/>
                    <a:gd name="connsiteY1-34" fmla="*/ 111939 h 471979"/>
                    <a:gd name="connsiteX2-35" fmla="*/ 1888115 w 2016224"/>
                    <a:gd name="connsiteY2-36" fmla="*/ 111939 h 471979"/>
                    <a:gd name="connsiteX3-37" fmla="*/ 2016224 w 2016224"/>
                    <a:gd name="connsiteY3-38" fmla="*/ 471979 h 471979"/>
                    <a:gd name="connsiteX4-39" fmla="*/ 0 w 2016224"/>
                    <a:gd name="connsiteY4-40" fmla="*/ 471979 h 4719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01" name="Oval 5"/>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198" name="Chord 23"/>
              <p:cNvSpPr/>
              <p:nvPr/>
            </p:nvSpPr>
            <p:spPr>
              <a:xfrm>
                <a:off x="10344068" y="5259227"/>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1" fmla="*/ 0 w 723591"/>
                  <a:gd name="connsiteY0-2" fmla="*/ 177315 h 177532"/>
                  <a:gd name="connsiteX1-3" fmla="*/ 380228 w 723591"/>
                  <a:gd name="connsiteY1-4" fmla="*/ 21 h 177532"/>
                  <a:gd name="connsiteX2-5" fmla="*/ 723591 w 723591"/>
                  <a:gd name="connsiteY2-6" fmla="*/ 161237 h 177532"/>
                  <a:gd name="connsiteX3-7" fmla="*/ 0 w 723591"/>
                  <a:gd name="connsiteY3-8" fmla="*/ 177315 h 177532"/>
                  <a:gd name="connsiteX0-9" fmla="*/ 0 w 759310"/>
                  <a:gd name="connsiteY0-10" fmla="*/ 177315 h 185049"/>
                  <a:gd name="connsiteX1-11" fmla="*/ 380228 w 759310"/>
                  <a:gd name="connsiteY1-12" fmla="*/ 21 h 185049"/>
                  <a:gd name="connsiteX2-13" fmla="*/ 759310 w 759310"/>
                  <a:gd name="connsiteY2-14" fmla="*/ 185049 h 185049"/>
                  <a:gd name="connsiteX3-15" fmla="*/ 0 w 759310"/>
                  <a:gd name="connsiteY3-16" fmla="*/ 177315 h 185049"/>
                  <a:gd name="connsiteX0-17" fmla="*/ 0 w 759310"/>
                  <a:gd name="connsiteY0-18" fmla="*/ 177315 h 188144"/>
                  <a:gd name="connsiteX1-19" fmla="*/ 380228 w 759310"/>
                  <a:gd name="connsiteY1-20" fmla="*/ 21 h 188144"/>
                  <a:gd name="connsiteX2-21" fmla="*/ 759310 w 759310"/>
                  <a:gd name="connsiteY2-22" fmla="*/ 185049 h 188144"/>
                  <a:gd name="connsiteX3-23" fmla="*/ 0 w 759310"/>
                  <a:gd name="connsiteY3-24" fmla="*/ 177315 h 188144"/>
                  <a:gd name="connsiteX0-25" fmla="*/ 0 w 759310"/>
                  <a:gd name="connsiteY0-26" fmla="*/ 177315 h 191233"/>
                  <a:gd name="connsiteX1-27" fmla="*/ 380228 w 759310"/>
                  <a:gd name="connsiteY1-28" fmla="*/ 21 h 191233"/>
                  <a:gd name="connsiteX2-29" fmla="*/ 759310 w 759310"/>
                  <a:gd name="connsiteY2-30" fmla="*/ 185049 h 191233"/>
                  <a:gd name="connsiteX3-31" fmla="*/ 0 w 759310"/>
                  <a:gd name="connsiteY3-32" fmla="*/ 177315 h 191233"/>
                  <a:gd name="connsiteX0-33" fmla="*/ 0 w 759310"/>
                  <a:gd name="connsiteY0-34" fmla="*/ 177315 h 187572"/>
                  <a:gd name="connsiteX1-35" fmla="*/ 380228 w 759310"/>
                  <a:gd name="connsiteY1-36" fmla="*/ 21 h 187572"/>
                  <a:gd name="connsiteX2-37" fmla="*/ 759310 w 759310"/>
                  <a:gd name="connsiteY2-38" fmla="*/ 177905 h 187572"/>
                  <a:gd name="connsiteX3-39" fmla="*/ 0 w 759310"/>
                  <a:gd name="connsiteY3-40" fmla="*/ 177315 h 187572"/>
                  <a:gd name="connsiteX0-41" fmla="*/ 0 w 768835"/>
                  <a:gd name="connsiteY0-42" fmla="*/ 177315 h 188632"/>
                  <a:gd name="connsiteX1-43" fmla="*/ 380228 w 768835"/>
                  <a:gd name="connsiteY1-44" fmla="*/ 21 h 188632"/>
                  <a:gd name="connsiteX2-45" fmla="*/ 768835 w 768835"/>
                  <a:gd name="connsiteY2-46" fmla="*/ 180287 h 188632"/>
                  <a:gd name="connsiteX3-47" fmla="*/ 0 w 768835"/>
                  <a:gd name="connsiteY3-48" fmla="*/ 177315 h 188632"/>
                </a:gdLst>
                <a:ahLst/>
                <a:cxnLst>
                  <a:cxn ang="0">
                    <a:pos x="connsiteX0-1" y="connsiteY0-2"/>
                  </a:cxn>
                  <a:cxn ang="0">
                    <a:pos x="connsiteX1-3" y="connsiteY1-4"/>
                  </a:cxn>
                  <a:cxn ang="0">
                    <a:pos x="connsiteX2-5" y="connsiteY2-6"/>
                  </a:cxn>
                  <a:cxn ang="0">
                    <a:pos x="connsiteX3-7" y="connsiteY3-8"/>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182" name="그룹 181"/>
            <p:cNvGrpSpPr/>
            <p:nvPr/>
          </p:nvGrpSpPr>
          <p:grpSpPr>
            <a:xfrm>
              <a:off x="9489281" y="3235423"/>
              <a:ext cx="1998856" cy="2055624"/>
              <a:chOff x="9498806" y="3311273"/>
              <a:chExt cx="1998856" cy="2055624"/>
            </a:xfrm>
          </p:grpSpPr>
          <p:sp>
            <p:nvSpPr>
              <p:cNvPr id="183" name="Freeform 9"/>
              <p:cNvSpPr/>
              <p:nvPr/>
            </p:nvSpPr>
            <p:spPr>
              <a:xfrm>
                <a:off x="10435912" y="3742328"/>
                <a:ext cx="289282" cy="1624569"/>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1" fmla="*/ 167117 w 323850"/>
                  <a:gd name="connsiteY0-2" fmla="*/ 2573 h 2152650"/>
                  <a:gd name="connsiteX1-3" fmla="*/ 152400 w 323850"/>
                  <a:gd name="connsiteY1-4" fmla="*/ 647700 h 2152650"/>
                  <a:gd name="connsiteX2-5" fmla="*/ 0 w 323850"/>
                  <a:gd name="connsiteY2-6" fmla="*/ 1457325 h 2152650"/>
                  <a:gd name="connsiteX3-7" fmla="*/ 180975 w 323850"/>
                  <a:gd name="connsiteY3-8" fmla="*/ 2152650 h 2152650"/>
                  <a:gd name="connsiteX4-9" fmla="*/ 323850 w 323850"/>
                  <a:gd name="connsiteY4-10" fmla="*/ 2066925 h 2152650"/>
                  <a:gd name="connsiteX5-11" fmla="*/ 161925 w 323850"/>
                  <a:gd name="connsiteY5-12" fmla="*/ 1419225 h 2152650"/>
                  <a:gd name="connsiteX6-13" fmla="*/ 295275 w 323850"/>
                  <a:gd name="connsiteY6-14" fmla="*/ 628650 h 2152650"/>
                  <a:gd name="connsiteX7-15" fmla="*/ 285750 w 323850"/>
                  <a:gd name="connsiteY7-16" fmla="*/ 542925 h 2152650"/>
                  <a:gd name="connsiteX8-17" fmla="*/ 276225 w 323850"/>
                  <a:gd name="connsiteY8-18" fmla="*/ 0 h 2152650"/>
                  <a:gd name="connsiteX9-19" fmla="*/ 167117 w 323850"/>
                  <a:gd name="connsiteY9-20" fmla="*/ 2573 h 2152650"/>
                  <a:gd name="connsiteX0-21" fmla="*/ 167117 w 323850"/>
                  <a:gd name="connsiteY0-22" fmla="*/ 2573 h 2152650"/>
                  <a:gd name="connsiteX1-23" fmla="*/ 152400 w 323850"/>
                  <a:gd name="connsiteY1-24" fmla="*/ 647700 h 2152650"/>
                  <a:gd name="connsiteX2-25" fmla="*/ 0 w 323850"/>
                  <a:gd name="connsiteY2-26" fmla="*/ 1457325 h 2152650"/>
                  <a:gd name="connsiteX3-27" fmla="*/ 180975 w 323850"/>
                  <a:gd name="connsiteY3-28" fmla="*/ 2152650 h 2152650"/>
                  <a:gd name="connsiteX4-29" fmla="*/ 323850 w 323850"/>
                  <a:gd name="connsiteY4-30" fmla="*/ 2066925 h 2152650"/>
                  <a:gd name="connsiteX5-31" fmla="*/ 161925 w 323850"/>
                  <a:gd name="connsiteY5-32" fmla="*/ 1419225 h 2152650"/>
                  <a:gd name="connsiteX6-33" fmla="*/ 295275 w 323850"/>
                  <a:gd name="connsiteY6-34" fmla="*/ 628650 h 2152650"/>
                  <a:gd name="connsiteX7-35" fmla="*/ 285750 w 323850"/>
                  <a:gd name="connsiteY7-36" fmla="*/ 542925 h 2152650"/>
                  <a:gd name="connsiteX8-37" fmla="*/ 276225 w 323850"/>
                  <a:gd name="connsiteY8-38" fmla="*/ 0 h 2152650"/>
                  <a:gd name="connsiteX9-39" fmla="*/ 167117 w 323850"/>
                  <a:gd name="connsiteY9-40" fmla="*/ 2573 h 2152650"/>
                  <a:gd name="connsiteX0-41" fmla="*/ 167117 w 323850"/>
                  <a:gd name="connsiteY0-42" fmla="*/ 2573 h 2152650"/>
                  <a:gd name="connsiteX1-43" fmla="*/ 152400 w 323850"/>
                  <a:gd name="connsiteY1-44" fmla="*/ 647700 h 2152650"/>
                  <a:gd name="connsiteX2-45" fmla="*/ 0 w 323850"/>
                  <a:gd name="connsiteY2-46" fmla="*/ 1457325 h 2152650"/>
                  <a:gd name="connsiteX3-47" fmla="*/ 180975 w 323850"/>
                  <a:gd name="connsiteY3-48" fmla="*/ 2152650 h 2152650"/>
                  <a:gd name="connsiteX4-49" fmla="*/ 323850 w 323850"/>
                  <a:gd name="connsiteY4-50" fmla="*/ 2066925 h 2152650"/>
                  <a:gd name="connsiteX5-51" fmla="*/ 161925 w 323850"/>
                  <a:gd name="connsiteY5-52" fmla="*/ 1419225 h 2152650"/>
                  <a:gd name="connsiteX6-53" fmla="*/ 295275 w 323850"/>
                  <a:gd name="connsiteY6-54" fmla="*/ 628650 h 2152650"/>
                  <a:gd name="connsiteX7-55" fmla="*/ 285750 w 323850"/>
                  <a:gd name="connsiteY7-56" fmla="*/ 542925 h 2152650"/>
                  <a:gd name="connsiteX8-57" fmla="*/ 276225 w 323850"/>
                  <a:gd name="connsiteY8-58" fmla="*/ 0 h 2152650"/>
                  <a:gd name="connsiteX9-59" fmla="*/ 167117 w 323850"/>
                  <a:gd name="connsiteY9-60" fmla="*/ 2573 h 2152650"/>
                  <a:gd name="connsiteX0-61" fmla="*/ 167117 w 323850"/>
                  <a:gd name="connsiteY0-62" fmla="*/ 2573 h 2152650"/>
                  <a:gd name="connsiteX1-63" fmla="*/ 152400 w 323850"/>
                  <a:gd name="connsiteY1-64" fmla="*/ 647700 h 2152650"/>
                  <a:gd name="connsiteX2-65" fmla="*/ 0 w 323850"/>
                  <a:gd name="connsiteY2-66" fmla="*/ 1457325 h 2152650"/>
                  <a:gd name="connsiteX3-67" fmla="*/ 180975 w 323850"/>
                  <a:gd name="connsiteY3-68" fmla="*/ 2152650 h 2152650"/>
                  <a:gd name="connsiteX4-69" fmla="*/ 323850 w 323850"/>
                  <a:gd name="connsiteY4-70" fmla="*/ 2066925 h 2152650"/>
                  <a:gd name="connsiteX5-71" fmla="*/ 161925 w 323850"/>
                  <a:gd name="connsiteY5-72" fmla="*/ 1419225 h 2152650"/>
                  <a:gd name="connsiteX6-73" fmla="*/ 295275 w 323850"/>
                  <a:gd name="connsiteY6-74" fmla="*/ 628650 h 2152650"/>
                  <a:gd name="connsiteX7-75" fmla="*/ 285750 w 323850"/>
                  <a:gd name="connsiteY7-76" fmla="*/ 542925 h 2152650"/>
                  <a:gd name="connsiteX8-77" fmla="*/ 276225 w 323850"/>
                  <a:gd name="connsiteY8-78" fmla="*/ 0 h 2152650"/>
                  <a:gd name="connsiteX9-79" fmla="*/ 167117 w 323850"/>
                  <a:gd name="connsiteY9-80" fmla="*/ 2573 h 2152650"/>
                  <a:gd name="connsiteX0-81" fmla="*/ 167117 w 323850"/>
                  <a:gd name="connsiteY0-82" fmla="*/ 2573 h 2152650"/>
                  <a:gd name="connsiteX1-83" fmla="*/ 152400 w 323850"/>
                  <a:gd name="connsiteY1-84" fmla="*/ 647700 h 2152650"/>
                  <a:gd name="connsiteX2-85" fmla="*/ 0 w 323850"/>
                  <a:gd name="connsiteY2-86" fmla="*/ 1457325 h 2152650"/>
                  <a:gd name="connsiteX3-87" fmla="*/ 180975 w 323850"/>
                  <a:gd name="connsiteY3-88" fmla="*/ 2152650 h 2152650"/>
                  <a:gd name="connsiteX4-89" fmla="*/ 323850 w 323850"/>
                  <a:gd name="connsiteY4-90" fmla="*/ 2066925 h 2152650"/>
                  <a:gd name="connsiteX5-91" fmla="*/ 161925 w 323850"/>
                  <a:gd name="connsiteY5-92" fmla="*/ 1419225 h 2152650"/>
                  <a:gd name="connsiteX6-93" fmla="*/ 295275 w 323850"/>
                  <a:gd name="connsiteY6-94" fmla="*/ 628650 h 2152650"/>
                  <a:gd name="connsiteX7-95" fmla="*/ 276225 w 323850"/>
                  <a:gd name="connsiteY7-96" fmla="*/ 0 h 2152650"/>
                  <a:gd name="connsiteX8-97" fmla="*/ 167117 w 323850"/>
                  <a:gd name="connsiteY8-98" fmla="*/ 2573 h 2152650"/>
                  <a:gd name="connsiteX0-99" fmla="*/ 167117 w 327783"/>
                  <a:gd name="connsiteY0-100" fmla="*/ 2573 h 2152650"/>
                  <a:gd name="connsiteX1-101" fmla="*/ 152400 w 327783"/>
                  <a:gd name="connsiteY1-102" fmla="*/ 647700 h 2152650"/>
                  <a:gd name="connsiteX2-103" fmla="*/ 0 w 327783"/>
                  <a:gd name="connsiteY2-104" fmla="*/ 1457325 h 2152650"/>
                  <a:gd name="connsiteX3-105" fmla="*/ 180975 w 327783"/>
                  <a:gd name="connsiteY3-106" fmla="*/ 2152650 h 2152650"/>
                  <a:gd name="connsiteX4-107" fmla="*/ 323850 w 327783"/>
                  <a:gd name="connsiteY4-108" fmla="*/ 2066925 h 2152650"/>
                  <a:gd name="connsiteX5-109" fmla="*/ 161925 w 327783"/>
                  <a:gd name="connsiteY5-110" fmla="*/ 1419225 h 2152650"/>
                  <a:gd name="connsiteX6-111" fmla="*/ 295275 w 327783"/>
                  <a:gd name="connsiteY6-112" fmla="*/ 628650 h 2152650"/>
                  <a:gd name="connsiteX7-113" fmla="*/ 276225 w 327783"/>
                  <a:gd name="connsiteY7-114" fmla="*/ 0 h 2152650"/>
                  <a:gd name="connsiteX8-115" fmla="*/ 167117 w 327783"/>
                  <a:gd name="connsiteY8-116" fmla="*/ 2573 h 2152650"/>
                  <a:gd name="connsiteX0-117" fmla="*/ 167117 w 349517"/>
                  <a:gd name="connsiteY0-118" fmla="*/ 2573 h 2152650"/>
                  <a:gd name="connsiteX1-119" fmla="*/ 152400 w 349517"/>
                  <a:gd name="connsiteY1-120" fmla="*/ 647700 h 2152650"/>
                  <a:gd name="connsiteX2-121" fmla="*/ 0 w 349517"/>
                  <a:gd name="connsiteY2-122" fmla="*/ 1457325 h 2152650"/>
                  <a:gd name="connsiteX3-123" fmla="*/ 180975 w 349517"/>
                  <a:gd name="connsiteY3-124" fmla="*/ 2152650 h 2152650"/>
                  <a:gd name="connsiteX4-125" fmla="*/ 323850 w 349517"/>
                  <a:gd name="connsiteY4-126" fmla="*/ 2066925 h 2152650"/>
                  <a:gd name="connsiteX5-127" fmla="*/ 161925 w 349517"/>
                  <a:gd name="connsiteY5-128" fmla="*/ 1419225 h 2152650"/>
                  <a:gd name="connsiteX6-129" fmla="*/ 295275 w 349517"/>
                  <a:gd name="connsiteY6-130" fmla="*/ 628650 h 2152650"/>
                  <a:gd name="connsiteX7-131" fmla="*/ 349310 w 349517"/>
                  <a:gd name="connsiteY7-132" fmla="*/ 216050 h 2152650"/>
                  <a:gd name="connsiteX8-133" fmla="*/ 276225 w 349517"/>
                  <a:gd name="connsiteY8-134" fmla="*/ 0 h 2152650"/>
                  <a:gd name="connsiteX9-135" fmla="*/ 167117 w 349517"/>
                  <a:gd name="connsiteY9-136" fmla="*/ 2573 h 2152650"/>
                  <a:gd name="connsiteX0-137" fmla="*/ 167117 w 349517"/>
                  <a:gd name="connsiteY0-138" fmla="*/ 2573 h 2152650"/>
                  <a:gd name="connsiteX1-139" fmla="*/ 152400 w 349517"/>
                  <a:gd name="connsiteY1-140" fmla="*/ 647700 h 2152650"/>
                  <a:gd name="connsiteX2-141" fmla="*/ 0 w 349517"/>
                  <a:gd name="connsiteY2-142" fmla="*/ 1457325 h 2152650"/>
                  <a:gd name="connsiteX3-143" fmla="*/ 180975 w 349517"/>
                  <a:gd name="connsiteY3-144" fmla="*/ 2152650 h 2152650"/>
                  <a:gd name="connsiteX4-145" fmla="*/ 323850 w 349517"/>
                  <a:gd name="connsiteY4-146" fmla="*/ 2066925 h 2152650"/>
                  <a:gd name="connsiteX5-147" fmla="*/ 161925 w 349517"/>
                  <a:gd name="connsiteY5-148" fmla="*/ 1419225 h 2152650"/>
                  <a:gd name="connsiteX6-149" fmla="*/ 295275 w 349517"/>
                  <a:gd name="connsiteY6-150" fmla="*/ 628650 h 2152650"/>
                  <a:gd name="connsiteX7-151" fmla="*/ 349310 w 349517"/>
                  <a:gd name="connsiteY7-152" fmla="*/ 216050 h 2152650"/>
                  <a:gd name="connsiteX8-153" fmla="*/ 276225 w 349517"/>
                  <a:gd name="connsiteY8-154" fmla="*/ 0 h 2152650"/>
                  <a:gd name="connsiteX9-155" fmla="*/ 167117 w 349517"/>
                  <a:gd name="connsiteY9-156" fmla="*/ 2573 h 2152650"/>
                  <a:gd name="connsiteX0-157" fmla="*/ 167117 w 349517"/>
                  <a:gd name="connsiteY0-158" fmla="*/ 2573 h 2152650"/>
                  <a:gd name="connsiteX1-159" fmla="*/ 152400 w 349517"/>
                  <a:gd name="connsiteY1-160" fmla="*/ 647700 h 2152650"/>
                  <a:gd name="connsiteX2-161" fmla="*/ 0 w 349517"/>
                  <a:gd name="connsiteY2-162" fmla="*/ 1457325 h 2152650"/>
                  <a:gd name="connsiteX3-163" fmla="*/ 180975 w 349517"/>
                  <a:gd name="connsiteY3-164" fmla="*/ 2152650 h 2152650"/>
                  <a:gd name="connsiteX4-165" fmla="*/ 323850 w 349517"/>
                  <a:gd name="connsiteY4-166" fmla="*/ 2066925 h 2152650"/>
                  <a:gd name="connsiteX5-167" fmla="*/ 161925 w 349517"/>
                  <a:gd name="connsiteY5-168" fmla="*/ 1419225 h 2152650"/>
                  <a:gd name="connsiteX6-169" fmla="*/ 295275 w 349517"/>
                  <a:gd name="connsiteY6-170" fmla="*/ 628650 h 2152650"/>
                  <a:gd name="connsiteX7-171" fmla="*/ 349310 w 349517"/>
                  <a:gd name="connsiteY7-172" fmla="*/ 216050 h 2152650"/>
                  <a:gd name="connsiteX8-173" fmla="*/ 276225 w 349517"/>
                  <a:gd name="connsiteY8-174" fmla="*/ 0 h 2152650"/>
                  <a:gd name="connsiteX9-175" fmla="*/ 167117 w 349517"/>
                  <a:gd name="connsiteY9-176" fmla="*/ 2573 h 2152650"/>
                  <a:gd name="connsiteX0-177" fmla="*/ 167117 w 349782"/>
                  <a:gd name="connsiteY0-178" fmla="*/ 2573 h 2152650"/>
                  <a:gd name="connsiteX1-179" fmla="*/ 152400 w 349782"/>
                  <a:gd name="connsiteY1-180" fmla="*/ 647700 h 2152650"/>
                  <a:gd name="connsiteX2-181" fmla="*/ 0 w 349782"/>
                  <a:gd name="connsiteY2-182" fmla="*/ 1457325 h 2152650"/>
                  <a:gd name="connsiteX3-183" fmla="*/ 180975 w 349782"/>
                  <a:gd name="connsiteY3-184" fmla="*/ 2152650 h 2152650"/>
                  <a:gd name="connsiteX4-185" fmla="*/ 323850 w 349782"/>
                  <a:gd name="connsiteY4-186" fmla="*/ 2066925 h 2152650"/>
                  <a:gd name="connsiteX5-187" fmla="*/ 161925 w 349782"/>
                  <a:gd name="connsiteY5-188" fmla="*/ 1419225 h 2152650"/>
                  <a:gd name="connsiteX6-189" fmla="*/ 295275 w 349782"/>
                  <a:gd name="connsiteY6-190" fmla="*/ 628650 h 2152650"/>
                  <a:gd name="connsiteX7-191" fmla="*/ 349310 w 349782"/>
                  <a:gd name="connsiteY7-192" fmla="*/ 216050 h 2152650"/>
                  <a:gd name="connsiteX8-193" fmla="*/ 276225 w 349782"/>
                  <a:gd name="connsiteY8-194" fmla="*/ 0 h 2152650"/>
                  <a:gd name="connsiteX9-195" fmla="*/ 167117 w 349782"/>
                  <a:gd name="connsiteY9-196" fmla="*/ 2573 h 2152650"/>
                  <a:gd name="connsiteX0-197" fmla="*/ 167117 w 349782"/>
                  <a:gd name="connsiteY0-198" fmla="*/ 2573 h 2152650"/>
                  <a:gd name="connsiteX1-199" fmla="*/ 152400 w 349782"/>
                  <a:gd name="connsiteY1-200" fmla="*/ 647700 h 2152650"/>
                  <a:gd name="connsiteX2-201" fmla="*/ 0 w 349782"/>
                  <a:gd name="connsiteY2-202" fmla="*/ 1457325 h 2152650"/>
                  <a:gd name="connsiteX3-203" fmla="*/ 180975 w 349782"/>
                  <a:gd name="connsiteY3-204" fmla="*/ 2152650 h 2152650"/>
                  <a:gd name="connsiteX4-205" fmla="*/ 323850 w 349782"/>
                  <a:gd name="connsiteY4-206" fmla="*/ 2066925 h 2152650"/>
                  <a:gd name="connsiteX5-207" fmla="*/ 161925 w 349782"/>
                  <a:gd name="connsiteY5-208" fmla="*/ 1419225 h 2152650"/>
                  <a:gd name="connsiteX6-209" fmla="*/ 295275 w 349782"/>
                  <a:gd name="connsiteY6-210" fmla="*/ 628650 h 2152650"/>
                  <a:gd name="connsiteX7-211" fmla="*/ 349310 w 349782"/>
                  <a:gd name="connsiteY7-212" fmla="*/ 216050 h 2152650"/>
                  <a:gd name="connsiteX8-213" fmla="*/ 276225 w 349782"/>
                  <a:gd name="connsiteY8-214" fmla="*/ 0 h 2152650"/>
                  <a:gd name="connsiteX9-215" fmla="*/ 167117 w 349782"/>
                  <a:gd name="connsiteY9-216" fmla="*/ 2573 h 2152650"/>
                  <a:gd name="connsiteX0-217" fmla="*/ 167117 w 349782"/>
                  <a:gd name="connsiteY0-218" fmla="*/ 2573 h 2152650"/>
                  <a:gd name="connsiteX1-219" fmla="*/ 152400 w 349782"/>
                  <a:gd name="connsiteY1-220" fmla="*/ 647700 h 2152650"/>
                  <a:gd name="connsiteX2-221" fmla="*/ 0 w 349782"/>
                  <a:gd name="connsiteY2-222" fmla="*/ 1457325 h 2152650"/>
                  <a:gd name="connsiteX3-223" fmla="*/ 180975 w 349782"/>
                  <a:gd name="connsiteY3-224" fmla="*/ 2152650 h 2152650"/>
                  <a:gd name="connsiteX4-225" fmla="*/ 323850 w 349782"/>
                  <a:gd name="connsiteY4-226" fmla="*/ 2066925 h 2152650"/>
                  <a:gd name="connsiteX5-227" fmla="*/ 161925 w 349782"/>
                  <a:gd name="connsiteY5-228" fmla="*/ 1419225 h 2152650"/>
                  <a:gd name="connsiteX6-229" fmla="*/ 295275 w 349782"/>
                  <a:gd name="connsiteY6-230" fmla="*/ 628650 h 2152650"/>
                  <a:gd name="connsiteX7-231" fmla="*/ 349310 w 349782"/>
                  <a:gd name="connsiteY7-232" fmla="*/ 216050 h 2152650"/>
                  <a:gd name="connsiteX8-233" fmla="*/ 276225 w 349782"/>
                  <a:gd name="connsiteY8-234" fmla="*/ 0 h 2152650"/>
                  <a:gd name="connsiteX9-235" fmla="*/ 167117 w 349782"/>
                  <a:gd name="connsiteY9-236" fmla="*/ 2573 h 2152650"/>
                  <a:gd name="connsiteX0-237" fmla="*/ 167117 w 349782"/>
                  <a:gd name="connsiteY0-238" fmla="*/ 2573 h 2152650"/>
                  <a:gd name="connsiteX1-239" fmla="*/ 152400 w 349782"/>
                  <a:gd name="connsiteY1-240" fmla="*/ 647700 h 2152650"/>
                  <a:gd name="connsiteX2-241" fmla="*/ 0 w 349782"/>
                  <a:gd name="connsiteY2-242" fmla="*/ 1457325 h 2152650"/>
                  <a:gd name="connsiteX3-243" fmla="*/ 180975 w 349782"/>
                  <a:gd name="connsiteY3-244" fmla="*/ 2152650 h 2152650"/>
                  <a:gd name="connsiteX4-245" fmla="*/ 323850 w 349782"/>
                  <a:gd name="connsiteY4-246" fmla="*/ 2066925 h 2152650"/>
                  <a:gd name="connsiteX5-247" fmla="*/ 161925 w 349782"/>
                  <a:gd name="connsiteY5-248" fmla="*/ 1419225 h 2152650"/>
                  <a:gd name="connsiteX6-249" fmla="*/ 295275 w 349782"/>
                  <a:gd name="connsiteY6-250" fmla="*/ 628650 h 2152650"/>
                  <a:gd name="connsiteX7-251" fmla="*/ 349310 w 349782"/>
                  <a:gd name="connsiteY7-252" fmla="*/ 216050 h 2152650"/>
                  <a:gd name="connsiteX8-253" fmla="*/ 276225 w 349782"/>
                  <a:gd name="connsiteY8-254" fmla="*/ 0 h 2152650"/>
                  <a:gd name="connsiteX9-255" fmla="*/ 167117 w 349782"/>
                  <a:gd name="connsiteY9-256" fmla="*/ 2573 h 2152650"/>
                  <a:gd name="connsiteX0-257" fmla="*/ 178793 w 361458"/>
                  <a:gd name="connsiteY0-258" fmla="*/ 2573 h 2152650"/>
                  <a:gd name="connsiteX1-259" fmla="*/ 164076 w 361458"/>
                  <a:gd name="connsiteY1-260" fmla="*/ 647700 h 2152650"/>
                  <a:gd name="connsiteX2-261" fmla="*/ 11676 w 361458"/>
                  <a:gd name="connsiteY2-262" fmla="*/ 1457325 h 2152650"/>
                  <a:gd name="connsiteX3-263" fmla="*/ 192651 w 361458"/>
                  <a:gd name="connsiteY3-264" fmla="*/ 2152650 h 2152650"/>
                  <a:gd name="connsiteX4-265" fmla="*/ 335526 w 361458"/>
                  <a:gd name="connsiteY4-266" fmla="*/ 2066925 h 2152650"/>
                  <a:gd name="connsiteX5-267" fmla="*/ 173601 w 361458"/>
                  <a:gd name="connsiteY5-268" fmla="*/ 1419225 h 2152650"/>
                  <a:gd name="connsiteX6-269" fmla="*/ 306951 w 361458"/>
                  <a:gd name="connsiteY6-270" fmla="*/ 628650 h 2152650"/>
                  <a:gd name="connsiteX7-271" fmla="*/ 360986 w 361458"/>
                  <a:gd name="connsiteY7-272" fmla="*/ 216050 h 2152650"/>
                  <a:gd name="connsiteX8-273" fmla="*/ 287901 w 361458"/>
                  <a:gd name="connsiteY8-274" fmla="*/ 0 h 2152650"/>
                  <a:gd name="connsiteX9-275" fmla="*/ 178793 w 361458"/>
                  <a:gd name="connsiteY9-276" fmla="*/ 2573 h 2152650"/>
                  <a:gd name="connsiteX0-277" fmla="*/ 178793 w 361849"/>
                  <a:gd name="connsiteY0-278" fmla="*/ 2573 h 2152650"/>
                  <a:gd name="connsiteX1-279" fmla="*/ 164076 w 361849"/>
                  <a:gd name="connsiteY1-280" fmla="*/ 647700 h 2152650"/>
                  <a:gd name="connsiteX2-281" fmla="*/ 11676 w 361849"/>
                  <a:gd name="connsiteY2-282" fmla="*/ 1457325 h 2152650"/>
                  <a:gd name="connsiteX3-283" fmla="*/ 192651 w 361849"/>
                  <a:gd name="connsiteY3-284" fmla="*/ 2152650 h 2152650"/>
                  <a:gd name="connsiteX4-285" fmla="*/ 335526 w 361849"/>
                  <a:gd name="connsiteY4-286" fmla="*/ 2066925 h 2152650"/>
                  <a:gd name="connsiteX5-287" fmla="*/ 173601 w 361849"/>
                  <a:gd name="connsiteY5-288" fmla="*/ 1419225 h 2152650"/>
                  <a:gd name="connsiteX6-289" fmla="*/ 315618 w 361849"/>
                  <a:gd name="connsiteY6-290" fmla="*/ 654652 h 2152650"/>
                  <a:gd name="connsiteX7-291" fmla="*/ 360986 w 361849"/>
                  <a:gd name="connsiteY7-292" fmla="*/ 216050 h 2152650"/>
                  <a:gd name="connsiteX8-293" fmla="*/ 287901 w 361849"/>
                  <a:gd name="connsiteY8-294" fmla="*/ 0 h 2152650"/>
                  <a:gd name="connsiteX9-295" fmla="*/ 178793 w 361849"/>
                  <a:gd name="connsiteY9-296" fmla="*/ 2573 h 2152650"/>
                  <a:gd name="connsiteX0-297" fmla="*/ 178793 w 361849"/>
                  <a:gd name="connsiteY0-298" fmla="*/ 2573 h 2152650"/>
                  <a:gd name="connsiteX1-299" fmla="*/ 164076 w 361849"/>
                  <a:gd name="connsiteY1-300" fmla="*/ 647700 h 2152650"/>
                  <a:gd name="connsiteX2-301" fmla="*/ 11676 w 361849"/>
                  <a:gd name="connsiteY2-302" fmla="*/ 1457325 h 2152650"/>
                  <a:gd name="connsiteX3-303" fmla="*/ 192651 w 361849"/>
                  <a:gd name="connsiteY3-304" fmla="*/ 2152650 h 2152650"/>
                  <a:gd name="connsiteX4-305" fmla="*/ 361528 w 361849"/>
                  <a:gd name="connsiteY4-306" fmla="*/ 2131929 h 2152650"/>
                  <a:gd name="connsiteX5-307" fmla="*/ 173601 w 361849"/>
                  <a:gd name="connsiteY5-308" fmla="*/ 1419225 h 2152650"/>
                  <a:gd name="connsiteX6-309" fmla="*/ 315618 w 361849"/>
                  <a:gd name="connsiteY6-310" fmla="*/ 654652 h 2152650"/>
                  <a:gd name="connsiteX7-311" fmla="*/ 360986 w 361849"/>
                  <a:gd name="connsiteY7-312" fmla="*/ 216050 h 2152650"/>
                  <a:gd name="connsiteX8-313" fmla="*/ 287901 w 361849"/>
                  <a:gd name="connsiteY8-314" fmla="*/ 0 h 2152650"/>
                  <a:gd name="connsiteX9-315" fmla="*/ 178793 w 361849"/>
                  <a:gd name="connsiteY9-316" fmla="*/ 2573 h 2152650"/>
                  <a:gd name="connsiteX0-317" fmla="*/ 178793 w 361528"/>
                  <a:gd name="connsiteY0-318" fmla="*/ 2573 h 2152650"/>
                  <a:gd name="connsiteX1-319" fmla="*/ 164076 w 361528"/>
                  <a:gd name="connsiteY1-320" fmla="*/ 647700 h 2152650"/>
                  <a:gd name="connsiteX2-321" fmla="*/ 11676 w 361528"/>
                  <a:gd name="connsiteY2-322" fmla="*/ 1457325 h 2152650"/>
                  <a:gd name="connsiteX3-323" fmla="*/ 192651 w 361528"/>
                  <a:gd name="connsiteY3-324" fmla="*/ 2152650 h 2152650"/>
                  <a:gd name="connsiteX4-325" fmla="*/ 361528 w 361528"/>
                  <a:gd name="connsiteY4-326" fmla="*/ 2131929 h 2152650"/>
                  <a:gd name="connsiteX5-327" fmla="*/ 173601 w 361528"/>
                  <a:gd name="connsiteY5-328" fmla="*/ 1419225 h 2152650"/>
                  <a:gd name="connsiteX6-329" fmla="*/ 315618 w 361528"/>
                  <a:gd name="connsiteY6-330" fmla="*/ 654652 h 2152650"/>
                  <a:gd name="connsiteX7-331" fmla="*/ 287901 w 361528"/>
                  <a:gd name="connsiteY7-332" fmla="*/ 0 h 2152650"/>
                  <a:gd name="connsiteX8-333" fmla="*/ 178793 w 361528"/>
                  <a:gd name="connsiteY8-334" fmla="*/ 2573 h 2152650"/>
                  <a:gd name="connsiteX0-335" fmla="*/ 178793 w 374776"/>
                  <a:gd name="connsiteY0-336" fmla="*/ 2573 h 2152650"/>
                  <a:gd name="connsiteX1-337" fmla="*/ 164076 w 374776"/>
                  <a:gd name="connsiteY1-338" fmla="*/ 647700 h 2152650"/>
                  <a:gd name="connsiteX2-339" fmla="*/ 11676 w 374776"/>
                  <a:gd name="connsiteY2-340" fmla="*/ 1457325 h 2152650"/>
                  <a:gd name="connsiteX3-341" fmla="*/ 192651 w 374776"/>
                  <a:gd name="connsiteY3-342" fmla="*/ 2152650 h 2152650"/>
                  <a:gd name="connsiteX4-343" fmla="*/ 361528 w 374776"/>
                  <a:gd name="connsiteY4-344" fmla="*/ 2131929 h 2152650"/>
                  <a:gd name="connsiteX5-345" fmla="*/ 173601 w 374776"/>
                  <a:gd name="connsiteY5-346" fmla="*/ 1419225 h 2152650"/>
                  <a:gd name="connsiteX6-347" fmla="*/ 315618 w 374776"/>
                  <a:gd name="connsiteY6-348" fmla="*/ 654652 h 2152650"/>
                  <a:gd name="connsiteX7-349" fmla="*/ 287901 w 374776"/>
                  <a:gd name="connsiteY7-350" fmla="*/ 0 h 2152650"/>
                  <a:gd name="connsiteX8-351" fmla="*/ 178793 w 374776"/>
                  <a:gd name="connsiteY8-352" fmla="*/ 2573 h 2152650"/>
                  <a:gd name="connsiteX0-353" fmla="*/ 178793 w 391181"/>
                  <a:gd name="connsiteY0-354" fmla="*/ 2573 h 2152650"/>
                  <a:gd name="connsiteX1-355" fmla="*/ 164076 w 391181"/>
                  <a:gd name="connsiteY1-356" fmla="*/ 647700 h 2152650"/>
                  <a:gd name="connsiteX2-357" fmla="*/ 11676 w 391181"/>
                  <a:gd name="connsiteY2-358" fmla="*/ 1457325 h 2152650"/>
                  <a:gd name="connsiteX3-359" fmla="*/ 192651 w 391181"/>
                  <a:gd name="connsiteY3-360" fmla="*/ 2152650 h 2152650"/>
                  <a:gd name="connsiteX4-361" fmla="*/ 361528 w 391181"/>
                  <a:gd name="connsiteY4-362" fmla="*/ 2131929 h 2152650"/>
                  <a:gd name="connsiteX5-363" fmla="*/ 173601 w 391181"/>
                  <a:gd name="connsiteY5-364" fmla="*/ 1419225 h 2152650"/>
                  <a:gd name="connsiteX6-365" fmla="*/ 315618 w 391181"/>
                  <a:gd name="connsiteY6-366" fmla="*/ 654652 h 2152650"/>
                  <a:gd name="connsiteX7-367" fmla="*/ 287901 w 391181"/>
                  <a:gd name="connsiteY7-368" fmla="*/ 0 h 2152650"/>
                  <a:gd name="connsiteX8-369" fmla="*/ 178793 w 391181"/>
                  <a:gd name="connsiteY8-370" fmla="*/ 2573 h 2152650"/>
                  <a:gd name="connsiteX0-371" fmla="*/ 148458 w 391181"/>
                  <a:gd name="connsiteY0-372" fmla="*/ 15574 h 2152650"/>
                  <a:gd name="connsiteX1-373" fmla="*/ 164076 w 391181"/>
                  <a:gd name="connsiteY1-374" fmla="*/ 647700 h 2152650"/>
                  <a:gd name="connsiteX2-375" fmla="*/ 11676 w 391181"/>
                  <a:gd name="connsiteY2-376" fmla="*/ 1457325 h 2152650"/>
                  <a:gd name="connsiteX3-377" fmla="*/ 192651 w 391181"/>
                  <a:gd name="connsiteY3-378" fmla="*/ 2152650 h 2152650"/>
                  <a:gd name="connsiteX4-379" fmla="*/ 361528 w 391181"/>
                  <a:gd name="connsiteY4-380" fmla="*/ 2131929 h 2152650"/>
                  <a:gd name="connsiteX5-381" fmla="*/ 173601 w 391181"/>
                  <a:gd name="connsiteY5-382" fmla="*/ 1419225 h 2152650"/>
                  <a:gd name="connsiteX6-383" fmla="*/ 315618 w 391181"/>
                  <a:gd name="connsiteY6-384" fmla="*/ 654652 h 2152650"/>
                  <a:gd name="connsiteX7-385" fmla="*/ 287901 w 391181"/>
                  <a:gd name="connsiteY7-386" fmla="*/ 0 h 2152650"/>
                  <a:gd name="connsiteX8-387" fmla="*/ 148458 w 391181"/>
                  <a:gd name="connsiteY8-388" fmla="*/ 15574 h 2152650"/>
                  <a:gd name="connsiteX0-389" fmla="*/ 148458 w 391181"/>
                  <a:gd name="connsiteY0-390" fmla="*/ 15574 h 2152650"/>
                  <a:gd name="connsiteX1-391" fmla="*/ 164076 w 391181"/>
                  <a:gd name="connsiteY1-392" fmla="*/ 647700 h 2152650"/>
                  <a:gd name="connsiteX2-393" fmla="*/ 11676 w 391181"/>
                  <a:gd name="connsiteY2-394" fmla="*/ 1457325 h 2152650"/>
                  <a:gd name="connsiteX3-395" fmla="*/ 192651 w 391181"/>
                  <a:gd name="connsiteY3-396" fmla="*/ 2152650 h 2152650"/>
                  <a:gd name="connsiteX4-397" fmla="*/ 361528 w 391181"/>
                  <a:gd name="connsiteY4-398" fmla="*/ 2131929 h 2152650"/>
                  <a:gd name="connsiteX5-399" fmla="*/ 173601 w 391181"/>
                  <a:gd name="connsiteY5-400" fmla="*/ 1419225 h 2152650"/>
                  <a:gd name="connsiteX6-401" fmla="*/ 315618 w 391181"/>
                  <a:gd name="connsiteY6-402" fmla="*/ 654652 h 2152650"/>
                  <a:gd name="connsiteX7-403" fmla="*/ 287901 w 391181"/>
                  <a:gd name="connsiteY7-404" fmla="*/ 0 h 2152650"/>
                  <a:gd name="connsiteX8-405" fmla="*/ 148458 w 391181"/>
                  <a:gd name="connsiteY8-406" fmla="*/ 15574 h 2152650"/>
                  <a:gd name="connsiteX0-407" fmla="*/ 148458 w 391181"/>
                  <a:gd name="connsiteY0-408" fmla="*/ 15574 h 2152650"/>
                  <a:gd name="connsiteX1-409" fmla="*/ 164076 w 391181"/>
                  <a:gd name="connsiteY1-410" fmla="*/ 647700 h 2152650"/>
                  <a:gd name="connsiteX2-411" fmla="*/ 11676 w 391181"/>
                  <a:gd name="connsiteY2-412" fmla="*/ 1457325 h 2152650"/>
                  <a:gd name="connsiteX3-413" fmla="*/ 192651 w 391181"/>
                  <a:gd name="connsiteY3-414" fmla="*/ 2152650 h 2152650"/>
                  <a:gd name="connsiteX4-415" fmla="*/ 361528 w 391181"/>
                  <a:gd name="connsiteY4-416" fmla="*/ 2131929 h 2152650"/>
                  <a:gd name="connsiteX5-417" fmla="*/ 173601 w 391181"/>
                  <a:gd name="connsiteY5-418" fmla="*/ 1419225 h 2152650"/>
                  <a:gd name="connsiteX6-419" fmla="*/ 315618 w 391181"/>
                  <a:gd name="connsiteY6-420" fmla="*/ 654652 h 2152650"/>
                  <a:gd name="connsiteX7-421" fmla="*/ 287901 w 391181"/>
                  <a:gd name="connsiteY7-422" fmla="*/ 0 h 2152650"/>
                  <a:gd name="connsiteX8-423" fmla="*/ 148458 w 391181"/>
                  <a:gd name="connsiteY8-424" fmla="*/ 15574 h 2152650"/>
                  <a:gd name="connsiteX0-425" fmla="*/ 150132 w 392855"/>
                  <a:gd name="connsiteY0-426" fmla="*/ 15574 h 2152650"/>
                  <a:gd name="connsiteX1-427" fmla="*/ 148416 w 392855"/>
                  <a:gd name="connsiteY1-428" fmla="*/ 647700 h 2152650"/>
                  <a:gd name="connsiteX2-429" fmla="*/ 13350 w 392855"/>
                  <a:gd name="connsiteY2-430" fmla="*/ 1457325 h 2152650"/>
                  <a:gd name="connsiteX3-431" fmla="*/ 194325 w 392855"/>
                  <a:gd name="connsiteY3-432" fmla="*/ 2152650 h 2152650"/>
                  <a:gd name="connsiteX4-433" fmla="*/ 363202 w 392855"/>
                  <a:gd name="connsiteY4-434" fmla="*/ 2131929 h 2152650"/>
                  <a:gd name="connsiteX5-435" fmla="*/ 175275 w 392855"/>
                  <a:gd name="connsiteY5-436" fmla="*/ 1419225 h 2152650"/>
                  <a:gd name="connsiteX6-437" fmla="*/ 317292 w 392855"/>
                  <a:gd name="connsiteY6-438" fmla="*/ 654652 h 2152650"/>
                  <a:gd name="connsiteX7-439" fmla="*/ 289575 w 392855"/>
                  <a:gd name="connsiteY7-440" fmla="*/ 0 h 2152650"/>
                  <a:gd name="connsiteX8-441" fmla="*/ 150132 w 392855"/>
                  <a:gd name="connsiteY8-442" fmla="*/ 15574 h 2152650"/>
                  <a:gd name="connsiteX0-443" fmla="*/ 132798 w 392855"/>
                  <a:gd name="connsiteY0-444" fmla="*/ 11240 h 2152650"/>
                  <a:gd name="connsiteX1-445" fmla="*/ 148416 w 392855"/>
                  <a:gd name="connsiteY1-446" fmla="*/ 647700 h 2152650"/>
                  <a:gd name="connsiteX2-447" fmla="*/ 13350 w 392855"/>
                  <a:gd name="connsiteY2-448" fmla="*/ 1457325 h 2152650"/>
                  <a:gd name="connsiteX3-449" fmla="*/ 194325 w 392855"/>
                  <a:gd name="connsiteY3-450" fmla="*/ 2152650 h 2152650"/>
                  <a:gd name="connsiteX4-451" fmla="*/ 363202 w 392855"/>
                  <a:gd name="connsiteY4-452" fmla="*/ 2131929 h 2152650"/>
                  <a:gd name="connsiteX5-453" fmla="*/ 175275 w 392855"/>
                  <a:gd name="connsiteY5-454" fmla="*/ 1419225 h 2152650"/>
                  <a:gd name="connsiteX6-455" fmla="*/ 317292 w 392855"/>
                  <a:gd name="connsiteY6-456" fmla="*/ 654652 h 2152650"/>
                  <a:gd name="connsiteX7-457" fmla="*/ 289575 w 392855"/>
                  <a:gd name="connsiteY7-458" fmla="*/ 0 h 2152650"/>
                  <a:gd name="connsiteX8-459" fmla="*/ 132798 w 392855"/>
                  <a:gd name="connsiteY8-460" fmla="*/ 11240 h 2152650"/>
                  <a:gd name="connsiteX0-461" fmla="*/ 115464 w 392855"/>
                  <a:gd name="connsiteY0-462" fmla="*/ 0 h 2158745"/>
                  <a:gd name="connsiteX1-463" fmla="*/ 148416 w 392855"/>
                  <a:gd name="connsiteY1-464" fmla="*/ 653795 h 2158745"/>
                  <a:gd name="connsiteX2-465" fmla="*/ 13350 w 392855"/>
                  <a:gd name="connsiteY2-466" fmla="*/ 1463420 h 2158745"/>
                  <a:gd name="connsiteX3-467" fmla="*/ 194325 w 392855"/>
                  <a:gd name="connsiteY3-468" fmla="*/ 2158745 h 2158745"/>
                  <a:gd name="connsiteX4-469" fmla="*/ 363202 w 392855"/>
                  <a:gd name="connsiteY4-470" fmla="*/ 2138024 h 2158745"/>
                  <a:gd name="connsiteX5-471" fmla="*/ 175275 w 392855"/>
                  <a:gd name="connsiteY5-472" fmla="*/ 1425320 h 2158745"/>
                  <a:gd name="connsiteX6-473" fmla="*/ 317292 w 392855"/>
                  <a:gd name="connsiteY6-474" fmla="*/ 660747 h 2158745"/>
                  <a:gd name="connsiteX7-475" fmla="*/ 289575 w 392855"/>
                  <a:gd name="connsiteY7-476" fmla="*/ 6095 h 2158745"/>
                  <a:gd name="connsiteX8-477" fmla="*/ 115464 w 392855"/>
                  <a:gd name="connsiteY8-478" fmla="*/ 0 h 2158745"/>
                  <a:gd name="connsiteX0-479" fmla="*/ 115464 w 392855"/>
                  <a:gd name="connsiteY0-480" fmla="*/ 0 h 2158745"/>
                  <a:gd name="connsiteX1-481" fmla="*/ 148416 w 392855"/>
                  <a:gd name="connsiteY1-482" fmla="*/ 653795 h 2158745"/>
                  <a:gd name="connsiteX2-483" fmla="*/ 13350 w 392855"/>
                  <a:gd name="connsiteY2-484" fmla="*/ 1463420 h 2158745"/>
                  <a:gd name="connsiteX3-485" fmla="*/ 194325 w 392855"/>
                  <a:gd name="connsiteY3-486" fmla="*/ 2158745 h 2158745"/>
                  <a:gd name="connsiteX4-487" fmla="*/ 363202 w 392855"/>
                  <a:gd name="connsiteY4-488" fmla="*/ 2138024 h 2158745"/>
                  <a:gd name="connsiteX5-489" fmla="*/ 175275 w 392855"/>
                  <a:gd name="connsiteY5-490" fmla="*/ 1425320 h 2158745"/>
                  <a:gd name="connsiteX6-491" fmla="*/ 317292 w 392855"/>
                  <a:gd name="connsiteY6-492" fmla="*/ 660747 h 2158745"/>
                  <a:gd name="connsiteX7-493" fmla="*/ 289575 w 392855"/>
                  <a:gd name="connsiteY7-494" fmla="*/ 6095 h 2158745"/>
                  <a:gd name="connsiteX8-495" fmla="*/ 115464 w 392855"/>
                  <a:gd name="connsiteY8-496" fmla="*/ 0 h 2158745"/>
                  <a:gd name="connsiteX0-497" fmla="*/ 115464 w 387669"/>
                  <a:gd name="connsiteY0-498" fmla="*/ 0 h 2158745"/>
                  <a:gd name="connsiteX1-499" fmla="*/ 148416 w 387669"/>
                  <a:gd name="connsiteY1-500" fmla="*/ 653795 h 2158745"/>
                  <a:gd name="connsiteX2-501" fmla="*/ 13350 w 387669"/>
                  <a:gd name="connsiteY2-502" fmla="*/ 1463420 h 2158745"/>
                  <a:gd name="connsiteX3-503" fmla="*/ 194325 w 387669"/>
                  <a:gd name="connsiteY3-504" fmla="*/ 2158745 h 2158745"/>
                  <a:gd name="connsiteX4-505" fmla="*/ 363202 w 387669"/>
                  <a:gd name="connsiteY4-506" fmla="*/ 2138024 h 2158745"/>
                  <a:gd name="connsiteX5-507" fmla="*/ 175275 w 387669"/>
                  <a:gd name="connsiteY5-508" fmla="*/ 1425320 h 2158745"/>
                  <a:gd name="connsiteX6-509" fmla="*/ 317292 w 387669"/>
                  <a:gd name="connsiteY6-510" fmla="*/ 660747 h 2158745"/>
                  <a:gd name="connsiteX7-511" fmla="*/ 289575 w 387669"/>
                  <a:gd name="connsiteY7-512" fmla="*/ 6095 h 2158745"/>
                  <a:gd name="connsiteX8-513" fmla="*/ 115464 w 387669"/>
                  <a:gd name="connsiteY8-514" fmla="*/ 0 h 2158745"/>
                  <a:gd name="connsiteX0-515" fmla="*/ 115464 w 387669"/>
                  <a:gd name="connsiteY0-516" fmla="*/ 0 h 2158745"/>
                  <a:gd name="connsiteX1-517" fmla="*/ 148416 w 387669"/>
                  <a:gd name="connsiteY1-518" fmla="*/ 653795 h 2158745"/>
                  <a:gd name="connsiteX2-519" fmla="*/ 13350 w 387669"/>
                  <a:gd name="connsiteY2-520" fmla="*/ 1463420 h 2158745"/>
                  <a:gd name="connsiteX3-521" fmla="*/ 194325 w 387669"/>
                  <a:gd name="connsiteY3-522" fmla="*/ 2158745 h 2158745"/>
                  <a:gd name="connsiteX4-523" fmla="*/ 363202 w 387669"/>
                  <a:gd name="connsiteY4-524" fmla="*/ 2138024 h 2158745"/>
                  <a:gd name="connsiteX5-525" fmla="*/ 175275 w 387669"/>
                  <a:gd name="connsiteY5-526" fmla="*/ 1425320 h 2158745"/>
                  <a:gd name="connsiteX6-527" fmla="*/ 317292 w 387669"/>
                  <a:gd name="connsiteY6-528" fmla="*/ 660747 h 2158745"/>
                  <a:gd name="connsiteX7-529" fmla="*/ 289575 w 387669"/>
                  <a:gd name="connsiteY7-530" fmla="*/ 6095 h 2158745"/>
                  <a:gd name="connsiteX8-531" fmla="*/ 115464 w 387669"/>
                  <a:gd name="connsiteY8-532" fmla="*/ 0 h 2158745"/>
                  <a:gd name="connsiteX0-533" fmla="*/ 115464 w 387669"/>
                  <a:gd name="connsiteY0-534" fmla="*/ 0 h 2158745"/>
                  <a:gd name="connsiteX1-535" fmla="*/ 148416 w 387669"/>
                  <a:gd name="connsiteY1-536" fmla="*/ 653795 h 2158745"/>
                  <a:gd name="connsiteX2-537" fmla="*/ 13350 w 387669"/>
                  <a:gd name="connsiteY2-538" fmla="*/ 1463420 h 2158745"/>
                  <a:gd name="connsiteX3-539" fmla="*/ 194325 w 387669"/>
                  <a:gd name="connsiteY3-540" fmla="*/ 2158745 h 2158745"/>
                  <a:gd name="connsiteX4-541" fmla="*/ 363202 w 387669"/>
                  <a:gd name="connsiteY4-542" fmla="*/ 2138024 h 2158745"/>
                  <a:gd name="connsiteX5-543" fmla="*/ 175275 w 387669"/>
                  <a:gd name="connsiteY5-544" fmla="*/ 1425320 h 2158745"/>
                  <a:gd name="connsiteX6-545" fmla="*/ 317292 w 387669"/>
                  <a:gd name="connsiteY6-546" fmla="*/ 660747 h 2158745"/>
                  <a:gd name="connsiteX7-547" fmla="*/ 289575 w 387669"/>
                  <a:gd name="connsiteY7-548" fmla="*/ 6095 h 2158745"/>
                  <a:gd name="connsiteX8-549" fmla="*/ 115464 w 387669"/>
                  <a:gd name="connsiteY8-550" fmla="*/ 0 h 2158745"/>
                  <a:gd name="connsiteX0-551" fmla="*/ 127719 w 399924"/>
                  <a:gd name="connsiteY0-552" fmla="*/ 0 h 2158745"/>
                  <a:gd name="connsiteX1-553" fmla="*/ 160671 w 399924"/>
                  <a:gd name="connsiteY1-554" fmla="*/ 653795 h 2158745"/>
                  <a:gd name="connsiteX2-555" fmla="*/ 25605 w 399924"/>
                  <a:gd name="connsiteY2-556" fmla="*/ 1463420 h 2158745"/>
                  <a:gd name="connsiteX3-557" fmla="*/ 206580 w 399924"/>
                  <a:gd name="connsiteY3-558" fmla="*/ 2158745 h 2158745"/>
                  <a:gd name="connsiteX4-559" fmla="*/ 375457 w 399924"/>
                  <a:gd name="connsiteY4-560" fmla="*/ 2138024 h 2158745"/>
                  <a:gd name="connsiteX5-561" fmla="*/ 187530 w 399924"/>
                  <a:gd name="connsiteY5-562" fmla="*/ 1425320 h 2158745"/>
                  <a:gd name="connsiteX6-563" fmla="*/ 329547 w 399924"/>
                  <a:gd name="connsiteY6-564" fmla="*/ 660747 h 2158745"/>
                  <a:gd name="connsiteX7-565" fmla="*/ 301830 w 399924"/>
                  <a:gd name="connsiteY7-566" fmla="*/ 6095 h 2158745"/>
                  <a:gd name="connsiteX8-567" fmla="*/ 127719 w 399924"/>
                  <a:gd name="connsiteY8-568" fmla="*/ 0 h 2158745"/>
                  <a:gd name="connsiteX0-569" fmla="*/ 127719 w 399924"/>
                  <a:gd name="connsiteY0-570" fmla="*/ 0 h 2158745"/>
                  <a:gd name="connsiteX1-571" fmla="*/ 160671 w 399924"/>
                  <a:gd name="connsiteY1-572" fmla="*/ 653795 h 2158745"/>
                  <a:gd name="connsiteX2-573" fmla="*/ 25605 w 399924"/>
                  <a:gd name="connsiteY2-574" fmla="*/ 1463420 h 2158745"/>
                  <a:gd name="connsiteX3-575" fmla="*/ 206580 w 399924"/>
                  <a:gd name="connsiteY3-576" fmla="*/ 2158745 h 2158745"/>
                  <a:gd name="connsiteX4-577" fmla="*/ 375457 w 399924"/>
                  <a:gd name="connsiteY4-578" fmla="*/ 2138024 h 2158745"/>
                  <a:gd name="connsiteX5-579" fmla="*/ 187530 w 399924"/>
                  <a:gd name="connsiteY5-580" fmla="*/ 1425320 h 2158745"/>
                  <a:gd name="connsiteX6-581" fmla="*/ 329547 w 399924"/>
                  <a:gd name="connsiteY6-582" fmla="*/ 660747 h 2158745"/>
                  <a:gd name="connsiteX7-583" fmla="*/ 301830 w 399924"/>
                  <a:gd name="connsiteY7-584" fmla="*/ 6095 h 2158745"/>
                  <a:gd name="connsiteX8-585" fmla="*/ 127719 w 399924"/>
                  <a:gd name="connsiteY8-586" fmla="*/ 0 h 2158745"/>
                  <a:gd name="connsiteX0-587" fmla="*/ 127719 w 399924"/>
                  <a:gd name="connsiteY0-588" fmla="*/ 0 h 2158745"/>
                  <a:gd name="connsiteX1-589" fmla="*/ 160671 w 399924"/>
                  <a:gd name="connsiteY1-590" fmla="*/ 653795 h 2158745"/>
                  <a:gd name="connsiteX2-591" fmla="*/ 25605 w 399924"/>
                  <a:gd name="connsiteY2-592" fmla="*/ 1463420 h 2158745"/>
                  <a:gd name="connsiteX3-593" fmla="*/ 206580 w 399924"/>
                  <a:gd name="connsiteY3-594" fmla="*/ 2158745 h 2158745"/>
                  <a:gd name="connsiteX4-595" fmla="*/ 375457 w 399924"/>
                  <a:gd name="connsiteY4-596" fmla="*/ 2138024 h 2158745"/>
                  <a:gd name="connsiteX5-597" fmla="*/ 187530 w 399924"/>
                  <a:gd name="connsiteY5-598" fmla="*/ 1425320 h 2158745"/>
                  <a:gd name="connsiteX6-599" fmla="*/ 329547 w 399924"/>
                  <a:gd name="connsiteY6-600" fmla="*/ 660747 h 2158745"/>
                  <a:gd name="connsiteX7-601" fmla="*/ 301830 w 399924"/>
                  <a:gd name="connsiteY7-602" fmla="*/ 6095 h 2158745"/>
                  <a:gd name="connsiteX8-603" fmla="*/ 127719 w 399924"/>
                  <a:gd name="connsiteY8-604" fmla="*/ 0 h 2158745"/>
                  <a:gd name="connsiteX0-605" fmla="*/ 146589 w 418794"/>
                  <a:gd name="connsiteY0-606" fmla="*/ 0 h 2158745"/>
                  <a:gd name="connsiteX1-607" fmla="*/ 179541 w 418794"/>
                  <a:gd name="connsiteY1-608" fmla="*/ 653795 h 2158745"/>
                  <a:gd name="connsiteX2-609" fmla="*/ 22807 w 418794"/>
                  <a:gd name="connsiteY2-610" fmla="*/ 1463420 h 2158745"/>
                  <a:gd name="connsiteX3-611" fmla="*/ 225450 w 418794"/>
                  <a:gd name="connsiteY3-612" fmla="*/ 2158745 h 2158745"/>
                  <a:gd name="connsiteX4-613" fmla="*/ 394327 w 418794"/>
                  <a:gd name="connsiteY4-614" fmla="*/ 2138024 h 2158745"/>
                  <a:gd name="connsiteX5-615" fmla="*/ 206400 w 418794"/>
                  <a:gd name="connsiteY5-616" fmla="*/ 1425320 h 2158745"/>
                  <a:gd name="connsiteX6-617" fmla="*/ 348417 w 418794"/>
                  <a:gd name="connsiteY6-618" fmla="*/ 660747 h 2158745"/>
                  <a:gd name="connsiteX7-619" fmla="*/ 320700 w 418794"/>
                  <a:gd name="connsiteY7-620" fmla="*/ 6095 h 2158745"/>
                  <a:gd name="connsiteX8-621" fmla="*/ 146589 w 418794"/>
                  <a:gd name="connsiteY8-622" fmla="*/ 0 h 2158745"/>
                  <a:gd name="connsiteX0-623" fmla="*/ 136662 w 408867"/>
                  <a:gd name="connsiteY0-624" fmla="*/ 0 h 2158745"/>
                  <a:gd name="connsiteX1-625" fmla="*/ 169614 w 408867"/>
                  <a:gd name="connsiteY1-626" fmla="*/ 653795 h 2158745"/>
                  <a:gd name="connsiteX2-627" fmla="*/ 12880 w 408867"/>
                  <a:gd name="connsiteY2-628" fmla="*/ 1463420 h 2158745"/>
                  <a:gd name="connsiteX3-629" fmla="*/ 215523 w 408867"/>
                  <a:gd name="connsiteY3-630" fmla="*/ 2158745 h 2158745"/>
                  <a:gd name="connsiteX4-631" fmla="*/ 384400 w 408867"/>
                  <a:gd name="connsiteY4-632" fmla="*/ 2138024 h 2158745"/>
                  <a:gd name="connsiteX5-633" fmla="*/ 196473 w 408867"/>
                  <a:gd name="connsiteY5-634" fmla="*/ 1425320 h 2158745"/>
                  <a:gd name="connsiteX6-635" fmla="*/ 338490 w 408867"/>
                  <a:gd name="connsiteY6-636" fmla="*/ 660747 h 2158745"/>
                  <a:gd name="connsiteX7-637" fmla="*/ 310773 w 408867"/>
                  <a:gd name="connsiteY7-638" fmla="*/ 6095 h 2158745"/>
                  <a:gd name="connsiteX8-639" fmla="*/ 136662 w 408867"/>
                  <a:gd name="connsiteY8-640" fmla="*/ 0 h 2158745"/>
                  <a:gd name="connsiteX0-641" fmla="*/ 136662 w 408867"/>
                  <a:gd name="connsiteY0-642" fmla="*/ 0 h 2158745"/>
                  <a:gd name="connsiteX1-643" fmla="*/ 169614 w 408867"/>
                  <a:gd name="connsiteY1-644" fmla="*/ 653795 h 2158745"/>
                  <a:gd name="connsiteX2-645" fmla="*/ 12880 w 408867"/>
                  <a:gd name="connsiteY2-646" fmla="*/ 1463420 h 2158745"/>
                  <a:gd name="connsiteX3-647" fmla="*/ 215523 w 408867"/>
                  <a:gd name="connsiteY3-648" fmla="*/ 2158745 h 2158745"/>
                  <a:gd name="connsiteX4-649" fmla="*/ 384400 w 408867"/>
                  <a:gd name="connsiteY4-650" fmla="*/ 2138024 h 2158745"/>
                  <a:gd name="connsiteX5-651" fmla="*/ 196473 w 408867"/>
                  <a:gd name="connsiteY5-652" fmla="*/ 1425320 h 2158745"/>
                  <a:gd name="connsiteX6-653" fmla="*/ 338490 w 408867"/>
                  <a:gd name="connsiteY6-654" fmla="*/ 660747 h 2158745"/>
                  <a:gd name="connsiteX7-655" fmla="*/ 310773 w 408867"/>
                  <a:gd name="connsiteY7-656" fmla="*/ 6095 h 2158745"/>
                  <a:gd name="connsiteX8-657" fmla="*/ 136662 w 408867"/>
                  <a:gd name="connsiteY8-658" fmla="*/ 0 h 2158745"/>
                  <a:gd name="connsiteX0-659" fmla="*/ 136662 w 408867"/>
                  <a:gd name="connsiteY0-660" fmla="*/ 0 h 2158745"/>
                  <a:gd name="connsiteX1-661" fmla="*/ 169614 w 408867"/>
                  <a:gd name="connsiteY1-662" fmla="*/ 653795 h 2158745"/>
                  <a:gd name="connsiteX2-663" fmla="*/ 12880 w 408867"/>
                  <a:gd name="connsiteY2-664" fmla="*/ 1463420 h 2158745"/>
                  <a:gd name="connsiteX3-665" fmla="*/ 215523 w 408867"/>
                  <a:gd name="connsiteY3-666" fmla="*/ 2158745 h 2158745"/>
                  <a:gd name="connsiteX4-667" fmla="*/ 384400 w 408867"/>
                  <a:gd name="connsiteY4-668" fmla="*/ 2138024 h 2158745"/>
                  <a:gd name="connsiteX5-669" fmla="*/ 196473 w 408867"/>
                  <a:gd name="connsiteY5-670" fmla="*/ 1425320 h 2158745"/>
                  <a:gd name="connsiteX6-671" fmla="*/ 338490 w 408867"/>
                  <a:gd name="connsiteY6-672" fmla="*/ 660747 h 2158745"/>
                  <a:gd name="connsiteX7-673" fmla="*/ 310773 w 408867"/>
                  <a:gd name="connsiteY7-674" fmla="*/ 6095 h 2158745"/>
                  <a:gd name="connsiteX8-675" fmla="*/ 136662 w 408867"/>
                  <a:gd name="connsiteY8-676" fmla="*/ 0 h 2158745"/>
                  <a:gd name="connsiteX0-677" fmla="*/ 136662 w 408867"/>
                  <a:gd name="connsiteY0-678" fmla="*/ 0 h 2158745"/>
                  <a:gd name="connsiteX1-679" fmla="*/ 169614 w 408867"/>
                  <a:gd name="connsiteY1-680" fmla="*/ 653795 h 2158745"/>
                  <a:gd name="connsiteX2-681" fmla="*/ 12880 w 408867"/>
                  <a:gd name="connsiteY2-682" fmla="*/ 1463420 h 2158745"/>
                  <a:gd name="connsiteX3-683" fmla="*/ 215523 w 408867"/>
                  <a:gd name="connsiteY3-684" fmla="*/ 2158745 h 2158745"/>
                  <a:gd name="connsiteX4-685" fmla="*/ 384400 w 408867"/>
                  <a:gd name="connsiteY4-686" fmla="*/ 2138024 h 2158745"/>
                  <a:gd name="connsiteX5-687" fmla="*/ 192139 w 408867"/>
                  <a:gd name="connsiteY5-688" fmla="*/ 1442655 h 2158745"/>
                  <a:gd name="connsiteX6-689" fmla="*/ 338490 w 408867"/>
                  <a:gd name="connsiteY6-690" fmla="*/ 660747 h 2158745"/>
                  <a:gd name="connsiteX7-691" fmla="*/ 310773 w 408867"/>
                  <a:gd name="connsiteY7-692" fmla="*/ 6095 h 2158745"/>
                  <a:gd name="connsiteX8-693" fmla="*/ 136662 w 408867"/>
                  <a:gd name="connsiteY8-694" fmla="*/ 0 h 2158745"/>
                  <a:gd name="connsiteX0-695" fmla="*/ 136662 w 408867"/>
                  <a:gd name="connsiteY0-696" fmla="*/ 0 h 2158745"/>
                  <a:gd name="connsiteX1-697" fmla="*/ 169614 w 408867"/>
                  <a:gd name="connsiteY1-698" fmla="*/ 653795 h 2158745"/>
                  <a:gd name="connsiteX2-699" fmla="*/ 12880 w 408867"/>
                  <a:gd name="connsiteY2-700" fmla="*/ 1463420 h 2158745"/>
                  <a:gd name="connsiteX3-701" fmla="*/ 215523 w 408867"/>
                  <a:gd name="connsiteY3-702" fmla="*/ 2158745 h 2158745"/>
                  <a:gd name="connsiteX4-703" fmla="*/ 384400 w 408867"/>
                  <a:gd name="connsiteY4-704" fmla="*/ 2138024 h 2158745"/>
                  <a:gd name="connsiteX5-705" fmla="*/ 183472 w 408867"/>
                  <a:gd name="connsiteY5-706" fmla="*/ 1464323 h 2158745"/>
                  <a:gd name="connsiteX6-707" fmla="*/ 338490 w 408867"/>
                  <a:gd name="connsiteY6-708" fmla="*/ 660747 h 2158745"/>
                  <a:gd name="connsiteX7-709" fmla="*/ 310773 w 408867"/>
                  <a:gd name="connsiteY7-710" fmla="*/ 6095 h 2158745"/>
                  <a:gd name="connsiteX8-711" fmla="*/ 136662 w 408867"/>
                  <a:gd name="connsiteY8-712" fmla="*/ 0 h 2158745"/>
                  <a:gd name="connsiteX0-713" fmla="*/ 136662 w 408867"/>
                  <a:gd name="connsiteY0-714" fmla="*/ 0 h 2158745"/>
                  <a:gd name="connsiteX1-715" fmla="*/ 169614 w 408867"/>
                  <a:gd name="connsiteY1-716" fmla="*/ 653795 h 2158745"/>
                  <a:gd name="connsiteX2-717" fmla="*/ 12880 w 408867"/>
                  <a:gd name="connsiteY2-718" fmla="*/ 1463420 h 2158745"/>
                  <a:gd name="connsiteX3-719" fmla="*/ 215523 w 408867"/>
                  <a:gd name="connsiteY3-720" fmla="*/ 2158745 h 2158745"/>
                  <a:gd name="connsiteX4-721" fmla="*/ 384400 w 408867"/>
                  <a:gd name="connsiteY4-722" fmla="*/ 2138024 h 2158745"/>
                  <a:gd name="connsiteX5-723" fmla="*/ 183472 w 408867"/>
                  <a:gd name="connsiteY5-724" fmla="*/ 1464323 h 2158745"/>
                  <a:gd name="connsiteX6-725" fmla="*/ 338490 w 408867"/>
                  <a:gd name="connsiteY6-726" fmla="*/ 660747 h 2158745"/>
                  <a:gd name="connsiteX7-727" fmla="*/ 310773 w 408867"/>
                  <a:gd name="connsiteY7-728" fmla="*/ 6095 h 2158745"/>
                  <a:gd name="connsiteX8-729" fmla="*/ 136662 w 408867"/>
                  <a:gd name="connsiteY8-730" fmla="*/ 0 h 2158745"/>
                  <a:gd name="connsiteX0-731" fmla="*/ 136662 w 388246"/>
                  <a:gd name="connsiteY0-732" fmla="*/ 0 h 2158745"/>
                  <a:gd name="connsiteX1-733" fmla="*/ 169614 w 388246"/>
                  <a:gd name="connsiteY1-734" fmla="*/ 653795 h 2158745"/>
                  <a:gd name="connsiteX2-735" fmla="*/ 12880 w 388246"/>
                  <a:gd name="connsiteY2-736" fmla="*/ 1463420 h 2158745"/>
                  <a:gd name="connsiteX3-737" fmla="*/ 215523 w 388246"/>
                  <a:gd name="connsiteY3-738" fmla="*/ 2158745 h 2158745"/>
                  <a:gd name="connsiteX4-739" fmla="*/ 384400 w 388246"/>
                  <a:gd name="connsiteY4-740" fmla="*/ 2138024 h 2158745"/>
                  <a:gd name="connsiteX5-741" fmla="*/ 183472 w 388246"/>
                  <a:gd name="connsiteY5-742" fmla="*/ 1464323 h 2158745"/>
                  <a:gd name="connsiteX6-743" fmla="*/ 338490 w 388246"/>
                  <a:gd name="connsiteY6-744" fmla="*/ 660747 h 2158745"/>
                  <a:gd name="connsiteX7-745" fmla="*/ 266867 w 388246"/>
                  <a:gd name="connsiteY7-746" fmla="*/ 6095 h 2158745"/>
                  <a:gd name="connsiteX8-747" fmla="*/ 136662 w 388246"/>
                  <a:gd name="connsiteY8-748" fmla="*/ 0 h 2158745"/>
                  <a:gd name="connsiteX0-749" fmla="*/ 136662 w 384400"/>
                  <a:gd name="connsiteY0-750" fmla="*/ 0 h 2158745"/>
                  <a:gd name="connsiteX1-751" fmla="*/ 169614 w 384400"/>
                  <a:gd name="connsiteY1-752" fmla="*/ 653795 h 2158745"/>
                  <a:gd name="connsiteX2-753" fmla="*/ 12880 w 384400"/>
                  <a:gd name="connsiteY2-754" fmla="*/ 1463420 h 2158745"/>
                  <a:gd name="connsiteX3-755" fmla="*/ 215523 w 384400"/>
                  <a:gd name="connsiteY3-756" fmla="*/ 2158745 h 2158745"/>
                  <a:gd name="connsiteX4-757" fmla="*/ 384400 w 384400"/>
                  <a:gd name="connsiteY4-758" fmla="*/ 2138024 h 2158745"/>
                  <a:gd name="connsiteX5-759" fmla="*/ 183472 w 384400"/>
                  <a:gd name="connsiteY5-760" fmla="*/ 1464323 h 2158745"/>
                  <a:gd name="connsiteX6-761" fmla="*/ 309219 w 384400"/>
                  <a:gd name="connsiteY6-762" fmla="*/ 631477 h 2158745"/>
                  <a:gd name="connsiteX7-763" fmla="*/ 266867 w 384400"/>
                  <a:gd name="connsiteY7-764" fmla="*/ 6095 h 2158745"/>
                  <a:gd name="connsiteX8-765" fmla="*/ 136662 w 384400"/>
                  <a:gd name="connsiteY8-766" fmla="*/ 0 h 2158745"/>
                  <a:gd name="connsiteX0-767" fmla="*/ 136662 w 384400"/>
                  <a:gd name="connsiteY0-768" fmla="*/ 0 h 2158745"/>
                  <a:gd name="connsiteX1-769" fmla="*/ 169614 w 384400"/>
                  <a:gd name="connsiteY1-770" fmla="*/ 653795 h 2158745"/>
                  <a:gd name="connsiteX2-771" fmla="*/ 12880 w 384400"/>
                  <a:gd name="connsiteY2-772" fmla="*/ 1463420 h 2158745"/>
                  <a:gd name="connsiteX3-773" fmla="*/ 215523 w 384400"/>
                  <a:gd name="connsiteY3-774" fmla="*/ 2158745 h 2158745"/>
                  <a:gd name="connsiteX4-775" fmla="*/ 384400 w 384400"/>
                  <a:gd name="connsiteY4-776" fmla="*/ 2138024 h 2158745"/>
                  <a:gd name="connsiteX5-777" fmla="*/ 139567 w 384400"/>
                  <a:gd name="connsiteY5-778" fmla="*/ 1464322 h 2158745"/>
                  <a:gd name="connsiteX6-779" fmla="*/ 309219 w 384400"/>
                  <a:gd name="connsiteY6-780" fmla="*/ 631477 h 2158745"/>
                  <a:gd name="connsiteX7-781" fmla="*/ 266867 w 384400"/>
                  <a:gd name="connsiteY7-782" fmla="*/ 6095 h 2158745"/>
                  <a:gd name="connsiteX8-783" fmla="*/ 136662 w 384400"/>
                  <a:gd name="connsiteY8-784" fmla="*/ 0 h 21587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4" name="그룹 183"/>
              <p:cNvGrpSpPr/>
              <p:nvPr/>
            </p:nvGrpSpPr>
            <p:grpSpPr>
              <a:xfrm>
                <a:off x="9498806" y="3311273"/>
                <a:ext cx="1998856" cy="1963514"/>
                <a:chOff x="9498806" y="3311273"/>
                <a:chExt cx="1998856" cy="1963514"/>
              </a:xfrm>
            </p:grpSpPr>
            <p:grpSp>
              <p:nvGrpSpPr>
                <p:cNvPr id="185" name="Group 2"/>
                <p:cNvGrpSpPr/>
                <p:nvPr/>
              </p:nvGrpSpPr>
              <p:grpSpPr>
                <a:xfrm rot="15300000">
                  <a:off x="9647135" y="4453947"/>
                  <a:ext cx="672511" cy="969170"/>
                  <a:chOff x="967240" y="3289369"/>
                  <a:chExt cx="1100200" cy="1585520"/>
                </a:xfrm>
              </p:grpSpPr>
              <p:sp>
                <p:nvSpPr>
                  <p:cNvPr id="195" name="Freeform 3"/>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Freeform 4"/>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6" name="Freeform 13"/>
                <p:cNvSpPr/>
                <p:nvPr/>
              </p:nvSpPr>
              <p:spPr>
                <a:xfrm rot="4407011">
                  <a:off x="10918637" y="3366457"/>
                  <a:ext cx="290163" cy="81718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7" name="Group 15"/>
                <p:cNvGrpSpPr/>
                <p:nvPr/>
              </p:nvGrpSpPr>
              <p:grpSpPr>
                <a:xfrm rot="5400000">
                  <a:off x="10675128" y="4128426"/>
                  <a:ext cx="577045" cy="831590"/>
                  <a:chOff x="967240" y="3289369"/>
                  <a:chExt cx="1100200" cy="1585520"/>
                </a:xfrm>
              </p:grpSpPr>
              <p:sp>
                <p:nvSpPr>
                  <p:cNvPr id="193" name="Freeform 16"/>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Freeform 17"/>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8" name="Freeform 19"/>
                <p:cNvSpPr/>
                <p:nvPr/>
              </p:nvSpPr>
              <p:spPr>
                <a:xfrm rot="3762166">
                  <a:off x="10883440" y="4518509"/>
                  <a:ext cx="321894" cy="906551"/>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9" name="Freeform 20"/>
                <p:cNvSpPr/>
                <p:nvPr/>
              </p:nvSpPr>
              <p:spPr>
                <a:xfrm rot="6040617" flipV="1">
                  <a:off x="9893194" y="3712846"/>
                  <a:ext cx="344847" cy="97119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0" name="Group 15"/>
                <p:cNvGrpSpPr/>
                <p:nvPr/>
              </p:nvGrpSpPr>
              <p:grpSpPr>
                <a:xfrm rot="18284720">
                  <a:off x="10094144" y="3209875"/>
                  <a:ext cx="459730" cy="662525"/>
                  <a:chOff x="967240" y="3289369"/>
                  <a:chExt cx="1100200" cy="1585520"/>
                </a:xfrm>
              </p:grpSpPr>
              <p:sp>
                <p:nvSpPr>
                  <p:cNvPr id="191" name="Freeform 16"/>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2" name="Freeform 17"/>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nvGrpSpPr>
          <p:cNvPr id="202" name="그룹 201"/>
          <p:cNvGrpSpPr/>
          <p:nvPr/>
        </p:nvGrpSpPr>
        <p:grpSpPr>
          <a:xfrm>
            <a:off x="52218" y="968911"/>
            <a:ext cx="4570026" cy="2732374"/>
            <a:chOff x="3683741" y="2065267"/>
            <a:chExt cx="4921145" cy="2942304"/>
          </a:xfrm>
        </p:grpSpPr>
        <p:grpSp>
          <p:nvGrpSpPr>
            <p:cNvPr id="203" name="그룹 202"/>
            <p:cNvGrpSpPr/>
            <p:nvPr/>
          </p:nvGrpSpPr>
          <p:grpSpPr>
            <a:xfrm rot="712870">
              <a:off x="3683741" y="2065267"/>
              <a:ext cx="3575325" cy="1868899"/>
              <a:chOff x="1978345" y="2203258"/>
              <a:chExt cx="3164651" cy="1654231"/>
            </a:xfrm>
          </p:grpSpPr>
          <p:sp>
            <p:nvSpPr>
              <p:cNvPr id="209" name="자유형: 도형 208"/>
              <p:cNvSpPr/>
              <p:nvPr/>
            </p:nvSpPr>
            <p:spPr>
              <a:xfrm rot="1231697">
                <a:off x="2608161" y="2468990"/>
                <a:ext cx="2534835" cy="1388499"/>
              </a:xfrm>
              <a:custGeom>
                <a:avLst/>
                <a:gdLst>
                  <a:gd name="connsiteX0" fmla="*/ 679840 w 2951501"/>
                  <a:gd name="connsiteY0" fmla="*/ 1516490 h 1616735"/>
                  <a:gd name="connsiteX1" fmla="*/ 1817700 w 2951501"/>
                  <a:gd name="connsiteY1" fmla="*/ 1516490 h 1616735"/>
                  <a:gd name="connsiteX2" fmla="*/ 1817700 w 2951501"/>
                  <a:gd name="connsiteY2" fmla="*/ 1567623 h 1616735"/>
                  <a:gd name="connsiteX3" fmla="*/ 1774636 w 2951501"/>
                  <a:gd name="connsiteY3" fmla="*/ 1616735 h 1616735"/>
                  <a:gd name="connsiteX4" fmla="*/ 722905 w 2951501"/>
                  <a:gd name="connsiteY4" fmla="*/ 1616735 h 1616735"/>
                  <a:gd name="connsiteX5" fmla="*/ 679840 w 2951501"/>
                  <a:gd name="connsiteY5" fmla="*/ 1567623 h 1616735"/>
                  <a:gd name="connsiteX6" fmla="*/ 679840 w 2951501"/>
                  <a:gd name="connsiteY6" fmla="*/ 1407500 h 1616735"/>
                  <a:gd name="connsiteX7" fmla="*/ 1817700 w 2951501"/>
                  <a:gd name="connsiteY7" fmla="*/ 1407500 h 1616735"/>
                  <a:gd name="connsiteX8" fmla="*/ 1817700 w 2951501"/>
                  <a:gd name="connsiteY8" fmla="*/ 1472848 h 1616735"/>
                  <a:gd name="connsiteX9" fmla="*/ 679840 w 2951501"/>
                  <a:gd name="connsiteY9" fmla="*/ 1472848 h 1616735"/>
                  <a:gd name="connsiteX10" fmla="*/ 1817700 w 2951501"/>
                  <a:gd name="connsiteY10" fmla="*/ 611112 h 1616735"/>
                  <a:gd name="connsiteX11" fmla="*/ 1817700 w 2951501"/>
                  <a:gd name="connsiteY11" fmla="*/ 973623 h 1616735"/>
                  <a:gd name="connsiteX12" fmla="*/ 2224001 w 2951501"/>
                  <a:gd name="connsiteY12" fmla="*/ 611112 h 1616735"/>
                  <a:gd name="connsiteX13" fmla="*/ 449189 w 2951501"/>
                  <a:gd name="connsiteY13" fmla="*/ 386587 h 1616735"/>
                  <a:gd name="connsiteX14" fmla="*/ 239392 w 2951501"/>
                  <a:gd name="connsiteY14" fmla="*/ 437793 h 1616735"/>
                  <a:gd name="connsiteX15" fmla="*/ 127717 w 2951501"/>
                  <a:gd name="connsiteY15" fmla="*/ 563345 h 1616735"/>
                  <a:gd name="connsiteX16" fmla="*/ 119224 w 2951501"/>
                  <a:gd name="connsiteY16" fmla="*/ 813828 h 1616735"/>
                  <a:gd name="connsiteX17" fmla="*/ 118041 w 2951501"/>
                  <a:gd name="connsiteY17" fmla="*/ 814226 h 1616735"/>
                  <a:gd name="connsiteX18" fmla="*/ 156579 w 2951501"/>
                  <a:gd name="connsiteY18" fmla="*/ 873845 h 1616735"/>
                  <a:gd name="connsiteX19" fmla="*/ 319223 w 2951501"/>
                  <a:gd name="connsiteY19" fmla="*/ 1023753 h 1616735"/>
                  <a:gd name="connsiteX20" fmla="*/ 318718 w 2951501"/>
                  <a:gd name="connsiteY20" fmla="*/ 1024809 h 1616735"/>
                  <a:gd name="connsiteX21" fmla="*/ 679840 w 2951501"/>
                  <a:gd name="connsiteY21" fmla="*/ 1198510 h 1616735"/>
                  <a:gd name="connsiteX22" fmla="*/ 679840 w 2951501"/>
                  <a:gd name="connsiteY22" fmla="*/ 494818 h 1616735"/>
                  <a:gd name="connsiteX23" fmla="*/ 613050 w 2951501"/>
                  <a:gd name="connsiteY23" fmla="*/ 439426 h 1616735"/>
                  <a:gd name="connsiteX24" fmla="*/ 522606 w 2951501"/>
                  <a:gd name="connsiteY24" fmla="*/ 399416 h 1616735"/>
                  <a:gd name="connsiteX25" fmla="*/ 449189 w 2951501"/>
                  <a:gd name="connsiteY25" fmla="*/ 386587 h 1616735"/>
                  <a:gd name="connsiteX26" fmla="*/ 2556092 w 2951501"/>
                  <a:gd name="connsiteY26" fmla="*/ 0 h 1616735"/>
                  <a:gd name="connsiteX27" fmla="*/ 2951501 w 2951501"/>
                  <a:gd name="connsiteY27" fmla="*/ 404658 h 1616735"/>
                  <a:gd name="connsiteX28" fmla="*/ 2608538 w 2951501"/>
                  <a:gd name="connsiteY28" fmla="*/ 418986 h 1616735"/>
                  <a:gd name="connsiteX29" fmla="*/ 2606605 w 2951501"/>
                  <a:gd name="connsiteY29" fmla="*/ 417008 h 1616735"/>
                  <a:gd name="connsiteX30" fmla="*/ 1820087 w 2951501"/>
                  <a:gd name="connsiteY30" fmla="*/ 1344294 h 1616735"/>
                  <a:gd name="connsiteX31" fmla="*/ 1817700 w 2951501"/>
                  <a:gd name="connsiteY31" fmla="*/ 1341966 h 1616735"/>
                  <a:gd name="connsiteX32" fmla="*/ 1817700 w 2951501"/>
                  <a:gd name="connsiteY32" fmla="*/ 1363858 h 1616735"/>
                  <a:gd name="connsiteX33" fmla="*/ 679840 w 2951501"/>
                  <a:gd name="connsiteY33" fmla="*/ 1363858 h 1616735"/>
                  <a:gd name="connsiteX34" fmla="*/ 679840 w 2951501"/>
                  <a:gd name="connsiteY34" fmla="*/ 1307744 h 1616735"/>
                  <a:gd name="connsiteX35" fmla="*/ 268830 w 2951501"/>
                  <a:gd name="connsiteY35" fmla="*/ 1110047 h 1616735"/>
                  <a:gd name="connsiteX36" fmla="*/ 270209 w 2951501"/>
                  <a:gd name="connsiteY36" fmla="*/ 1107180 h 1616735"/>
                  <a:gd name="connsiteX37" fmla="*/ 198248 w 2951501"/>
                  <a:gd name="connsiteY37" fmla="*/ 1056644 h 1616735"/>
                  <a:gd name="connsiteX38" fmla="*/ 55623 w 2951501"/>
                  <a:gd name="connsiteY38" fmla="*/ 898485 h 1616735"/>
                  <a:gd name="connsiteX39" fmla="*/ 1591 w 2951501"/>
                  <a:gd name="connsiteY39" fmla="*/ 738051 h 1616735"/>
                  <a:gd name="connsiteX40" fmla="*/ 88988 w 2951501"/>
                  <a:gd name="connsiteY40" fmla="*/ 428893 h 1616735"/>
                  <a:gd name="connsiteX41" fmla="*/ 91156 w 2951501"/>
                  <a:gd name="connsiteY41" fmla="*/ 430488 h 1616735"/>
                  <a:gd name="connsiteX42" fmla="*/ 424588 w 2951501"/>
                  <a:gd name="connsiteY42" fmla="*/ 285218 h 1616735"/>
                  <a:gd name="connsiteX43" fmla="*/ 550151 w 2951501"/>
                  <a:gd name="connsiteY43" fmla="*/ 302724 h 1616735"/>
                  <a:gd name="connsiteX44" fmla="*/ 666090 w 2951501"/>
                  <a:gd name="connsiteY44" fmla="*/ 354013 h 1616735"/>
                  <a:gd name="connsiteX45" fmla="*/ 690060 w 2951501"/>
                  <a:gd name="connsiteY45" fmla="*/ 373892 h 1616735"/>
                  <a:gd name="connsiteX46" fmla="*/ 692454 w 2951501"/>
                  <a:gd name="connsiteY46" fmla="*/ 367302 h 1616735"/>
                  <a:gd name="connsiteX47" fmla="*/ 722905 w 2951501"/>
                  <a:gd name="connsiteY47" fmla="*/ 352917 h 1616735"/>
                  <a:gd name="connsiteX48" fmla="*/ 1774636 w 2951501"/>
                  <a:gd name="connsiteY48" fmla="*/ 352917 h 1616735"/>
                  <a:gd name="connsiteX49" fmla="*/ 1817700 w 2951501"/>
                  <a:gd name="connsiteY49" fmla="*/ 402029 h 1616735"/>
                  <a:gd name="connsiteX50" fmla="*/ 1817700 w 2951501"/>
                  <a:gd name="connsiteY50" fmla="*/ 525619 h 1616735"/>
                  <a:gd name="connsiteX51" fmla="*/ 2319822 w 2951501"/>
                  <a:gd name="connsiteY51" fmla="*/ 525619 h 1616735"/>
                  <a:gd name="connsiteX52" fmla="*/ 2530110 w 2951501"/>
                  <a:gd name="connsiteY52" fmla="*/ 337995 h 1616735"/>
                  <a:gd name="connsiteX53" fmla="*/ 2533895 w 2951501"/>
                  <a:gd name="connsiteY53" fmla="*/ 341686 h 16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51501" h="1616735">
                    <a:moveTo>
                      <a:pt x="679840" y="1516490"/>
                    </a:moveTo>
                    <a:lnTo>
                      <a:pt x="1817700" y="1516490"/>
                    </a:lnTo>
                    <a:lnTo>
                      <a:pt x="1817700" y="1567623"/>
                    </a:lnTo>
                    <a:cubicBezTo>
                      <a:pt x="1817700" y="1594747"/>
                      <a:pt x="1798420" y="1616735"/>
                      <a:pt x="1774636" y="1616735"/>
                    </a:cubicBezTo>
                    <a:lnTo>
                      <a:pt x="722905" y="1616735"/>
                    </a:lnTo>
                    <a:cubicBezTo>
                      <a:pt x="699121" y="1616735"/>
                      <a:pt x="679840" y="1594747"/>
                      <a:pt x="679840" y="1567623"/>
                    </a:cubicBezTo>
                    <a:close/>
                    <a:moveTo>
                      <a:pt x="679840" y="1407500"/>
                    </a:moveTo>
                    <a:lnTo>
                      <a:pt x="1817700" y="1407500"/>
                    </a:lnTo>
                    <a:lnTo>
                      <a:pt x="1817700" y="1472848"/>
                    </a:lnTo>
                    <a:lnTo>
                      <a:pt x="679840" y="1472848"/>
                    </a:lnTo>
                    <a:close/>
                    <a:moveTo>
                      <a:pt x="1817700" y="611112"/>
                    </a:moveTo>
                    <a:lnTo>
                      <a:pt x="1817700" y="973623"/>
                    </a:lnTo>
                    <a:lnTo>
                      <a:pt x="2224001" y="611112"/>
                    </a:lnTo>
                    <a:close/>
                    <a:moveTo>
                      <a:pt x="449189" y="386587"/>
                    </a:moveTo>
                    <a:cubicBezTo>
                      <a:pt x="375505" y="381552"/>
                      <a:pt x="302157" y="399580"/>
                      <a:pt x="239392" y="437793"/>
                    </a:cubicBezTo>
                    <a:cubicBezTo>
                      <a:pt x="191686" y="474403"/>
                      <a:pt x="154461" y="503154"/>
                      <a:pt x="127717" y="563345"/>
                    </a:cubicBezTo>
                    <a:cubicBezTo>
                      <a:pt x="95043" y="642185"/>
                      <a:pt x="91358" y="731154"/>
                      <a:pt x="119224" y="813828"/>
                    </a:cubicBezTo>
                    <a:lnTo>
                      <a:pt x="118041" y="814226"/>
                    </a:lnTo>
                    <a:lnTo>
                      <a:pt x="156579" y="873845"/>
                    </a:lnTo>
                    <a:cubicBezTo>
                      <a:pt x="200043" y="932336"/>
                      <a:pt x="255879" y="983997"/>
                      <a:pt x="319223" y="1023753"/>
                    </a:cubicBezTo>
                    <a:lnTo>
                      <a:pt x="318718" y="1024809"/>
                    </a:lnTo>
                    <a:lnTo>
                      <a:pt x="679840" y="1198510"/>
                    </a:lnTo>
                    <a:lnTo>
                      <a:pt x="679840" y="494818"/>
                    </a:lnTo>
                    <a:lnTo>
                      <a:pt x="613050" y="439426"/>
                    </a:lnTo>
                    <a:cubicBezTo>
                      <a:pt x="585307" y="422195"/>
                      <a:pt x="554948" y="408629"/>
                      <a:pt x="522606" y="399416"/>
                    </a:cubicBezTo>
                    <a:cubicBezTo>
                      <a:pt x="498349" y="392506"/>
                      <a:pt x="473751" y="388265"/>
                      <a:pt x="449189" y="386587"/>
                    </a:cubicBezTo>
                    <a:close/>
                    <a:moveTo>
                      <a:pt x="2556092" y="0"/>
                    </a:moveTo>
                    <a:lnTo>
                      <a:pt x="2951501" y="404658"/>
                    </a:lnTo>
                    <a:lnTo>
                      <a:pt x="2608538" y="418986"/>
                    </a:lnTo>
                    <a:lnTo>
                      <a:pt x="2606605" y="417008"/>
                    </a:lnTo>
                    <a:lnTo>
                      <a:pt x="1820087" y="1344294"/>
                    </a:lnTo>
                    <a:lnTo>
                      <a:pt x="1817700" y="1341966"/>
                    </a:lnTo>
                    <a:lnTo>
                      <a:pt x="1817700" y="1363858"/>
                    </a:lnTo>
                    <a:lnTo>
                      <a:pt x="679840" y="1363858"/>
                    </a:lnTo>
                    <a:lnTo>
                      <a:pt x="679840" y="1307744"/>
                    </a:lnTo>
                    <a:lnTo>
                      <a:pt x="268830" y="1110047"/>
                    </a:lnTo>
                    <a:lnTo>
                      <a:pt x="270209" y="1107180"/>
                    </a:lnTo>
                    <a:lnTo>
                      <a:pt x="198248" y="1056644"/>
                    </a:lnTo>
                    <a:cubicBezTo>
                      <a:pt x="142291" y="1011239"/>
                      <a:pt x="93777" y="957478"/>
                      <a:pt x="55623" y="898485"/>
                    </a:cubicBezTo>
                    <a:cubicBezTo>
                      <a:pt x="27132" y="847625"/>
                      <a:pt x="9121" y="802009"/>
                      <a:pt x="1591" y="738051"/>
                    </a:cubicBezTo>
                    <a:cubicBezTo>
                      <a:pt x="-7531" y="629033"/>
                      <a:pt x="22695" y="518961"/>
                      <a:pt x="88988" y="428893"/>
                    </a:cubicBezTo>
                    <a:lnTo>
                      <a:pt x="91156" y="430488"/>
                    </a:lnTo>
                    <a:cubicBezTo>
                      <a:pt x="162999" y="345385"/>
                      <a:pt x="305583" y="286481"/>
                      <a:pt x="424588" y="285218"/>
                    </a:cubicBezTo>
                    <a:cubicBezTo>
                      <a:pt x="466453" y="285186"/>
                      <a:pt x="508692" y="290914"/>
                      <a:pt x="550151" y="302724"/>
                    </a:cubicBezTo>
                    <a:cubicBezTo>
                      <a:pt x="591610" y="314534"/>
                      <a:pt x="630526" y="331925"/>
                      <a:pt x="666090" y="354013"/>
                    </a:cubicBezTo>
                    <a:lnTo>
                      <a:pt x="690060" y="373892"/>
                    </a:lnTo>
                    <a:lnTo>
                      <a:pt x="692454" y="367302"/>
                    </a:lnTo>
                    <a:cubicBezTo>
                      <a:pt x="700247" y="358414"/>
                      <a:pt x="711013" y="352917"/>
                      <a:pt x="722905" y="352917"/>
                    </a:cubicBezTo>
                    <a:lnTo>
                      <a:pt x="1774636" y="352917"/>
                    </a:lnTo>
                    <a:cubicBezTo>
                      <a:pt x="1798420" y="352917"/>
                      <a:pt x="1817700" y="374905"/>
                      <a:pt x="1817700" y="402029"/>
                    </a:cubicBezTo>
                    <a:lnTo>
                      <a:pt x="1817700" y="525619"/>
                    </a:lnTo>
                    <a:lnTo>
                      <a:pt x="2319822" y="525619"/>
                    </a:lnTo>
                    <a:lnTo>
                      <a:pt x="2530110" y="337995"/>
                    </a:lnTo>
                    <a:lnTo>
                      <a:pt x="2533895" y="341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0" name="자유형: 도형 209"/>
              <p:cNvSpPr/>
              <p:nvPr/>
            </p:nvSpPr>
            <p:spPr>
              <a:xfrm rot="6382074">
                <a:off x="2370602" y="2097797"/>
                <a:ext cx="683006" cy="911349"/>
              </a:xfrm>
              <a:custGeom>
                <a:avLst/>
                <a:gdLst>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45990 w 852117"/>
                  <a:gd name="connsiteY6" fmla="*/ 68978 h 913021"/>
                  <a:gd name="connsiteX7" fmla="*/ 454992 w 852117"/>
                  <a:gd name="connsiteY7" fmla="*/ 231624 h 913021"/>
                  <a:gd name="connsiteX8" fmla="*/ 452843 w 852117"/>
                  <a:gd name="connsiteY8" fmla="*/ 13725 h 913021"/>
                  <a:gd name="connsiteX9" fmla="*/ 562280 w 852117"/>
                  <a:gd name="connsiteY9" fmla="*/ 38587 h 913021"/>
                  <a:gd name="connsiteX10" fmla="*/ 591089 w 852117"/>
                  <a:gd name="connsiteY10" fmla="*/ 223958 h 913021"/>
                  <a:gd name="connsiteX11" fmla="*/ 574101 w 852117"/>
                  <a:gd name="connsiteY11" fmla="*/ 39172 h 913021"/>
                  <a:gd name="connsiteX12" fmla="*/ 703090 w 852117"/>
                  <a:gd name="connsiteY12" fmla="*/ 62958 h 913021"/>
                  <a:gd name="connsiteX13" fmla="*/ 709880 w 852117"/>
                  <a:gd name="connsiteY13" fmla="*/ 237369 h 913021"/>
                  <a:gd name="connsiteX14" fmla="*/ 714239 w 852117"/>
                  <a:gd name="connsiteY14" fmla="*/ 69553 h 913021"/>
                  <a:gd name="connsiteX15" fmla="*/ 822235 w 852117"/>
                  <a:gd name="connsiteY15" fmla="*/ 87329 h 913021"/>
                  <a:gd name="connsiteX16" fmla="*/ 851404 w 852117"/>
                  <a:gd name="connsiteY16" fmla="*/ 326326 h 913021"/>
                  <a:gd name="connsiteX17" fmla="*/ 762365 w 852117"/>
                  <a:gd name="connsiteY17" fmla="*/ 809335 h 913021"/>
                  <a:gd name="connsiteX18" fmla="*/ 751654 w 852117"/>
                  <a:gd name="connsiteY18" fmla="*/ 912259 h 913021"/>
                  <a:gd name="connsiteX19" fmla="*/ 380634 w 852117"/>
                  <a:gd name="connsiteY19" fmla="*/ 913021 h 913021"/>
                  <a:gd name="connsiteX20" fmla="*/ 361777 w 852117"/>
                  <a:gd name="connsiteY20" fmla="*/ 780857 h 913021"/>
                  <a:gd name="connsiteX21" fmla="*/ 259790 w 852117"/>
                  <a:gd name="connsiteY21" fmla="*/ 654805 h 913021"/>
                  <a:gd name="connsiteX22" fmla="*/ 127442 w 852117"/>
                  <a:gd name="connsiteY22" fmla="*/ 467151 h 913021"/>
                  <a:gd name="connsiteX23" fmla="*/ 0 w 852117"/>
                  <a:gd name="connsiteY23" fmla="*/ 226050 h 913021"/>
                  <a:gd name="connsiteX0-1" fmla="*/ 0 w 852117"/>
                  <a:gd name="connsiteY0-2" fmla="*/ 226050 h 913021"/>
                  <a:gd name="connsiteX1-3" fmla="*/ 235595 w 852117"/>
                  <a:gd name="connsiteY1-4" fmla="*/ 373156 h 913021"/>
                  <a:gd name="connsiteX2-5" fmla="*/ 311282 w 852117"/>
                  <a:gd name="connsiteY2-6" fmla="*/ 397996 h 913021"/>
                  <a:gd name="connsiteX3-7" fmla="*/ 331029 w 852117"/>
                  <a:gd name="connsiteY3-8" fmla="*/ 139667 h 913021"/>
                  <a:gd name="connsiteX4-9" fmla="*/ 328134 w 852117"/>
                  <a:gd name="connsiteY4-10" fmla="*/ 7546 h 913021"/>
                  <a:gd name="connsiteX5-11" fmla="*/ 443295 w 852117"/>
                  <a:gd name="connsiteY5-12" fmla="*/ 0 h 913021"/>
                  <a:gd name="connsiteX6-13" fmla="*/ 454992 w 852117"/>
                  <a:gd name="connsiteY6-14" fmla="*/ 231624 h 913021"/>
                  <a:gd name="connsiteX7-15" fmla="*/ 452843 w 852117"/>
                  <a:gd name="connsiteY7-16" fmla="*/ 13725 h 913021"/>
                  <a:gd name="connsiteX8-17" fmla="*/ 562280 w 852117"/>
                  <a:gd name="connsiteY8-18" fmla="*/ 38587 h 913021"/>
                  <a:gd name="connsiteX9-19" fmla="*/ 591089 w 852117"/>
                  <a:gd name="connsiteY9-20" fmla="*/ 223958 h 913021"/>
                  <a:gd name="connsiteX10-21" fmla="*/ 574101 w 852117"/>
                  <a:gd name="connsiteY10-22" fmla="*/ 39172 h 913021"/>
                  <a:gd name="connsiteX11-23" fmla="*/ 703090 w 852117"/>
                  <a:gd name="connsiteY11-24" fmla="*/ 62958 h 913021"/>
                  <a:gd name="connsiteX12-25" fmla="*/ 709880 w 852117"/>
                  <a:gd name="connsiteY12-26" fmla="*/ 237369 h 913021"/>
                  <a:gd name="connsiteX13-27" fmla="*/ 714239 w 852117"/>
                  <a:gd name="connsiteY13-28" fmla="*/ 69553 h 913021"/>
                  <a:gd name="connsiteX14-29" fmla="*/ 822235 w 852117"/>
                  <a:gd name="connsiteY14-30" fmla="*/ 87329 h 913021"/>
                  <a:gd name="connsiteX15-31" fmla="*/ 851404 w 852117"/>
                  <a:gd name="connsiteY15-32" fmla="*/ 326326 h 913021"/>
                  <a:gd name="connsiteX16-33" fmla="*/ 762365 w 852117"/>
                  <a:gd name="connsiteY16-34" fmla="*/ 809335 h 913021"/>
                  <a:gd name="connsiteX17-35" fmla="*/ 751654 w 852117"/>
                  <a:gd name="connsiteY17-36" fmla="*/ 912259 h 913021"/>
                  <a:gd name="connsiteX18-37" fmla="*/ 380634 w 852117"/>
                  <a:gd name="connsiteY18-38" fmla="*/ 913021 h 913021"/>
                  <a:gd name="connsiteX19-39" fmla="*/ 361777 w 852117"/>
                  <a:gd name="connsiteY19-40" fmla="*/ 780857 h 913021"/>
                  <a:gd name="connsiteX20-41" fmla="*/ 259790 w 852117"/>
                  <a:gd name="connsiteY20-42" fmla="*/ 654805 h 913021"/>
                  <a:gd name="connsiteX21-43" fmla="*/ 127442 w 852117"/>
                  <a:gd name="connsiteY21-44" fmla="*/ 467151 h 913021"/>
                  <a:gd name="connsiteX22-45" fmla="*/ 0 w 852117"/>
                  <a:gd name="connsiteY22-46" fmla="*/ 226050 h 913021"/>
                  <a:gd name="connsiteX0-47" fmla="*/ 0 w 852117"/>
                  <a:gd name="connsiteY0-48" fmla="*/ 218504 h 905475"/>
                  <a:gd name="connsiteX1-49" fmla="*/ 235595 w 852117"/>
                  <a:gd name="connsiteY1-50" fmla="*/ 365610 h 905475"/>
                  <a:gd name="connsiteX2-51" fmla="*/ 311282 w 852117"/>
                  <a:gd name="connsiteY2-52" fmla="*/ 390450 h 905475"/>
                  <a:gd name="connsiteX3-53" fmla="*/ 331029 w 852117"/>
                  <a:gd name="connsiteY3-54" fmla="*/ 132121 h 905475"/>
                  <a:gd name="connsiteX4-55" fmla="*/ 328134 w 852117"/>
                  <a:gd name="connsiteY4-56" fmla="*/ 0 h 905475"/>
                  <a:gd name="connsiteX5-57" fmla="*/ 446516 w 852117"/>
                  <a:gd name="connsiteY5-58" fmla="*/ 3421 h 905475"/>
                  <a:gd name="connsiteX6-59" fmla="*/ 454992 w 852117"/>
                  <a:gd name="connsiteY6-60" fmla="*/ 224078 h 905475"/>
                  <a:gd name="connsiteX7-61" fmla="*/ 452843 w 852117"/>
                  <a:gd name="connsiteY7-62" fmla="*/ 6179 h 905475"/>
                  <a:gd name="connsiteX8-63" fmla="*/ 562280 w 852117"/>
                  <a:gd name="connsiteY8-64" fmla="*/ 31041 h 905475"/>
                  <a:gd name="connsiteX9-65" fmla="*/ 591089 w 852117"/>
                  <a:gd name="connsiteY9-66" fmla="*/ 216412 h 905475"/>
                  <a:gd name="connsiteX10-67" fmla="*/ 574101 w 852117"/>
                  <a:gd name="connsiteY10-68" fmla="*/ 31626 h 905475"/>
                  <a:gd name="connsiteX11-69" fmla="*/ 703090 w 852117"/>
                  <a:gd name="connsiteY11-70" fmla="*/ 55412 h 905475"/>
                  <a:gd name="connsiteX12-71" fmla="*/ 709880 w 852117"/>
                  <a:gd name="connsiteY12-72" fmla="*/ 229823 h 905475"/>
                  <a:gd name="connsiteX13-73" fmla="*/ 714239 w 852117"/>
                  <a:gd name="connsiteY13-74" fmla="*/ 62007 h 905475"/>
                  <a:gd name="connsiteX14-75" fmla="*/ 822235 w 852117"/>
                  <a:gd name="connsiteY14-76" fmla="*/ 79783 h 905475"/>
                  <a:gd name="connsiteX15-77" fmla="*/ 851404 w 852117"/>
                  <a:gd name="connsiteY15-78" fmla="*/ 318780 h 905475"/>
                  <a:gd name="connsiteX16-79" fmla="*/ 762365 w 852117"/>
                  <a:gd name="connsiteY16-80" fmla="*/ 801789 h 905475"/>
                  <a:gd name="connsiteX17-81" fmla="*/ 751654 w 852117"/>
                  <a:gd name="connsiteY17-82" fmla="*/ 904713 h 905475"/>
                  <a:gd name="connsiteX18-83" fmla="*/ 380634 w 852117"/>
                  <a:gd name="connsiteY18-84" fmla="*/ 905475 h 905475"/>
                  <a:gd name="connsiteX19-85" fmla="*/ 361777 w 852117"/>
                  <a:gd name="connsiteY19-86" fmla="*/ 773311 h 905475"/>
                  <a:gd name="connsiteX20-87" fmla="*/ 259790 w 852117"/>
                  <a:gd name="connsiteY20-88" fmla="*/ 647259 h 905475"/>
                  <a:gd name="connsiteX21-89" fmla="*/ 127442 w 852117"/>
                  <a:gd name="connsiteY21-90" fmla="*/ 459605 h 905475"/>
                  <a:gd name="connsiteX22-91" fmla="*/ 0 w 852117"/>
                  <a:gd name="connsiteY22-92" fmla="*/ 218504 h 905475"/>
                  <a:gd name="connsiteX0-93" fmla="*/ 0 w 852117"/>
                  <a:gd name="connsiteY0-94" fmla="*/ 222954 h 909925"/>
                  <a:gd name="connsiteX1-95" fmla="*/ 235595 w 852117"/>
                  <a:gd name="connsiteY1-96" fmla="*/ 370060 h 909925"/>
                  <a:gd name="connsiteX2-97" fmla="*/ 311282 w 852117"/>
                  <a:gd name="connsiteY2-98" fmla="*/ 394900 h 909925"/>
                  <a:gd name="connsiteX3-99" fmla="*/ 331029 w 852117"/>
                  <a:gd name="connsiteY3-100" fmla="*/ 136571 h 909925"/>
                  <a:gd name="connsiteX4-101" fmla="*/ 328134 w 852117"/>
                  <a:gd name="connsiteY4-102" fmla="*/ 4450 h 909925"/>
                  <a:gd name="connsiteX5-103" fmla="*/ 446516 w 852117"/>
                  <a:gd name="connsiteY5-104" fmla="*/ 7871 h 909925"/>
                  <a:gd name="connsiteX6-105" fmla="*/ 454992 w 852117"/>
                  <a:gd name="connsiteY6-106" fmla="*/ 228528 h 909925"/>
                  <a:gd name="connsiteX7-107" fmla="*/ 452843 w 852117"/>
                  <a:gd name="connsiteY7-108" fmla="*/ 10629 h 909925"/>
                  <a:gd name="connsiteX8-109" fmla="*/ 562280 w 852117"/>
                  <a:gd name="connsiteY8-110" fmla="*/ 35491 h 909925"/>
                  <a:gd name="connsiteX9-111" fmla="*/ 591089 w 852117"/>
                  <a:gd name="connsiteY9-112" fmla="*/ 220862 h 909925"/>
                  <a:gd name="connsiteX10-113" fmla="*/ 574101 w 852117"/>
                  <a:gd name="connsiteY10-114" fmla="*/ 36076 h 909925"/>
                  <a:gd name="connsiteX11-115" fmla="*/ 703090 w 852117"/>
                  <a:gd name="connsiteY11-116" fmla="*/ 59862 h 909925"/>
                  <a:gd name="connsiteX12-117" fmla="*/ 709880 w 852117"/>
                  <a:gd name="connsiteY12-118" fmla="*/ 234273 h 909925"/>
                  <a:gd name="connsiteX13-119" fmla="*/ 714239 w 852117"/>
                  <a:gd name="connsiteY13-120" fmla="*/ 66457 h 909925"/>
                  <a:gd name="connsiteX14-121" fmla="*/ 822235 w 852117"/>
                  <a:gd name="connsiteY14-122" fmla="*/ 84233 h 909925"/>
                  <a:gd name="connsiteX15-123" fmla="*/ 851404 w 852117"/>
                  <a:gd name="connsiteY15-124" fmla="*/ 323230 h 909925"/>
                  <a:gd name="connsiteX16-125" fmla="*/ 762365 w 852117"/>
                  <a:gd name="connsiteY16-126" fmla="*/ 806239 h 909925"/>
                  <a:gd name="connsiteX17-127" fmla="*/ 751654 w 852117"/>
                  <a:gd name="connsiteY17-128" fmla="*/ 909163 h 909925"/>
                  <a:gd name="connsiteX18-129" fmla="*/ 380634 w 852117"/>
                  <a:gd name="connsiteY18-130" fmla="*/ 909925 h 909925"/>
                  <a:gd name="connsiteX19-131" fmla="*/ 361777 w 852117"/>
                  <a:gd name="connsiteY19-132" fmla="*/ 777761 h 909925"/>
                  <a:gd name="connsiteX20-133" fmla="*/ 259790 w 852117"/>
                  <a:gd name="connsiteY20-134" fmla="*/ 651709 h 909925"/>
                  <a:gd name="connsiteX21-135" fmla="*/ 127442 w 852117"/>
                  <a:gd name="connsiteY21-136" fmla="*/ 464055 h 909925"/>
                  <a:gd name="connsiteX22-137" fmla="*/ 0 w 852117"/>
                  <a:gd name="connsiteY22-138" fmla="*/ 222954 h 909925"/>
                  <a:gd name="connsiteX0-139" fmla="*/ 0 w 852117"/>
                  <a:gd name="connsiteY0-140" fmla="*/ 220271 h 907242"/>
                  <a:gd name="connsiteX1-141" fmla="*/ 235595 w 852117"/>
                  <a:gd name="connsiteY1-142" fmla="*/ 367377 h 907242"/>
                  <a:gd name="connsiteX2-143" fmla="*/ 311282 w 852117"/>
                  <a:gd name="connsiteY2-144" fmla="*/ 392217 h 907242"/>
                  <a:gd name="connsiteX3-145" fmla="*/ 331029 w 852117"/>
                  <a:gd name="connsiteY3-146" fmla="*/ 133888 h 907242"/>
                  <a:gd name="connsiteX4-147" fmla="*/ 334903 w 852117"/>
                  <a:gd name="connsiteY4-148" fmla="*/ 14671 h 907242"/>
                  <a:gd name="connsiteX5-149" fmla="*/ 446516 w 852117"/>
                  <a:gd name="connsiteY5-150" fmla="*/ 5188 h 907242"/>
                  <a:gd name="connsiteX6-151" fmla="*/ 454992 w 852117"/>
                  <a:gd name="connsiteY6-152" fmla="*/ 225845 h 907242"/>
                  <a:gd name="connsiteX7-153" fmla="*/ 452843 w 852117"/>
                  <a:gd name="connsiteY7-154" fmla="*/ 7946 h 907242"/>
                  <a:gd name="connsiteX8-155" fmla="*/ 562280 w 852117"/>
                  <a:gd name="connsiteY8-156" fmla="*/ 32808 h 907242"/>
                  <a:gd name="connsiteX9-157" fmla="*/ 591089 w 852117"/>
                  <a:gd name="connsiteY9-158" fmla="*/ 218179 h 907242"/>
                  <a:gd name="connsiteX10-159" fmla="*/ 574101 w 852117"/>
                  <a:gd name="connsiteY10-160" fmla="*/ 33393 h 907242"/>
                  <a:gd name="connsiteX11-161" fmla="*/ 703090 w 852117"/>
                  <a:gd name="connsiteY11-162" fmla="*/ 57179 h 907242"/>
                  <a:gd name="connsiteX12-163" fmla="*/ 709880 w 852117"/>
                  <a:gd name="connsiteY12-164" fmla="*/ 231590 h 907242"/>
                  <a:gd name="connsiteX13-165" fmla="*/ 714239 w 852117"/>
                  <a:gd name="connsiteY13-166" fmla="*/ 63774 h 907242"/>
                  <a:gd name="connsiteX14-167" fmla="*/ 822235 w 852117"/>
                  <a:gd name="connsiteY14-168" fmla="*/ 81550 h 907242"/>
                  <a:gd name="connsiteX15-169" fmla="*/ 851404 w 852117"/>
                  <a:gd name="connsiteY15-170" fmla="*/ 320547 h 907242"/>
                  <a:gd name="connsiteX16-171" fmla="*/ 762365 w 852117"/>
                  <a:gd name="connsiteY16-172" fmla="*/ 803556 h 907242"/>
                  <a:gd name="connsiteX17-173" fmla="*/ 751654 w 852117"/>
                  <a:gd name="connsiteY17-174" fmla="*/ 906480 h 907242"/>
                  <a:gd name="connsiteX18-175" fmla="*/ 380634 w 852117"/>
                  <a:gd name="connsiteY18-176" fmla="*/ 907242 h 907242"/>
                  <a:gd name="connsiteX19-177" fmla="*/ 361777 w 852117"/>
                  <a:gd name="connsiteY19-178" fmla="*/ 775078 h 907242"/>
                  <a:gd name="connsiteX20-179" fmla="*/ 259790 w 852117"/>
                  <a:gd name="connsiteY20-180" fmla="*/ 649026 h 907242"/>
                  <a:gd name="connsiteX21-181" fmla="*/ 127442 w 852117"/>
                  <a:gd name="connsiteY21-182" fmla="*/ 461372 h 907242"/>
                  <a:gd name="connsiteX22-183" fmla="*/ 0 w 852117"/>
                  <a:gd name="connsiteY22-184" fmla="*/ 220271 h 907242"/>
                  <a:gd name="connsiteX0-185" fmla="*/ 0 w 852117"/>
                  <a:gd name="connsiteY0-186" fmla="*/ 224378 h 911349"/>
                  <a:gd name="connsiteX1-187" fmla="*/ 235595 w 852117"/>
                  <a:gd name="connsiteY1-188" fmla="*/ 371484 h 911349"/>
                  <a:gd name="connsiteX2-189" fmla="*/ 311282 w 852117"/>
                  <a:gd name="connsiteY2-190" fmla="*/ 396324 h 911349"/>
                  <a:gd name="connsiteX3-191" fmla="*/ 331029 w 852117"/>
                  <a:gd name="connsiteY3-192" fmla="*/ 137995 h 911349"/>
                  <a:gd name="connsiteX4-193" fmla="*/ 334903 w 852117"/>
                  <a:gd name="connsiteY4-194" fmla="*/ 18778 h 911349"/>
                  <a:gd name="connsiteX5-195" fmla="*/ 446516 w 852117"/>
                  <a:gd name="connsiteY5-196" fmla="*/ 9295 h 911349"/>
                  <a:gd name="connsiteX6-197" fmla="*/ 454992 w 852117"/>
                  <a:gd name="connsiteY6-198" fmla="*/ 229952 h 911349"/>
                  <a:gd name="connsiteX7-199" fmla="*/ 452843 w 852117"/>
                  <a:gd name="connsiteY7-200" fmla="*/ 12053 h 911349"/>
                  <a:gd name="connsiteX8-201" fmla="*/ 562280 w 852117"/>
                  <a:gd name="connsiteY8-202" fmla="*/ 36915 h 911349"/>
                  <a:gd name="connsiteX9-203" fmla="*/ 591089 w 852117"/>
                  <a:gd name="connsiteY9-204" fmla="*/ 222286 h 911349"/>
                  <a:gd name="connsiteX10-205" fmla="*/ 574101 w 852117"/>
                  <a:gd name="connsiteY10-206" fmla="*/ 37500 h 911349"/>
                  <a:gd name="connsiteX11-207" fmla="*/ 703090 w 852117"/>
                  <a:gd name="connsiteY11-208" fmla="*/ 61286 h 911349"/>
                  <a:gd name="connsiteX12-209" fmla="*/ 709880 w 852117"/>
                  <a:gd name="connsiteY12-210" fmla="*/ 235697 h 911349"/>
                  <a:gd name="connsiteX13-211" fmla="*/ 714239 w 852117"/>
                  <a:gd name="connsiteY13-212" fmla="*/ 67881 h 911349"/>
                  <a:gd name="connsiteX14-213" fmla="*/ 822235 w 852117"/>
                  <a:gd name="connsiteY14-214" fmla="*/ 85657 h 911349"/>
                  <a:gd name="connsiteX15-215" fmla="*/ 851404 w 852117"/>
                  <a:gd name="connsiteY15-216" fmla="*/ 324654 h 911349"/>
                  <a:gd name="connsiteX16-217" fmla="*/ 762365 w 852117"/>
                  <a:gd name="connsiteY16-218" fmla="*/ 807663 h 911349"/>
                  <a:gd name="connsiteX17-219" fmla="*/ 751654 w 852117"/>
                  <a:gd name="connsiteY17-220" fmla="*/ 910587 h 911349"/>
                  <a:gd name="connsiteX18-221" fmla="*/ 380634 w 852117"/>
                  <a:gd name="connsiteY18-222" fmla="*/ 911349 h 911349"/>
                  <a:gd name="connsiteX19-223" fmla="*/ 361777 w 852117"/>
                  <a:gd name="connsiteY19-224" fmla="*/ 779185 h 911349"/>
                  <a:gd name="connsiteX20-225" fmla="*/ 259790 w 852117"/>
                  <a:gd name="connsiteY20-226" fmla="*/ 653133 h 911349"/>
                  <a:gd name="connsiteX21-227" fmla="*/ 127442 w 852117"/>
                  <a:gd name="connsiteY21-228" fmla="*/ 465479 h 911349"/>
                  <a:gd name="connsiteX22-229" fmla="*/ 0 w 852117"/>
                  <a:gd name="connsiteY22-230" fmla="*/ 224378 h 911349"/>
                  <a:gd name="connsiteX0-231" fmla="*/ 0 w 852117"/>
                  <a:gd name="connsiteY0-232" fmla="*/ 224378 h 911349"/>
                  <a:gd name="connsiteX1-233" fmla="*/ 235595 w 852117"/>
                  <a:gd name="connsiteY1-234" fmla="*/ 371484 h 911349"/>
                  <a:gd name="connsiteX2-235" fmla="*/ 311282 w 852117"/>
                  <a:gd name="connsiteY2-236" fmla="*/ 396324 h 911349"/>
                  <a:gd name="connsiteX3-237" fmla="*/ 331029 w 852117"/>
                  <a:gd name="connsiteY3-238" fmla="*/ 137995 h 911349"/>
                  <a:gd name="connsiteX4-239" fmla="*/ 334903 w 852117"/>
                  <a:gd name="connsiteY4-240" fmla="*/ 18778 h 911349"/>
                  <a:gd name="connsiteX5-241" fmla="*/ 446516 w 852117"/>
                  <a:gd name="connsiteY5-242" fmla="*/ 9295 h 911349"/>
                  <a:gd name="connsiteX6-243" fmla="*/ 454992 w 852117"/>
                  <a:gd name="connsiteY6-244" fmla="*/ 229952 h 911349"/>
                  <a:gd name="connsiteX7-245" fmla="*/ 452843 w 852117"/>
                  <a:gd name="connsiteY7-246" fmla="*/ 12053 h 911349"/>
                  <a:gd name="connsiteX8-247" fmla="*/ 562280 w 852117"/>
                  <a:gd name="connsiteY8-248" fmla="*/ 36915 h 911349"/>
                  <a:gd name="connsiteX9-249" fmla="*/ 591089 w 852117"/>
                  <a:gd name="connsiteY9-250" fmla="*/ 222286 h 911349"/>
                  <a:gd name="connsiteX10-251" fmla="*/ 574101 w 852117"/>
                  <a:gd name="connsiteY10-252" fmla="*/ 37500 h 911349"/>
                  <a:gd name="connsiteX11-253" fmla="*/ 703090 w 852117"/>
                  <a:gd name="connsiteY11-254" fmla="*/ 61286 h 911349"/>
                  <a:gd name="connsiteX12-255" fmla="*/ 709880 w 852117"/>
                  <a:gd name="connsiteY12-256" fmla="*/ 235697 h 911349"/>
                  <a:gd name="connsiteX13-257" fmla="*/ 714239 w 852117"/>
                  <a:gd name="connsiteY13-258" fmla="*/ 67881 h 911349"/>
                  <a:gd name="connsiteX14-259" fmla="*/ 822235 w 852117"/>
                  <a:gd name="connsiteY14-260" fmla="*/ 85657 h 911349"/>
                  <a:gd name="connsiteX15-261" fmla="*/ 851404 w 852117"/>
                  <a:gd name="connsiteY15-262" fmla="*/ 324654 h 911349"/>
                  <a:gd name="connsiteX16-263" fmla="*/ 762365 w 852117"/>
                  <a:gd name="connsiteY16-264" fmla="*/ 807663 h 911349"/>
                  <a:gd name="connsiteX17-265" fmla="*/ 751654 w 852117"/>
                  <a:gd name="connsiteY17-266" fmla="*/ 910587 h 911349"/>
                  <a:gd name="connsiteX18-267" fmla="*/ 380634 w 852117"/>
                  <a:gd name="connsiteY18-268" fmla="*/ 911349 h 911349"/>
                  <a:gd name="connsiteX19-269" fmla="*/ 361777 w 852117"/>
                  <a:gd name="connsiteY19-270" fmla="*/ 779185 h 911349"/>
                  <a:gd name="connsiteX20-271" fmla="*/ 259790 w 852117"/>
                  <a:gd name="connsiteY20-272" fmla="*/ 653133 h 911349"/>
                  <a:gd name="connsiteX21-273" fmla="*/ 172766 w 852117"/>
                  <a:gd name="connsiteY21-274" fmla="*/ 437275 h 911349"/>
                  <a:gd name="connsiteX22-275" fmla="*/ 0 w 852117"/>
                  <a:gd name="connsiteY22-276" fmla="*/ 224378 h 911349"/>
                  <a:gd name="connsiteX0-277" fmla="*/ 22647 w 683324"/>
                  <a:gd name="connsiteY0-278" fmla="*/ 156238 h 911349"/>
                  <a:gd name="connsiteX1-279" fmla="*/ 66802 w 683324"/>
                  <a:gd name="connsiteY1-280" fmla="*/ 371484 h 911349"/>
                  <a:gd name="connsiteX2-281" fmla="*/ 142489 w 683324"/>
                  <a:gd name="connsiteY2-282" fmla="*/ 396324 h 911349"/>
                  <a:gd name="connsiteX3-283" fmla="*/ 162236 w 683324"/>
                  <a:gd name="connsiteY3-284" fmla="*/ 137995 h 911349"/>
                  <a:gd name="connsiteX4-285" fmla="*/ 166110 w 683324"/>
                  <a:gd name="connsiteY4-286" fmla="*/ 18778 h 911349"/>
                  <a:gd name="connsiteX5-287" fmla="*/ 277723 w 683324"/>
                  <a:gd name="connsiteY5-288" fmla="*/ 9295 h 911349"/>
                  <a:gd name="connsiteX6-289" fmla="*/ 286199 w 683324"/>
                  <a:gd name="connsiteY6-290" fmla="*/ 229952 h 911349"/>
                  <a:gd name="connsiteX7-291" fmla="*/ 284050 w 683324"/>
                  <a:gd name="connsiteY7-292" fmla="*/ 12053 h 911349"/>
                  <a:gd name="connsiteX8-293" fmla="*/ 393487 w 683324"/>
                  <a:gd name="connsiteY8-294" fmla="*/ 36915 h 911349"/>
                  <a:gd name="connsiteX9-295" fmla="*/ 422296 w 683324"/>
                  <a:gd name="connsiteY9-296" fmla="*/ 222286 h 911349"/>
                  <a:gd name="connsiteX10-297" fmla="*/ 405308 w 683324"/>
                  <a:gd name="connsiteY10-298" fmla="*/ 37500 h 911349"/>
                  <a:gd name="connsiteX11-299" fmla="*/ 534297 w 683324"/>
                  <a:gd name="connsiteY11-300" fmla="*/ 61286 h 911349"/>
                  <a:gd name="connsiteX12-301" fmla="*/ 541087 w 683324"/>
                  <a:gd name="connsiteY12-302" fmla="*/ 235697 h 911349"/>
                  <a:gd name="connsiteX13-303" fmla="*/ 545446 w 683324"/>
                  <a:gd name="connsiteY13-304" fmla="*/ 67881 h 911349"/>
                  <a:gd name="connsiteX14-305" fmla="*/ 653442 w 683324"/>
                  <a:gd name="connsiteY14-306" fmla="*/ 85657 h 911349"/>
                  <a:gd name="connsiteX15-307" fmla="*/ 682611 w 683324"/>
                  <a:gd name="connsiteY15-308" fmla="*/ 324654 h 911349"/>
                  <a:gd name="connsiteX16-309" fmla="*/ 593572 w 683324"/>
                  <a:gd name="connsiteY16-310" fmla="*/ 807663 h 911349"/>
                  <a:gd name="connsiteX17-311" fmla="*/ 582861 w 683324"/>
                  <a:gd name="connsiteY17-312" fmla="*/ 910587 h 911349"/>
                  <a:gd name="connsiteX18-313" fmla="*/ 211841 w 683324"/>
                  <a:gd name="connsiteY18-314" fmla="*/ 911349 h 911349"/>
                  <a:gd name="connsiteX19-315" fmla="*/ 192984 w 683324"/>
                  <a:gd name="connsiteY19-316" fmla="*/ 779185 h 911349"/>
                  <a:gd name="connsiteX20-317" fmla="*/ 90997 w 683324"/>
                  <a:gd name="connsiteY20-318" fmla="*/ 653133 h 911349"/>
                  <a:gd name="connsiteX21-319" fmla="*/ 3973 w 683324"/>
                  <a:gd name="connsiteY21-320" fmla="*/ 437275 h 911349"/>
                  <a:gd name="connsiteX22-321" fmla="*/ 22647 w 683324"/>
                  <a:gd name="connsiteY22-322" fmla="*/ 156238 h 911349"/>
                  <a:gd name="connsiteX0-323" fmla="*/ 28763 w 689440"/>
                  <a:gd name="connsiteY0-324" fmla="*/ 156238 h 911349"/>
                  <a:gd name="connsiteX1-325" fmla="*/ 72918 w 689440"/>
                  <a:gd name="connsiteY1-326" fmla="*/ 371484 h 911349"/>
                  <a:gd name="connsiteX2-327" fmla="*/ 148605 w 689440"/>
                  <a:gd name="connsiteY2-328" fmla="*/ 396324 h 911349"/>
                  <a:gd name="connsiteX3-329" fmla="*/ 168352 w 689440"/>
                  <a:gd name="connsiteY3-330" fmla="*/ 137995 h 911349"/>
                  <a:gd name="connsiteX4-331" fmla="*/ 172226 w 689440"/>
                  <a:gd name="connsiteY4-332" fmla="*/ 18778 h 911349"/>
                  <a:gd name="connsiteX5-333" fmla="*/ 283839 w 689440"/>
                  <a:gd name="connsiteY5-334" fmla="*/ 9295 h 911349"/>
                  <a:gd name="connsiteX6-335" fmla="*/ 292315 w 689440"/>
                  <a:gd name="connsiteY6-336" fmla="*/ 229952 h 911349"/>
                  <a:gd name="connsiteX7-337" fmla="*/ 290166 w 689440"/>
                  <a:gd name="connsiteY7-338" fmla="*/ 12053 h 911349"/>
                  <a:gd name="connsiteX8-339" fmla="*/ 399603 w 689440"/>
                  <a:gd name="connsiteY8-340" fmla="*/ 36915 h 911349"/>
                  <a:gd name="connsiteX9-341" fmla="*/ 428412 w 689440"/>
                  <a:gd name="connsiteY9-342" fmla="*/ 222286 h 911349"/>
                  <a:gd name="connsiteX10-343" fmla="*/ 411424 w 689440"/>
                  <a:gd name="connsiteY10-344" fmla="*/ 37500 h 911349"/>
                  <a:gd name="connsiteX11-345" fmla="*/ 540413 w 689440"/>
                  <a:gd name="connsiteY11-346" fmla="*/ 61286 h 911349"/>
                  <a:gd name="connsiteX12-347" fmla="*/ 547203 w 689440"/>
                  <a:gd name="connsiteY12-348" fmla="*/ 235697 h 911349"/>
                  <a:gd name="connsiteX13-349" fmla="*/ 551562 w 689440"/>
                  <a:gd name="connsiteY13-350" fmla="*/ 67881 h 911349"/>
                  <a:gd name="connsiteX14-351" fmla="*/ 659558 w 689440"/>
                  <a:gd name="connsiteY14-352" fmla="*/ 85657 h 911349"/>
                  <a:gd name="connsiteX15-353" fmla="*/ 688727 w 689440"/>
                  <a:gd name="connsiteY15-354" fmla="*/ 324654 h 911349"/>
                  <a:gd name="connsiteX16-355" fmla="*/ 599688 w 689440"/>
                  <a:gd name="connsiteY16-356" fmla="*/ 807663 h 911349"/>
                  <a:gd name="connsiteX17-357" fmla="*/ 588977 w 689440"/>
                  <a:gd name="connsiteY17-358" fmla="*/ 910587 h 911349"/>
                  <a:gd name="connsiteX18-359" fmla="*/ 217957 w 689440"/>
                  <a:gd name="connsiteY18-360" fmla="*/ 911349 h 911349"/>
                  <a:gd name="connsiteX19-361" fmla="*/ 199100 w 689440"/>
                  <a:gd name="connsiteY19-362" fmla="*/ 779185 h 911349"/>
                  <a:gd name="connsiteX20-363" fmla="*/ 97113 w 689440"/>
                  <a:gd name="connsiteY20-364" fmla="*/ 653133 h 911349"/>
                  <a:gd name="connsiteX21-365" fmla="*/ 10089 w 689440"/>
                  <a:gd name="connsiteY21-366" fmla="*/ 437275 h 911349"/>
                  <a:gd name="connsiteX22-367" fmla="*/ 28763 w 689440"/>
                  <a:gd name="connsiteY22-368" fmla="*/ 156238 h 911349"/>
                  <a:gd name="connsiteX0-369" fmla="*/ 28763 w 689440"/>
                  <a:gd name="connsiteY0-370" fmla="*/ 156238 h 911349"/>
                  <a:gd name="connsiteX1-371" fmla="*/ 72918 w 689440"/>
                  <a:gd name="connsiteY1-372" fmla="*/ 371484 h 911349"/>
                  <a:gd name="connsiteX2-373" fmla="*/ 148605 w 689440"/>
                  <a:gd name="connsiteY2-374" fmla="*/ 396324 h 911349"/>
                  <a:gd name="connsiteX3-375" fmla="*/ 168352 w 689440"/>
                  <a:gd name="connsiteY3-376" fmla="*/ 137995 h 911349"/>
                  <a:gd name="connsiteX4-377" fmla="*/ 172226 w 689440"/>
                  <a:gd name="connsiteY4-378" fmla="*/ 18778 h 911349"/>
                  <a:gd name="connsiteX5-379" fmla="*/ 283839 w 689440"/>
                  <a:gd name="connsiteY5-380" fmla="*/ 9295 h 911349"/>
                  <a:gd name="connsiteX6-381" fmla="*/ 292315 w 689440"/>
                  <a:gd name="connsiteY6-382" fmla="*/ 229952 h 911349"/>
                  <a:gd name="connsiteX7-383" fmla="*/ 290166 w 689440"/>
                  <a:gd name="connsiteY7-384" fmla="*/ 12053 h 911349"/>
                  <a:gd name="connsiteX8-385" fmla="*/ 399603 w 689440"/>
                  <a:gd name="connsiteY8-386" fmla="*/ 36915 h 911349"/>
                  <a:gd name="connsiteX9-387" fmla="*/ 428412 w 689440"/>
                  <a:gd name="connsiteY9-388" fmla="*/ 222286 h 911349"/>
                  <a:gd name="connsiteX10-389" fmla="*/ 411424 w 689440"/>
                  <a:gd name="connsiteY10-390" fmla="*/ 37500 h 911349"/>
                  <a:gd name="connsiteX11-391" fmla="*/ 540413 w 689440"/>
                  <a:gd name="connsiteY11-392" fmla="*/ 61286 h 911349"/>
                  <a:gd name="connsiteX12-393" fmla="*/ 547203 w 689440"/>
                  <a:gd name="connsiteY12-394" fmla="*/ 235697 h 911349"/>
                  <a:gd name="connsiteX13-395" fmla="*/ 551562 w 689440"/>
                  <a:gd name="connsiteY13-396" fmla="*/ 67881 h 911349"/>
                  <a:gd name="connsiteX14-397" fmla="*/ 659558 w 689440"/>
                  <a:gd name="connsiteY14-398" fmla="*/ 85657 h 911349"/>
                  <a:gd name="connsiteX15-399" fmla="*/ 688727 w 689440"/>
                  <a:gd name="connsiteY15-400" fmla="*/ 324654 h 911349"/>
                  <a:gd name="connsiteX16-401" fmla="*/ 599688 w 689440"/>
                  <a:gd name="connsiteY16-402" fmla="*/ 807663 h 911349"/>
                  <a:gd name="connsiteX17-403" fmla="*/ 588977 w 689440"/>
                  <a:gd name="connsiteY17-404" fmla="*/ 910587 h 911349"/>
                  <a:gd name="connsiteX18-405" fmla="*/ 217957 w 689440"/>
                  <a:gd name="connsiteY18-406" fmla="*/ 911349 h 911349"/>
                  <a:gd name="connsiteX19-407" fmla="*/ 199100 w 689440"/>
                  <a:gd name="connsiteY19-408" fmla="*/ 779185 h 911349"/>
                  <a:gd name="connsiteX20-409" fmla="*/ 97113 w 689440"/>
                  <a:gd name="connsiteY20-410" fmla="*/ 653133 h 911349"/>
                  <a:gd name="connsiteX21-411" fmla="*/ 10089 w 689440"/>
                  <a:gd name="connsiteY21-412" fmla="*/ 437275 h 911349"/>
                  <a:gd name="connsiteX22-413" fmla="*/ 28763 w 689440"/>
                  <a:gd name="connsiteY22-414" fmla="*/ 156238 h 911349"/>
                  <a:gd name="connsiteX0-415" fmla="*/ 56291 w 685678"/>
                  <a:gd name="connsiteY0-416" fmla="*/ 141091 h 911349"/>
                  <a:gd name="connsiteX1-417" fmla="*/ 69156 w 685678"/>
                  <a:gd name="connsiteY1-418" fmla="*/ 371484 h 911349"/>
                  <a:gd name="connsiteX2-419" fmla="*/ 144843 w 685678"/>
                  <a:gd name="connsiteY2-420" fmla="*/ 396324 h 911349"/>
                  <a:gd name="connsiteX3-421" fmla="*/ 164590 w 685678"/>
                  <a:gd name="connsiteY3-422" fmla="*/ 137995 h 911349"/>
                  <a:gd name="connsiteX4-423" fmla="*/ 168464 w 685678"/>
                  <a:gd name="connsiteY4-424" fmla="*/ 18778 h 911349"/>
                  <a:gd name="connsiteX5-425" fmla="*/ 280077 w 685678"/>
                  <a:gd name="connsiteY5-426" fmla="*/ 9295 h 911349"/>
                  <a:gd name="connsiteX6-427" fmla="*/ 288553 w 685678"/>
                  <a:gd name="connsiteY6-428" fmla="*/ 229952 h 911349"/>
                  <a:gd name="connsiteX7-429" fmla="*/ 286404 w 685678"/>
                  <a:gd name="connsiteY7-430" fmla="*/ 12053 h 911349"/>
                  <a:gd name="connsiteX8-431" fmla="*/ 395841 w 685678"/>
                  <a:gd name="connsiteY8-432" fmla="*/ 36915 h 911349"/>
                  <a:gd name="connsiteX9-433" fmla="*/ 424650 w 685678"/>
                  <a:gd name="connsiteY9-434" fmla="*/ 222286 h 911349"/>
                  <a:gd name="connsiteX10-435" fmla="*/ 407662 w 685678"/>
                  <a:gd name="connsiteY10-436" fmla="*/ 37500 h 911349"/>
                  <a:gd name="connsiteX11-437" fmla="*/ 536651 w 685678"/>
                  <a:gd name="connsiteY11-438" fmla="*/ 61286 h 911349"/>
                  <a:gd name="connsiteX12-439" fmla="*/ 543441 w 685678"/>
                  <a:gd name="connsiteY12-440" fmla="*/ 235697 h 911349"/>
                  <a:gd name="connsiteX13-441" fmla="*/ 547800 w 685678"/>
                  <a:gd name="connsiteY13-442" fmla="*/ 67881 h 911349"/>
                  <a:gd name="connsiteX14-443" fmla="*/ 655796 w 685678"/>
                  <a:gd name="connsiteY14-444" fmla="*/ 85657 h 911349"/>
                  <a:gd name="connsiteX15-445" fmla="*/ 684965 w 685678"/>
                  <a:gd name="connsiteY15-446" fmla="*/ 324654 h 911349"/>
                  <a:gd name="connsiteX16-447" fmla="*/ 595926 w 685678"/>
                  <a:gd name="connsiteY16-448" fmla="*/ 807663 h 911349"/>
                  <a:gd name="connsiteX17-449" fmla="*/ 585215 w 685678"/>
                  <a:gd name="connsiteY17-450" fmla="*/ 910587 h 911349"/>
                  <a:gd name="connsiteX18-451" fmla="*/ 214195 w 685678"/>
                  <a:gd name="connsiteY18-452" fmla="*/ 911349 h 911349"/>
                  <a:gd name="connsiteX19-453" fmla="*/ 195338 w 685678"/>
                  <a:gd name="connsiteY19-454" fmla="*/ 779185 h 911349"/>
                  <a:gd name="connsiteX20-455" fmla="*/ 93351 w 685678"/>
                  <a:gd name="connsiteY20-456" fmla="*/ 653133 h 911349"/>
                  <a:gd name="connsiteX21-457" fmla="*/ 6327 w 685678"/>
                  <a:gd name="connsiteY21-458" fmla="*/ 437275 h 911349"/>
                  <a:gd name="connsiteX22-459" fmla="*/ 56291 w 685678"/>
                  <a:gd name="connsiteY22-460" fmla="*/ 141091 h 911349"/>
                  <a:gd name="connsiteX0-461" fmla="*/ 58398 w 687785"/>
                  <a:gd name="connsiteY0-462" fmla="*/ 141091 h 911349"/>
                  <a:gd name="connsiteX1-463" fmla="*/ 71263 w 687785"/>
                  <a:gd name="connsiteY1-464" fmla="*/ 371484 h 911349"/>
                  <a:gd name="connsiteX2-465" fmla="*/ 146950 w 687785"/>
                  <a:gd name="connsiteY2-466" fmla="*/ 396324 h 911349"/>
                  <a:gd name="connsiteX3-467" fmla="*/ 166697 w 687785"/>
                  <a:gd name="connsiteY3-468" fmla="*/ 137995 h 911349"/>
                  <a:gd name="connsiteX4-469" fmla="*/ 170571 w 687785"/>
                  <a:gd name="connsiteY4-470" fmla="*/ 18778 h 911349"/>
                  <a:gd name="connsiteX5-471" fmla="*/ 282184 w 687785"/>
                  <a:gd name="connsiteY5-472" fmla="*/ 9295 h 911349"/>
                  <a:gd name="connsiteX6-473" fmla="*/ 290660 w 687785"/>
                  <a:gd name="connsiteY6-474" fmla="*/ 229952 h 911349"/>
                  <a:gd name="connsiteX7-475" fmla="*/ 288511 w 687785"/>
                  <a:gd name="connsiteY7-476" fmla="*/ 12053 h 911349"/>
                  <a:gd name="connsiteX8-477" fmla="*/ 397948 w 687785"/>
                  <a:gd name="connsiteY8-478" fmla="*/ 36915 h 911349"/>
                  <a:gd name="connsiteX9-479" fmla="*/ 426757 w 687785"/>
                  <a:gd name="connsiteY9-480" fmla="*/ 222286 h 911349"/>
                  <a:gd name="connsiteX10-481" fmla="*/ 409769 w 687785"/>
                  <a:gd name="connsiteY10-482" fmla="*/ 37500 h 911349"/>
                  <a:gd name="connsiteX11-483" fmla="*/ 538758 w 687785"/>
                  <a:gd name="connsiteY11-484" fmla="*/ 61286 h 911349"/>
                  <a:gd name="connsiteX12-485" fmla="*/ 545548 w 687785"/>
                  <a:gd name="connsiteY12-486" fmla="*/ 235697 h 911349"/>
                  <a:gd name="connsiteX13-487" fmla="*/ 549907 w 687785"/>
                  <a:gd name="connsiteY13-488" fmla="*/ 67881 h 911349"/>
                  <a:gd name="connsiteX14-489" fmla="*/ 657903 w 687785"/>
                  <a:gd name="connsiteY14-490" fmla="*/ 85657 h 911349"/>
                  <a:gd name="connsiteX15-491" fmla="*/ 687072 w 687785"/>
                  <a:gd name="connsiteY15-492" fmla="*/ 324654 h 911349"/>
                  <a:gd name="connsiteX16-493" fmla="*/ 598033 w 687785"/>
                  <a:gd name="connsiteY16-494" fmla="*/ 807663 h 911349"/>
                  <a:gd name="connsiteX17-495" fmla="*/ 587322 w 687785"/>
                  <a:gd name="connsiteY17-496" fmla="*/ 910587 h 911349"/>
                  <a:gd name="connsiteX18-497" fmla="*/ 216302 w 687785"/>
                  <a:gd name="connsiteY18-498" fmla="*/ 911349 h 911349"/>
                  <a:gd name="connsiteX19-499" fmla="*/ 197445 w 687785"/>
                  <a:gd name="connsiteY19-500" fmla="*/ 779185 h 911349"/>
                  <a:gd name="connsiteX20-501" fmla="*/ 95458 w 687785"/>
                  <a:gd name="connsiteY20-502" fmla="*/ 653133 h 911349"/>
                  <a:gd name="connsiteX21-503" fmla="*/ 8434 w 687785"/>
                  <a:gd name="connsiteY21-504" fmla="*/ 437275 h 911349"/>
                  <a:gd name="connsiteX22-505" fmla="*/ 58398 w 687785"/>
                  <a:gd name="connsiteY22-506" fmla="*/ 141091 h 911349"/>
                  <a:gd name="connsiteX0-507" fmla="*/ 52893 w 682280"/>
                  <a:gd name="connsiteY0-508" fmla="*/ 141091 h 911349"/>
                  <a:gd name="connsiteX1-509" fmla="*/ 65758 w 682280"/>
                  <a:gd name="connsiteY1-510" fmla="*/ 371484 h 911349"/>
                  <a:gd name="connsiteX2-511" fmla="*/ 141445 w 682280"/>
                  <a:gd name="connsiteY2-512" fmla="*/ 396324 h 911349"/>
                  <a:gd name="connsiteX3-513" fmla="*/ 161192 w 682280"/>
                  <a:gd name="connsiteY3-514" fmla="*/ 137995 h 911349"/>
                  <a:gd name="connsiteX4-515" fmla="*/ 165066 w 682280"/>
                  <a:gd name="connsiteY4-516" fmla="*/ 18778 h 911349"/>
                  <a:gd name="connsiteX5-517" fmla="*/ 276679 w 682280"/>
                  <a:gd name="connsiteY5-518" fmla="*/ 9295 h 911349"/>
                  <a:gd name="connsiteX6-519" fmla="*/ 285155 w 682280"/>
                  <a:gd name="connsiteY6-520" fmla="*/ 229952 h 911349"/>
                  <a:gd name="connsiteX7-521" fmla="*/ 283006 w 682280"/>
                  <a:gd name="connsiteY7-522" fmla="*/ 12053 h 911349"/>
                  <a:gd name="connsiteX8-523" fmla="*/ 392443 w 682280"/>
                  <a:gd name="connsiteY8-524" fmla="*/ 36915 h 911349"/>
                  <a:gd name="connsiteX9-525" fmla="*/ 421252 w 682280"/>
                  <a:gd name="connsiteY9-526" fmla="*/ 222286 h 911349"/>
                  <a:gd name="connsiteX10-527" fmla="*/ 404264 w 682280"/>
                  <a:gd name="connsiteY10-528" fmla="*/ 37500 h 911349"/>
                  <a:gd name="connsiteX11-529" fmla="*/ 533253 w 682280"/>
                  <a:gd name="connsiteY11-530" fmla="*/ 61286 h 911349"/>
                  <a:gd name="connsiteX12-531" fmla="*/ 540043 w 682280"/>
                  <a:gd name="connsiteY12-532" fmla="*/ 235697 h 911349"/>
                  <a:gd name="connsiteX13-533" fmla="*/ 544402 w 682280"/>
                  <a:gd name="connsiteY13-534" fmla="*/ 67881 h 911349"/>
                  <a:gd name="connsiteX14-535" fmla="*/ 652398 w 682280"/>
                  <a:gd name="connsiteY14-536" fmla="*/ 85657 h 911349"/>
                  <a:gd name="connsiteX15-537" fmla="*/ 681567 w 682280"/>
                  <a:gd name="connsiteY15-538" fmla="*/ 324654 h 911349"/>
                  <a:gd name="connsiteX16-539" fmla="*/ 592528 w 682280"/>
                  <a:gd name="connsiteY16-540" fmla="*/ 807663 h 911349"/>
                  <a:gd name="connsiteX17-541" fmla="*/ 581817 w 682280"/>
                  <a:gd name="connsiteY17-542" fmla="*/ 910587 h 911349"/>
                  <a:gd name="connsiteX18-543" fmla="*/ 210797 w 682280"/>
                  <a:gd name="connsiteY18-544" fmla="*/ 911349 h 911349"/>
                  <a:gd name="connsiteX19-545" fmla="*/ 191940 w 682280"/>
                  <a:gd name="connsiteY19-546" fmla="*/ 779185 h 911349"/>
                  <a:gd name="connsiteX20-547" fmla="*/ 89953 w 682280"/>
                  <a:gd name="connsiteY20-548" fmla="*/ 653133 h 911349"/>
                  <a:gd name="connsiteX21-549" fmla="*/ 2929 w 682280"/>
                  <a:gd name="connsiteY21-550" fmla="*/ 437275 h 911349"/>
                  <a:gd name="connsiteX22-551" fmla="*/ 52893 w 682280"/>
                  <a:gd name="connsiteY22-552" fmla="*/ 141091 h 911349"/>
                  <a:gd name="connsiteX0-553" fmla="*/ 52893 w 682280"/>
                  <a:gd name="connsiteY0-554" fmla="*/ 141091 h 911349"/>
                  <a:gd name="connsiteX1-555" fmla="*/ 65758 w 682280"/>
                  <a:gd name="connsiteY1-556" fmla="*/ 371484 h 911349"/>
                  <a:gd name="connsiteX2-557" fmla="*/ 141445 w 682280"/>
                  <a:gd name="connsiteY2-558" fmla="*/ 396324 h 911349"/>
                  <a:gd name="connsiteX3-559" fmla="*/ 161192 w 682280"/>
                  <a:gd name="connsiteY3-560" fmla="*/ 137995 h 911349"/>
                  <a:gd name="connsiteX4-561" fmla="*/ 165066 w 682280"/>
                  <a:gd name="connsiteY4-562" fmla="*/ 18778 h 911349"/>
                  <a:gd name="connsiteX5-563" fmla="*/ 276679 w 682280"/>
                  <a:gd name="connsiteY5-564" fmla="*/ 9295 h 911349"/>
                  <a:gd name="connsiteX6-565" fmla="*/ 285155 w 682280"/>
                  <a:gd name="connsiteY6-566" fmla="*/ 229952 h 911349"/>
                  <a:gd name="connsiteX7-567" fmla="*/ 283006 w 682280"/>
                  <a:gd name="connsiteY7-568" fmla="*/ 12053 h 911349"/>
                  <a:gd name="connsiteX8-569" fmla="*/ 392443 w 682280"/>
                  <a:gd name="connsiteY8-570" fmla="*/ 36915 h 911349"/>
                  <a:gd name="connsiteX9-571" fmla="*/ 421252 w 682280"/>
                  <a:gd name="connsiteY9-572" fmla="*/ 222286 h 911349"/>
                  <a:gd name="connsiteX10-573" fmla="*/ 404264 w 682280"/>
                  <a:gd name="connsiteY10-574" fmla="*/ 37500 h 911349"/>
                  <a:gd name="connsiteX11-575" fmla="*/ 533253 w 682280"/>
                  <a:gd name="connsiteY11-576" fmla="*/ 61286 h 911349"/>
                  <a:gd name="connsiteX12-577" fmla="*/ 540043 w 682280"/>
                  <a:gd name="connsiteY12-578" fmla="*/ 235697 h 911349"/>
                  <a:gd name="connsiteX13-579" fmla="*/ 544402 w 682280"/>
                  <a:gd name="connsiteY13-580" fmla="*/ 67881 h 911349"/>
                  <a:gd name="connsiteX14-581" fmla="*/ 652398 w 682280"/>
                  <a:gd name="connsiteY14-582" fmla="*/ 85657 h 911349"/>
                  <a:gd name="connsiteX15-583" fmla="*/ 681567 w 682280"/>
                  <a:gd name="connsiteY15-584" fmla="*/ 324654 h 911349"/>
                  <a:gd name="connsiteX16-585" fmla="*/ 592528 w 682280"/>
                  <a:gd name="connsiteY16-586" fmla="*/ 807663 h 911349"/>
                  <a:gd name="connsiteX17-587" fmla="*/ 581817 w 682280"/>
                  <a:gd name="connsiteY17-588" fmla="*/ 910587 h 911349"/>
                  <a:gd name="connsiteX18-589" fmla="*/ 210797 w 682280"/>
                  <a:gd name="connsiteY18-590" fmla="*/ 911349 h 911349"/>
                  <a:gd name="connsiteX19-591" fmla="*/ 191940 w 682280"/>
                  <a:gd name="connsiteY19-592" fmla="*/ 779185 h 911349"/>
                  <a:gd name="connsiteX20-593" fmla="*/ 89953 w 682280"/>
                  <a:gd name="connsiteY20-594" fmla="*/ 653133 h 911349"/>
                  <a:gd name="connsiteX21-595" fmla="*/ 2929 w 682280"/>
                  <a:gd name="connsiteY21-596" fmla="*/ 437275 h 911349"/>
                  <a:gd name="connsiteX22-597" fmla="*/ 52893 w 682280"/>
                  <a:gd name="connsiteY22-598" fmla="*/ 141091 h 911349"/>
                  <a:gd name="connsiteX0-599" fmla="*/ 60601 w 681763"/>
                  <a:gd name="connsiteY0-600" fmla="*/ 138676 h 911349"/>
                  <a:gd name="connsiteX1-601" fmla="*/ 65241 w 681763"/>
                  <a:gd name="connsiteY1-602" fmla="*/ 371484 h 911349"/>
                  <a:gd name="connsiteX2-603" fmla="*/ 140928 w 681763"/>
                  <a:gd name="connsiteY2-604" fmla="*/ 396324 h 911349"/>
                  <a:gd name="connsiteX3-605" fmla="*/ 160675 w 681763"/>
                  <a:gd name="connsiteY3-606" fmla="*/ 137995 h 911349"/>
                  <a:gd name="connsiteX4-607" fmla="*/ 164549 w 681763"/>
                  <a:gd name="connsiteY4-608" fmla="*/ 18778 h 911349"/>
                  <a:gd name="connsiteX5-609" fmla="*/ 276162 w 681763"/>
                  <a:gd name="connsiteY5-610" fmla="*/ 9295 h 911349"/>
                  <a:gd name="connsiteX6-611" fmla="*/ 284638 w 681763"/>
                  <a:gd name="connsiteY6-612" fmla="*/ 229952 h 911349"/>
                  <a:gd name="connsiteX7-613" fmla="*/ 282489 w 681763"/>
                  <a:gd name="connsiteY7-614" fmla="*/ 12053 h 911349"/>
                  <a:gd name="connsiteX8-615" fmla="*/ 391926 w 681763"/>
                  <a:gd name="connsiteY8-616" fmla="*/ 36915 h 911349"/>
                  <a:gd name="connsiteX9-617" fmla="*/ 420735 w 681763"/>
                  <a:gd name="connsiteY9-618" fmla="*/ 222286 h 911349"/>
                  <a:gd name="connsiteX10-619" fmla="*/ 403747 w 681763"/>
                  <a:gd name="connsiteY10-620" fmla="*/ 37500 h 911349"/>
                  <a:gd name="connsiteX11-621" fmla="*/ 532736 w 681763"/>
                  <a:gd name="connsiteY11-622" fmla="*/ 61286 h 911349"/>
                  <a:gd name="connsiteX12-623" fmla="*/ 539526 w 681763"/>
                  <a:gd name="connsiteY12-624" fmla="*/ 235697 h 911349"/>
                  <a:gd name="connsiteX13-625" fmla="*/ 543885 w 681763"/>
                  <a:gd name="connsiteY13-626" fmla="*/ 67881 h 911349"/>
                  <a:gd name="connsiteX14-627" fmla="*/ 651881 w 681763"/>
                  <a:gd name="connsiteY14-628" fmla="*/ 85657 h 911349"/>
                  <a:gd name="connsiteX15-629" fmla="*/ 681050 w 681763"/>
                  <a:gd name="connsiteY15-630" fmla="*/ 324654 h 911349"/>
                  <a:gd name="connsiteX16-631" fmla="*/ 592011 w 681763"/>
                  <a:gd name="connsiteY16-632" fmla="*/ 807663 h 911349"/>
                  <a:gd name="connsiteX17-633" fmla="*/ 581300 w 681763"/>
                  <a:gd name="connsiteY17-634" fmla="*/ 910587 h 911349"/>
                  <a:gd name="connsiteX18-635" fmla="*/ 210280 w 681763"/>
                  <a:gd name="connsiteY18-636" fmla="*/ 911349 h 911349"/>
                  <a:gd name="connsiteX19-637" fmla="*/ 191423 w 681763"/>
                  <a:gd name="connsiteY19-638" fmla="*/ 779185 h 911349"/>
                  <a:gd name="connsiteX20-639" fmla="*/ 89436 w 681763"/>
                  <a:gd name="connsiteY20-640" fmla="*/ 653133 h 911349"/>
                  <a:gd name="connsiteX21-641" fmla="*/ 2412 w 681763"/>
                  <a:gd name="connsiteY21-642" fmla="*/ 437275 h 911349"/>
                  <a:gd name="connsiteX22-643" fmla="*/ 60601 w 681763"/>
                  <a:gd name="connsiteY22-644" fmla="*/ 138676 h 911349"/>
                  <a:gd name="connsiteX0-645" fmla="*/ 45719 w 683006"/>
                  <a:gd name="connsiteY0-646" fmla="*/ 134476 h 911349"/>
                  <a:gd name="connsiteX1-647" fmla="*/ 66484 w 683006"/>
                  <a:gd name="connsiteY1-648" fmla="*/ 371484 h 911349"/>
                  <a:gd name="connsiteX2-649" fmla="*/ 142171 w 683006"/>
                  <a:gd name="connsiteY2-650" fmla="*/ 396324 h 911349"/>
                  <a:gd name="connsiteX3-651" fmla="*/ 161918 w 683006"/>
                  <a:gd name="connsiteY3-652" fmla="*/ 137995 h 911349"/>
                  <a:gd name="connsiteX4-653" fmla="*/ 165792 w 683006"/>
                  <a:gd name="connsiteY4-654" fmla="*/ 18778 h 911349"/>
                  <a:gd name="connsiteX5-655" fmla="*/ 277405 w 683006"/>
                  <a:gd name="connsiteY5-656" fmla="*/ 9295 h 911349"/>
                  <a:gd name="connsiteX6-657" fmla="*/ 285881 w 683006"/>
                  <a:gd name="connsiteY6-658" fmla="*/ 229952 h 911349"/>
                  <a:gd name="connsiteX7-659" fmla="*/ 283732 w 683006"/>
                  <a:gd name="connsiteY7-660" fmla="*/ 12053 h 911349"/>
                  <a:gd name="connsiteX8-661" fmla="*/ 393169 w 683006"/>
                  <a:gd name="connsiteY8-662" fmla="*/ 36915 h 911349"/>
                  <a:gd name="connsiteX9-663" fmla="*/ 421978 w 683006"/>
                  <a:gd name="connsiteY9-664" fmla="*/ 222286 h 911349"/>
                  <a:gd name="connsiteX10-665" fmla="*/ 404990 w 683006"/>
                  <a:gd name="connsiteY10-666" fmla="*/ 37500 h 911349"/>
                  <a:gd name="connsiteX11-667" fmla="*/ 533979 w 683006"/>
                  <a:gd name="connsiteY11-668" fmla="*/ 61286 h 911349"/>
                  <a:gd name="connsiteX12-669" fmla="*/ 540769 w 683006"/>
                  <a:gd name="connsiteY12-670" fmla="*/ 235697 h 911349"/>
                  <a:gd name="connsiteX13-671" fmla="*/ 545128 w 683006"/>
                  <a:gd name="connsiteY13-672" fmla="*/ 67881 h 911349"/>
                  <a:gd name="connsiteX14-673" fmla="*/ 653124 w 683006"/>
                  <a:gd name="connsiteY14-674" fmla="*/ 85657 h 911349"/>
                  <a:gd name="connsiteX15-675" fmla="*/ 682293 w 683006"/>
                  <a:gd name="connsiteY15-676" fmla="*/ 324654 h 911349"/>
                  <a:gd name="connsiteX16-677" fmla="*/ 593254 w 683006"/>
                  <a:gd name="connsiteY16-678" fmla="*/ 807663 h 911349"/>
                  <a:gd name="connsiteX17-679" fmla="*/ 582543 w 683006"/>
                  <a:gd name="connsiteY17-680" fmla="*/ 910587 h 911349"/>
                  <a:gd name="connsiteX18-681" fmla="*/ 211523 w 683006"/>
                  <a:gd name="connsiteY18-682" fmla="*/ 911349 h 911349"/>
                  <a:gd name="connsiteX19-683" fmla="*/ 192666 w 683006"/>
                  <a:gd name="connsiteY19-684" fmla="*/ 779185 h 911349"/>
                  <a:gd name="connsiteX20-685" fmla="*/ 90679 w 683006"/>
                  <a:gd name="connsiteY20-686" fmla="*/ 653133 h 911349"/>
                  <a:gd name="connsiteX21-687" fmla="*/ 3655 w 683006"/>
                  <a:gd name="connsiteY21-688" fmla="*/ 437275 h 911349"/>
                  <a:gd name="connsiteX22-689" fmla="*/ 45719 w 683006"/>
                  <a:gd name="connsiteY22-690" fmla="*/ 134476 h 911349"/>
                  <a:gd name="connsiteX0-691" fmla="*/ 45719 w 683006"/>
                  <a:gd name="connsiteY0-692" fmla="*/ 134476 h 911349"/>
                  <a:gd name="connsiteX1-693" fmla="*/ 66484 w 683006"/>
                  <a:gd name="connsiteY1-694" fmla="*/ 371484 h 911349"/>
                  <a:gd name="connsiteX2-695" fmla="*/ 142171 w 683006"/>
                  <a:gd name="connsiteY2-696" fmla="*/ 396324 h 911349"/>
                  <a:gd name="connsiteX3-697" fmla="*/ 161918 w 683006"/>
                  <a:gd name="connsiteY3-698" fmla="*/ 137995 h 911349"/>
                  <a:gd name="connsiteX4-699" fmla="*/ 165792 w 683006"/>
                  <a:gd name="connsiteY4-700" fmla="*/ 18778 h 911349"/>
                  <a:gd name="connsiteX5-701" fmla="*/ 277405 w 683006"/>
                  <a:gd name="connsiteY5-702" fmla="*/ 9295 h 911349"/>
                  <a:gd name="connsiteX6-703" fmla="*/ 285881 w 683006"/>
                  <a:gd name="connsiteY6-704" fmla="*/ 229952 h 911349"/>
                  <a:gd name="connsiteX7-705" fmla="*/ 283732 w 683006"/>
                  <a:gd name="connsiteY7-706" fmla="*/ 12053 h 911349"/>
                  <a:gd name="connsiteX8-707" fmla="*/ 393169 w 683006"/>
                  <a:gd name="connsiteY8-708" fmla="*/ 36915 h 911349"/>
                  <a:gd name="connsiteX9-709" fmla="*/ 421978 w 683006"/>
                  <a:gd name="connsiteY9-710" fmla="*/ 222286 h 911349"/>
                  <a:gd name="connsiteX10-711" fmla="*/ 404990 w 683006"/>
                  <a:gd name="connsiteY10-712" fmla="*/ 37500 h 911349"/>
                  <a:gd name="connsiteX11-713" fmla="*/ 533979 w 683006"/>
                  <a:gd name="connsiteY11-714" fmla="*/ 61286 h 911349"/>
                  <a:gd name="connsiteX12-715" fmla="*/ 540769 w 683006"/>
                  <a:gd name="connsiteY12-716" fmla="*/ 235697 h 911349"/>
                  <a:gd name="connsiteX13-717" fmla="*/ 545128 w 683006"/>
                  <a:gd name="connsiteY13-718" fmla="*/ 67881 h 911349"/>
                  <a:gd name="connsiteX14-719" fmla="*/ 653124 w 683006"/>
                  <a:gd name="connsiteY14-720" fmla="*/ 85657 h 911349"/>
                  <a:gd name="connsiteX15-721" fmla="*/ 682293 w 683006"/>
                  <a:gd name="connsiteY15-722" fmla="*/ 324654 h 911349"/>
                  <a:gd name="connsiteX16-723" fmla="*/ 593254 w 683006"/>
                  <a:gd name="connsiteY16-724" fmla="*/ 807663 h 911349"/>
                  <a:gd name="connsiteX17-725" fmla="*/ 582543 w 683006"/>
                  <a:gd name="connsiteY17-726" fmla="*/ 910587 h 911349"/>
                  <a:gd name="connsiteX18-727" fmla="*/ 211523 w 683006"/>
                  <a:gd name="connsiteY18-728" fmla="*/ 911349 h 911349"/>
                  <a:gd name="connsiteX19-729" fmla="*/ 192666 w 683006"/>
                  <a:gd name="connsiteY19-730" fmla="*/ 779185 h 911349"/>
                  <a:gd name="connsiteX20-731" fmla="*/ 90679 w 683006"/>
                  <a:gd name="connsiteY20-732" fmla="*/ 653133 h 911349"/>
                  <a:gd name="connsiteX21-733" fmla="*/ 3655 w 683006"/>
                  <a:gd name="connsiteY21-734" fmla="*/ 437275 h 911349"/>
                  <a:gd name="connsiteX22-735" fmla="*/ 45719 w 683006"/>
                  <a:gd name="connsiteY22-736" fmla="*/ 134476 h 911349"/>
                  <a:gd name="connsiteX0-737" fmla="*/ 45719 w 683006"/>
                  <a:gd name="connsiteY0-738" fmla="*/ 134476 h 911349"/>
                  <a:gd name="connsiteX1-739" fmla="*/ 83259 w 683006"/>
                  <a:gd name="connsiteY1-740" fmla="*/ 357622 h 911349"/>
                  <a:gd name="connsiteX2-741" fmla="*/ 142171 w 683006"/>
                  <a:gd name="connsiteY2-742" fmla="*/ 396324 h 911349"/>
                  <a:gd name="connsiteX3-743" fmla="*/ 161918 w 683006"/>
                  <a:gd name="connsiteY3-744" fmla="*/ 137995 h 911349"/>
                  <a:gd name="connsiteX4-745" fmla="*/ 165792 w 683006"/>
                  <a:gd name="connsiteY4-746" fmla="*/ 18778 h 911349"/>
                  <a:gd name="connsiteX5-747" fmla="*/ 277405 w 683006"/>
                  <a:gd name="connsiteY5-748" fmla="*/ 9295 h 911349"/>
                  <a:gd name="connsiteX6-749" fmla="*/ 285881 w 683006"/>
                  <a:gd name="connsiteY6-750" fmla="*/ 229952 h 911349"/>
                  <a:gd name="connsiteX7-751" fmla="*/ 283732 w 683006"/>
                  <a:gd name="connsiteY7-752" fmla="*/ 12053 h 911349"/>
                  <a:gd name="connsiteX8-753" fmla="*/ 393169 w 683006"/>
                  <a:gd name="connsiteY8-754" fmla="*/ 36915 h 911349"/>
                  <a:gd name="connsiteX9-755" fmla="*/ 421978 w 683006"/>
                  <a:gd name="connsiteY9-756" fmla="*/ 222286 h 911349"/>
                  <a:gd name="connsiteX10-757" fmla="*/ 404990 w 683006"/>
                  <a:gd name="connsiteY10-758" fmla="*/ 37500 h 911349"/>
                  <a:gd name="connsiteX11-759" fmla="*/ 533979 w 683006"/>
                  <a:gd name="connsiteY11-760" fmla="*/ 61286 h 911349"/>
                  <a:gd name="connsiteX12-761" fmla="*/ 540769 w 683006"/>
                  <a:gd name="connsiteY12-762" fmla="*/ 235697 h 911349"/>
                  <a:gd name="connsiteX13-763" fmla="*/ 545128 w 683006"/>
                  <a:gd name="connsiteY13-764" fmla="*/ 67881 h 911349"/>
                  <a:gd name="connsiteX14-765" fmla="*/ 653124 w 683006"/>
                  <a:gd name="connsiteY14-766" fmla="*/ 85657 h 911349"/>
                  <a:gd name="connsiteX15-767" fmla="*/ 682293 w 683006"/>
                  <a:gd name="connsiteY15-768" fmla="*/ 324654 h 911349"/>
                  <a:gd name="connsiteX16-769" fmla="*/ 593254 w 683006"/>
                  <a:gd name="connsiteY16-770" fmla="*/ 807663 h 911349"/>
                  <a:gd name="connsiteX17-771" fmla="*/ 582543 w 683006"/>
                  <a:gd name="connsiteY17-772" fmla="*/ 910587 h 911349"/>
                  <a:gd name="connsiteX18-773" fmla="*/ 211523 w 683006"/>
                  <a:gd name="connsiteY18-774" fmla="*/ 911349 h 911349"/>
                  <a:gd name="connsiteX19-775" fmla="*/ 192666 w 683006"/>
                  <a:gd name="connsiteY19-776" fmla="*/ 779185 h 911349"/>
                  <a:gd name="connsiteX20-777" fmla="*/ 90679 w 683006"/>
                  <a:gd name="connsiteY20-778" fmla="*/ 653133 h 911349"/>
                  <a:gd name="connsiteX21-779" fmla="*/ 3655 w 683006"/>
                  <a:gd name="connsiteY21-780" fmla="*/ 437275 h 911349"/>
                  <a:gd name="connsiteX22-781" fmla="*/ 45719 w 683006"/>
                  <a:gd name="connsiteY22-782" fmla="*/ 134476 h 911349"/>
                  <a:gd name="connsiteX0-783" fmla="*/ 45719 w 683006"/>
                  <a:gd name="connsiteY0-784" fmla="*/ 134476 h 911349"/>
                  <a:gd name="connsiteX1-785" fmla="*/ 83259 w 683006"/>
                  <a:gd name="connsiteY1-786" fmla="*/ 357622 h 911349"/>
                  <a:gd name="connsiteX2-787" fmla="*/ 142171 w 683006"/>
                  <a:gd name="connsiteY2-788" fmla="*/ 396324 h 911349"/>
                  <a:gd name="connsiteX3-789" fmla="*/ 161918 w 683006"/>
                  <a:gd name="connsiteY3-790" fmla="*/ 137995 h 911349"/>
                  <a:gd name="connsiteX4-791" fmla="*/ 165792 w 683006"/>
                  <a:gd name="connsiteY4-792" fmla="*/ 18778 h 911349"/>
                  <a:gd name="connsiteX5-793" fmla="*/ 277405 w 683006"/>
                  <a:gd name="connsiteY5-794" fmla="*/ 9295 h 911349"/>
                  <a:gd name="connsiteX6-795" fmla="*/ 285881 w 683006"/>
                  <a:gd name="connsiteY6-796" fmla="*/ 229952 h 911349"/>
                  <a:gd name="connsiteX7-797" fmla="*/ 283732 w 683006"/>
                  <a:gd name="connsiteY7-798" fmla="*/ 12053 h 911349"/>
                  <a:gd name="connsiteX8-799" fmla="*/ 393169 w 683006"/>
                  <a:gd name="connsiteY8-800" fmla="*/ 36915 h 911349"/>
                  <a:gd name="connsiteX9-801" fmla="*/ 421978 w 683006"/>
                  <a:gd name="connsiteY9-802" fmla="*/ 222286 h 911349"/>
                  <a:gd name="connsiteX10-803" fmla="*/ 404990 w 683006"/>
                  <a:gd name="connsiteY10-804" fmla="*/ 37500 h 911349"/>
                  <a:gd name="connsiteX11-805" fmla="*/ 533979 w 683006"/>
                  <a:gd name="connsiteY11-806" fmla="*/ 61286 h 911349"/>
                  <a:gd name="connsiteX12-807" fmla="*/ 540769 w 683006"/>
                  <a:gd name="connsiteY12-808" fmla="*/ 235697 h 911349"/>
                  <a:gd name="connsiteX13-809" fmla="*/ 545128 w 683006"/>
                  <a:gd name="connsiteY13-810" fmla="*/ 67881 h 911349"/>
                  <a:gd name="connsiteX14-811" fmla="*/ 653124 w 683006"/>
                  <a:gd name="connsiteY14-812" fmla="*/ 85657 h 911349"/>
                  <a:gd name="connsiteX15-813" fmla="*/ 682293 w 683006"/>
                  <a:gd name="connsiteY15-814" fmla="*/ 324654 h 911349"/>
                  <a:gd name="connsiteX16-815" fmla="*/ 593254 w 683006"/>
                  <a:gd name="connsiteY16-816" fmla="*/ 807663 h 911349"/>
                  <a:gd name="connsiteX17-817" fmla="*/ 582543 w 683006"/>
                  <a:gd name="connsiteY17-818" fmla="*/ 910587 h 911349"/>
                  <a:gd name="connsiteX18-819" fmla="*/ 211523 w 683006"/>
                  <a:gd name="connsiteY18-820" fmla="*/ 911349 h 911349"/>
                  <a:gd name="connsiteX19-821" fmla="*/ 192666 w 683006"/>
                  <a:gd name="connsiteY19-822" fmla="*/ 779185 h 911349"/>
                  <a:gd name="connsiteX20-823" fmla="*/ 90679 w 683006"/>
                  <a:gd name="connsiteY20-824" fmla="*/ 653133 h 911349"/>
                  <a:gd name="connsiteX21-825" fmla="*/ 3655 w 683006"/>
                  <a:gd name="connsiteY21-826" fmla="*/ 437275 h 911349"/>
                  <a:gd name="connsiteX22-827" fmla="*/ 45719 w 683006"/>
                  <a:gd name="connsiteY22-828" fmla="*/ 134476 h 911349"/>
                  <a:gd name="connsiteX0-829" fmla="*/ 45719 w 683006"/>
                  <a:gd name="connsiteY0-830" fmla="*/ 134476 h 911349"/>
                  <a:gd name="connsiteX1-831" fmla="*/ 83259 w 683006"/>
                  <a:gd name="connsiteY1-832" fmla="*/ 357622 h 911349"/>
                  <a:gd name="connsiteX2-833" fmla="*/ 142171 w 683006"/>
                  <a:gd name="connsiteY2-834" fmla="*/ 396324 h 911349"/>
                  <a:gd name="connsiteX3-835" fmla="*/ 161918 w 683006"/>
                  <a:gd name="connsiteY3-836" fmla="*/ 137995 h 911349"/>
                  <a:gd name="connsiteX4-837" fmla="*/ 165792 w 683006"/>
                  <a:gd name="connsiteY4-838" fmla="*/ 18778 h 911349"/>
                  <a:gd name="connsiteX5-839" fmla="*/ 277405 w 683006"/>
                  <a:gd name="connsiteY5-840" fmla="*/ 9295 h 911349"/>
                  <a:gd name="connsiteX6-841" fmla="*/ 285881 w 683006"/>
                  <a:gd name="connsiteY6-842" fmla="*/ 229952 h 911349"/>
                  <a:gd name="connsiteX7-843" fmla="*/ 283732 w 683006"/>
                  <a:gd name="connsiteY7-844" fmla="*/ 12053 h 911349"/>
                  <a:gd name="connsiteX8-845" fmla="*/ 393169 w 683006"/>
                  <a:gd name="connsiteY8-846" fmla="*/ 36915 h 911349"/>
                  <a:gd name="connsiteX9-847" fmla="*/ 421978 w 683006"/>
                  <a:gd name="connsiteY9-848" fmla="*/ 222286 h 911349"/>
                  <a:gd name="connsiteX10-849" fmla="*/ 404990 w 683006"/>
                  <a:gd name="connsiteY10-850" fmla="*/ 37500 h 911349"/>
                  <a:gd name="connsiteX11-851" fmla="*/ 533979 w 683006"/>
                  <a:gd name="connsiteY11-852" fmla="*/ 61286 h 911349"/>
                  <a:gd name="connsiteX12-853" fmla="*/ 540769 w 683006"/>
                  <a:gd name="connsiteY12-854" fmla="*/ 235697 h 911349"/>
                  <a:gd name="connsiteX13-855" fmla="*/ 545128 w 683006"/>
                  <a:gd name="connsiteY13-856" fmla="*/ 67881 h 911349"/>
                  <a:gd name="connsiteX14-857" fmla="*/ 653124 w 683006"/>
                  <a:gd name="connsiteY14-858" fmla="*/ 85657 h 911349"/>
                  <a:gd name="connsiteX15-859" fmla="*/ 682293 w 683006"/>
                  <a:gd name="connsiteY15-860" fmla="*/ 324654 h 911349"/>
                  <a:gd name="connsiteX16-861" fmla="*/ 593254 w 683006"/>
                  <a:gd name="connsiteY16-862" fmla="*/ 807663 h 911349"/>
                  <a:gd name="connsiteX17-863" fmla="*/ 582543 w 683006"/>
                  <a:gd name="connsiteY17-864" fmla="*/ 910587 h 911349"/>
                  <a:gd name="connsiteX18-865" fmla="*/ 211523 w 683006"/>
                  <a:gd name="connsiteY18-866" fmla="*/ 911349 h 911349"/>
                  <a:gd name="connsiteX19-867" fmla="*/ 192666 w 683006"/>
                  <a:gd name="connsiteY19-868" fmla="*/ 779185 h 911349"/>
                  <a:gd name="connsiteX20-869" fmla="*/ 90679 w 683006"/>
                  <a:gd name="connsiteY20-870" fmla="*/ 653133 h 911349"/>
                  <a:gd name="connsiteX21-871" fmla="*/ 3655 w 683006"/>
                  <a:gd name="connsiteY21-872" fmla="*/ 437275 h 911349"/>
                  <a:gd name="connsiteX22-873" fmla="*/ 45719 w 683006"/>
                  <a:gd name="connsiteY22-874" fmla="*/ 134476 h 911349"/>
                  <a:gd name="connsiteX0-875" fmla="*/ 45719 w 683006"/>
                  <a:gd name="connsiteY0-876" fmla="*/ 134476 h 911349"/>
                  <a:gd name="connsiteX1-877" fmla="*/ 104061 w 683006"/>
                  <a:gd name="connsiteY1-878" fmla="*/ 357469 h 911349"/>
                  <a:gd name="connsiteX2-879" fmla="*/ 142171 w 683006"/>
                  <a:gd name="connsiteY2-880" fmla="*/ 396324 h 911349"/>
                  <a:gd name="connsiteX3-881" fmla="*/ 161918 w 683006"/>
                  <a:gd name="connsiteY3-882" fmla="*/ 137995 h 911349"/>
                  <a:gd name="connsiteX4-883" fmla="*/ 165792 w 683006"/>
                  <a:gd name="connsiteY4-884" fmla="*/ 18778 h 911349"/>
                  <a:gd name="connsiteX5-885" fmla="*/ 277405 w 683006"/>
                  <a:gd name="connsiteY5-886" fmla="*/ 9295 h 911349"/>
                  <a:gd name="connsiteX6-887" fmla="*/ 285881 w 683006"/>
                  <a:gd name="connsiteY6-888" fmla="*/ 229952 h 911349"/>
                  <a:gd name="connsiteX7-889" fmla="*/ 283732 w 683006"/>
                  <a:gd name="connsiteY7-890" fmla="*/ 12053 h 911349"/>
                  <a:gd name="connsiteX8-891" fmla="*/ 393169 w 683006"/>
                  <a:gd name="connsiteY8-892" fmla="*/ 36915 h 911349"/>
                  <a:gd name="connsiteX9-893" fmla="*/ 421978 w 683006"/>
                  <a:gd name="connsiteY9-894" fmla="*/ 222286 h 911349"/>
                  <a:gd name="connsiteX10-895" fmla="*/ 404990 w 683006"/>
                  <a:gd name="connsiteY10-896" fmla="*/ 37500 h 911349"/>
                  <a:gd name="connsiteX11-897" fmla="*/ 533979 w 683006"/>
                  <a:gd name="connsiteY11-898" fmla="*/ 61286 h 911349"/>
                  <a:gd name="connsiteX12-899" fmla="*/ 540769 w 683006"/>
                  <a:gd name="connsiteY12-900" fmla="*/ 235697 h 911349"/>
                  <a:gd name="connsiteX13-901" fmla="*/ 545128 w 683006"/>
                  <a:gd name="connsiteY13-902" fmla="*/ 67881 h 911349"/>
                  <a:gd name="connsiteX14-903" fmla="*/ 653124 w 683006"/>
                  <a:gd name="connsiteY14-904" fmla="*/ 85657 h 911349"/>
                  <a:gd name="connsiteX15-905" fmla="*/ 682293 w 683006"/>
                  <a:gd name="connsiteY15-906" fmla="*/ 324654 h 911349"/>
                  <a:gd name="connsiteX16-907" fmla="*/ 593254 w 683006"/>
                  <a:gd name="connsiteY16-908" fmla="*/ 807663 h 911349"/>
                  <a:gd name="connsiteX17-909" fmla="*/ 582543 w 683006"/>
                  <a:gd name="connsiteY17-910" fmla="*/ 910587 h 911349"/>
                  <a:gd name="connsiteX18-911" fmla="*/ 211523 w 683006"/>
                  <a:gd name="connsiteY18-912" fmla="*/ 911349 h 911349"/>
                  <a:gd name="connsiteX19-913" fmla="*/ 192666 w 683006"/>
                  <a:gd name="connsiteY19-914" fmla="*/ 779185 h 911349"/>
                  <a:gd name="connsiteX20-915" fmla="*/ 90679 w 683006"/>
                  <a:gd name="connsiteY20-916" fmla="*/ 653133 h 911349"/>
                  <a:gd name="connsiteX21-917" fmla="*/ 3655 w 683006"/>
                  <a:gd name="connsiteY21-918" fmla="*/ 437275 h 911349"/>
                  <a:gd name="connsiteX22-919" fmla="*/ 45719 w 683006"/>
                  <a:gd name="connsiteY22-920" fmla="*/ 134476 h 911349"/>
                  <a:gd name="connsiteX0-921" fmla="*/ 45719 w 683006"/>
                  <a:gd name="connsiteY0-922" fmla="*/ 134476 h 911349"/>
                  <a:gd name="connsiteX1-923" fmla="*/ 104061 w 683006"/>
                  <a:gd name="connsiteY1-924" fmla="*/ 357469 h 911349"/>
                  <a:gd name="connsiteX2-925" fmla="*/ 142171 w 683006"/>
                  <a:gd name="connsiteY2-926" fmla="*/ 396324 h 911349"/>
                  <a:gd name="connsiteX3-927" fmla="*/ 161918 w 683006"/>
                  <a:gd name="connsiteY3-928" fmla="*/ 137995 h 911349"/>
                  <a:gd name="connsiteX4-929" fmla="*/ 165792 w 683006"/>
                  <a:gd name="connsiteY4-930" fmla="*/ 18778 h 911349"/>
                  <a:gd name="connsiteX5-931" fmla="*/ 277405 w 683006"/>
                  <a:gd name="connsiteY5-932" fmla="*/ 9295 h 911349"/>
                  <a:gd name="connsiteX6-933" fmla="*/ 285881 w 683006"/>
                  <a:gd name="connsiteY6-934" fmla="*/ 229952 h 911349"/>
                  <a:gd name="connsiteX7-935" fmla="*/ 283732 w 683006"/>
                  <a:gd name="connsiteY7-936" fmla="*/ 12053 h 911349"/>
                  <a:gd name="connsiteX8-937" fmla="*/ 393169 w 683006"/>
                  <a:gd name="connsiteY8-938" fmla="*/ 36915 h 911349"/>
                  <a:gd name="connsiteX9-939" fmla="*/ 421978 w 683006"/>
                  <a:gd name="connsiteY9-940" fmla="*/ 222286 h 911349"/>
                  <a:gd name="connsiteX10-941" fmla="*/ 404990 w 683006"/>
                  <a:gd name="connsiteY10-942" fmla="*/ 37500 h 911349"/>
                  <a:gd name="connsiteX11-943" fmla="*/ 533979 w 683006"/>
                  <a:gd name="connsiteY11-944" fmla="*/ 61286 h 911349"/>
                  <a:gd name="connsiteX12-945" fmla="*/ 540769 w 683006"/>
                  <a:gd name="connsiteY12-946" fmla="*/ 235697 h 911349"/>
                  <a:gd name="connsiteX13-947" fmla="*/ 545128 w 683006"/>
                  <a:gd name="connsiteY13-948" fmla="*/ 67881 h 911349"/>
                  <a:gd name="connsiteX14-949" fmla="*/ 653124 w 683006"/>
                  <a:gd name="connsiteY14-950" fmla="*/ 85657 h 911349"/>
                  <a:gd name="connsiteX15-951" fmla="*/ 682293 w 683006"/>
                  <a:gd name="connsiteY15-952" fmla="*/ 324654 h 911349"/>
                  <a:gd name="connsiteX16-953" fmla="*/ 593254 w 683006"/>
                  <a:gd name="connsiteY16-954" fmla="*/ 807663 h 911349"/>
                  <a:gd name="connsiteX17-955" fmla="*/ 582543 w 683006"/>
                  <a:gd name="connsiteY17-956" fmla="*/ 910587 h 911349"/>
                  <a:gd name="connsiteX18-957" fmla="*/ 211523 w 683006"/>
                  <a:gd name="connsiteY18-958" fmla="*/ 911349 h 911349"/>
                  <a:gd name="connsiteX19-959" fmla="*/ 192666 w 683006"/>
                  <a:gd name="connsiteY19-960" fmla="*/ 779185 h 911349"/>
                  <a:gd name="connsiteX20-961" fmla="*/ 90679 w 683006"/>
                  <a:gd name="connsiteY20-962" fmla="*/ 653133 h 911349"/>
                  <a:gd name="connsiteX21-963" fmla="*/ 3655 w 683006"/>
                  <a:gd name="connsiteY21-964" fmla="*/ 437275 h 911349"/>
                  <a:gd name="connsiteX22-965" fmla="*/ 45719 w 683006"/>
                  <a:gd name="connsiteY22-966" fmla="*/ 134476 h 911349"/>
                  <a:gd name="connsiteX0-967" fmla="*/ 45719 w 683006"/>
                  <a:gd name="connsiteY0-968" fmla="*/ 134476 h 911349"/>
                  <a:gd name="connsiteX1-969" fmla="*/ 104061 w 683006"/>
                  <a:gd name="connsiteY1-970" fmla="*/ 357469 h 911349"/>
                  <a:gd name="connsiteX2-971" fmla="*/ 142171 w 683006"/>
                  <a:gd name="connsiteY2-972" fmla="*/ 396324 h 911349"/>
                  <a:gd name="connsiteX3-973" fmla="*/ 161918 w 683006"/>
                  <a:gd name="connsiteY3-974" fmla="*/ 137995 h 911349"/>
                  <a:gd name="connsiteX4-975" fmla="*/ 165792 w 683006"/>
                  <a:gd name="connsiteY4-976" fmla="*/ 18778 h 911349"/>
                  <a:gd name="connsiteX5-977" fmla="*/ 277405 w 683006"/>
                  <a:gd name="connsiteY5-978" fmla="*/ 9295 h 911349"/>
                  <a:gd name="connsiteX6-979" fmla="*/ 285881 w 683006"/>
                  <a:gd name="connsiteY6-980" fmla="*/ 229952 h 911349"/>
                  <a:gd name="connsiteX7-981" fmla="*/ 283732 w 683006"/>
                  <a:gd name="connsiteY7-982" fmla="*/ 12053 h 911349"/>
                  <a:gd name="connsiteX8-983" fmla="*/ 393169 w 683006"/>
                  <a:gd name="connsiteY8-984" fmla="*/ 36915 h 911349"/>
                  <a:gd name="connsiteX9-985" fmla="*/ 421978 w 683006"/>
                  <a:gd name="connsiteY9-986" fmla="*/ 222286 h 911349"/>
                  <a:gd name="connsiteX10-987" fmla="*/ 404990 w 683006"/>
                  <a:gd name="connsiteY10-988" fmla="*/ 37500 h 911349"/>
                  <a:gd name="connsiteX11-989" fmla="*/ 533979 w 683006"/>
                  <a:gd name="connsiteY11-990" fmla="*/ 61286 h 911349"/>
                  <a:gd name="connsiteX12-991" fmla="*/ 540769 w 683006"/>
                  <a:gd name="connsiteY12-992" fmla="*/ 235697 h 911349"/>
                  <a:gd name="connsiteX13-993" fmla="*/ 545128 w 683006"/>
                  <a:gd name="connsiteY13-994" fmla="*/ 67881 h 911349"/>
                  <a:gd name="connsiteX14-995" fmla="*/ 653124 w 683006"/>
                  <a:gd name="connsiteY14-996" fmla="*/ 85657 h 911349"/>
                  <a:gd name="connsiteX15-997" fmla="*/ 682293 w 683006"/>
                  <a:gd name="connsiteY15-998" fmla="*/ 324654 h 911349"/>
                  <a:gd name="connsiteX16-999" fmla="*/ 593254 w 683006"/>
                  <a:gd name="connsiteY16-1000" fmla="*/ 807663 h 911349"/>
                  <a:gd name="connsiteX17-1001" fmla="*/ 582543 w 683006"/>
                  <a:gd name="connsiteY17-1002" fmla="*/ 910587 h 911349"/>
                  <a:gd name="connsiteX18-1003" fmla="*/ 211523 w 683006"/>
                  <a:gd name="connsiteY18-1004" fmla="*/ 911349 h 911349"/>
                  <a:gd name="connsiteX19-1005" fmla="*/ 192666 w 683006"/>
                  <a:gd name="connsiteY19-1006" fmla="*/ 779185 h 911349"/>
                  <a:gd name="connsiteX20-1007" fmla="*/ 90679 w 683006"/>
                  <a:gd name="connsiteY20-1008" fmla="*/ 653133 h 911349"/>
                  <a:gd name="connsiteX21-1009" fmla="*/ 3655 w 683006"/>
                  <a:gd name="connsiteY21-1010" fmla="*/ 437275 h 911349"/>
                  <a:gd name="connsiteX22-1011" fmla="*/ 45719 w 683006"/>
                  <a:gd name="connsiteY22-1012" fmla="*/ 134476 h 911349"/>
                  <a:gd name="connsiteX0-1013" fmla="*/ 45719 w 683006"/>
                  <a:gd name="connsiteY0-1014" fmla="*/ 134476 h 911349"/>
                  <a:gd name="connsiteX1-1015" fmla="*/ 104061 w 683006"/>
                  <a:gd name="connsiteY1-1016" fmla="*/ 357469 h 911349"/>
                  <a:gd name="connsiteX2-1017" fmla="*/ 142171 w 683006"/>
                  <a:gd name="connsiteY2-1018" fmla="*/ 396324 h 911349"/>
                  <a:gd name="connsiteX3-1019" fmla="*/ 161918 w 683006"/>
                  <a:gd name="connsiteY3-1020" fmla="*/ 137995 h 911349"/>
                  <a:gd name="connsiteX4-1021" fmla="*/ 165792 w 683006"/>
                  <a:gd name="connsiteY4-1022" fmla="*/ 18778 h 911349"/>
                  <a:gd name="connsiteX5-1023" fmla="*/ 277405 w 683006"/>
                  <a:gd name="connsiteY5-1024" fmla="*/ 9295 h 911349"/>
                  <a:gd name="connsiteX6-1025" fmla="*/ 285881 w 683006"/>
                  <a:gd name="connsiteY6-1026" fmla="*/ 229952 h 911349"/>
                  <a:gd name="connsiteX7-1027" fmla="*/ 283732 w 683006"/>
                  <a:gd name="connsiteY7-1028" fmla="*/ 12053 h 911349"/>
                  <a:gd name="connsiteX8-1029" fmla="*/ 393169 w 683006"/>
                  <a:gd name="connsiteY8-1030" fmla="*/ 36915 h 911349"/>
                  <a:gd name="connsiteX9-1031" fmla="*/ 421978 w 683006"/>
                  <a:gd name="connsiteY9-1032" fmla="*/ 222286 h 911349"/>
                  <a:gd name="connsiteX10-1033" fmla="*/ 404990 w 683006"/>
                  <a:gd name="connsiteY10-1034" fmla="*/ 37500 h 911349"/>
                  <a:gd name="connsiteX11-1035" fmla="*/ 533979 w 683006"/>
                  <a:gd name="connsiteY11-1036" fmla="*/ 61286 h 911349"/>
                  <a:gd name="connsiteX12-1037" fmla="*/ 540769 w 683006"/>
                  <a:gd name="connsiteY12-1038" fmla="*/ 235697 h 911349"/>
                  <a:gd name="connsiteX13-1039" fmla="*/ 545128 w 683006"/>
                  <a:gd name="connsiteY13-1040" fmla="*/ 67881 h 911349"/>
                  <a:gd name="connsiteX14-1041" fmla="*/ 653124 w 683006"/>
                  <a:gd name="connsiteY14-1042" fmla="*/ 85657 h 911349"/>
                  <a:gd name="connsiteX15-1043" fmla="*/ 682293 w 683006"/>
                  <a:gd name="connsiteY15-1044" fmla="*/ 324654 h 911349"/>
                  <a:gd name="connsiteX16-1045" fmla="*/ 593254 w 683006"/>
                  <a:gd name="connsiteY16-1046" fmla="*/ 807663 h 911349"/>
                  <a:gd name="connsiteX17-1047" fmla="*/ 582543 w 683006"/>
                  <a:gd name="connsiteY17-1048" fmla="*/ 910587 h 911349"/>
                  <a:gd name="connsiteX18-1049" fmla="*/ 211523 w 683006"/>
                  <a:gd name="connsiteY18-1050" fmla="*/ 911349 h 911349"/>
                  <a:gd name="connsiteX19-1051" fmla="*/ 192666 w 683006"/>
                  <a:gd name="connsiteY19-1052" fmla="*/ 779185 h 911349"/>
                  <a:gd name="connsiteX20-1053" fmla="*/ 90679 w 683006"/>
                  <a:gd name="connsiteY20-1054" fmla="*/ 653133 h 911349"/>
                  <a:gd name="connsiteX21-1055" fmla="*/ 3655 w 683006"/>
                  <a:gd name="connsiteY21-1056" fmla="*/ 437275 h 911349"/>
                  <a:gd name="connsiteX22-1057" fmla="*/ 45719 w 683006"/>
                  <a:gd name="connsiteY22-1058" fmla="*/ 134476 h 911349"/>
                  <a:gd name="connsiteX0-1059" fmla="*/ 45719 w 683006"/>
                  <a:gd name="connsiteY0-1060" fmla="*/ 134476 h 911349"/>
                  <a:gd name="connsiteX1-1061" fmla="*/ 104061 w 683006"/>
                  <a:gd name="connsiteY1-1062" fmla="*/ 357469 h 911349"/>
                  <a:gd name="connsiteX2-1063" fmla="*/ 142171 w 683006"/>
                  <a:gd name="connsiteY2-1064" fmla="*/ 396324 h 911349"/>
                  <a:gd name="connsiteX3-1065" fmla="*/ 161918 w 683006"/>
                  <a:gd name="connsiteY3-1066" fmla="*/ 137995 h 911349"/>
                  <a:gd name="connsiteX4-1067" fmla="*/ 165792 w 683006"/>
                  <a:gd name="connsiteY4-1068" fmla="*/ 18778 h 911349"/>
                  <a:gd name="connsiteX5-1069" fmla="*/ 277405 w 683006"/>
                  <a:gd name="connsiteY5-1070" fmla="*/ 9295 h 911349"/>
                  <a:gd name="connsiteX6-1071" fmla="*/ 285881 w 683006"/>
                  <a:gd name="connsiteY6-1072" fmla="*/ 229952 h 911349"/>
                  <a:gd name="connsiteX7-1073" fmla="*/ 283732 w 683006"/>
                  <a:gd name="connsiteY7-1074" fmla="*/ 12053 h 911349"/>
                  <a:gd name="connsiteX8-1075" fmla="*/ 393169 w 683006"/>
                  <a:gd name="connsiteY8-1076" fmla="*/ 36915 h 911349"/>
                  <a:gd name="connsiteX9-1077" fmla="*/ 421978 w 683006"/>
                  <a:gd name="connsiteY9-1078" fmla="*/ 222286 h 911349"/>
                  <a:gd name="connsiteX10-1079" fmla="*/ 404990 w 683006"/>
                  <a:gd name="connsiteY10-1080" fmla="*/ 37500 h 911349"/>
                  <a:gd name="connsiteX11-1081" fmla="*/ 533979 w 683006"/>
                  <a:gd name="connsiteY11-1082" fmla="*/ 61286 h 911349"/>
                  <a:gd name="connsiteX12-1083" fmla="*/ 540769 w 683006"/>
                  <a:gd name="connsiteY12-1084" fmla="*/ 235697 h 911349"/>
                  <a:gd name="connsiteX13-1085" fmla="*/ 545128 w 683006"/>
                  <a:gd name="connsiteY13-1086" fmla="*/ 67881 h 911349"/>
                  <a:gd name="connsiteX14-1087" fmla="*/ 653124 w 683006"/>
                  <a:gd name="connsiteY14-1088" fmla="*/ 85657 h 911349"/>
                  <a:gd name="connsiteX15-1089" fmla="*/ 682293 w 683006"/>
                  <a:gd name="connsiteY15-1090" fmla="*/ 324654 h 911349"/>
                  <a:gd name="connsiteX16-1091" fmla="*/ 593254 w 683006"/>
                  <a:gd name="connsiteY16-1092" fmla="*/ 807663 h 911349"/>
                  <a:gd name="connsiteX17-1093" fmla="*/ 582543 w 683006"/>
                  <a:gd name="connsiteY17-1094" fmla="*/ 910587 h 911349"/>
                  <a:gd name="connsiteX18-1095" fmla="*/ 211523 w 683006"/>
                  <a:gd name="connsiteY18-1096" fmla="*/ 911349 h 911349"/>
                  <a:gd name="connsiteX19-1097" fmla="*/ 192666 w 683006"/>
                  <a:gd name="connsiteY19-1098" fmla="*/ 779185 h 911349"/>
                  <a:gd name="connsiteX20-1099" fmla="*/ 90679 w 683006"/>
                  <a:gd name="connsiteY20-1100" fmla="*/ 653133 h 911349"/>
                  <a:gd name="connsiteX21-1101" fmla="*/ 3655 w 683006"/>
                  <a:gd name="connsiteY21-1102" fmla="*/ 437275 h 911349"/>
                  <a:gd name="connsiteX22-1103" fmla="*/ 45719 w 683006"/>
                  <a:gd name="connsiteY22-1104" fmla="*/ 134476 h 911349"/>
                  <a:gd name="connsiteX0-1105" fmla="*/ 45719 w 683006"/>
                  <a:gd name="connsiteY0-1106" fmla="*/ 134476 h 911349"/>
                  <a:gd name="connsiteX1-1107" fmla="*/ 104061 w 683006"/>
                  <a:gd name="connsiteY1-1108" fmla="*/ 357469 h 911349"/>
                  <a:gd name="connsiteX2-1109" fmla="*/ 142171 w 683006"/>
                  <a:gd name="connsiteY2-1110" fmla="*/ 396324 h 911349"/>
                  <a:gd name="connsiteX3-1111" fmla="*/ 161918 w 683006"/>
                  <a:gd name="connsiteY3-1112" fmla="*/ 137995 h 911349"/>
                  <a:gd name="connsiteX4-1113" fmla="*/ 165792 w 683006"/>
                  <a:gd name="connsiteY4-1114" fmla="*/ 18778 h 911349"/>
                  <a:gd name="connsiteX5-1115" fmla="*/ 277405 w 683006"/>
                  <a:gd name="connsiteY5-1116" fmla="*/ 9295 h 911349"/>
                  <a:gd name="connsiteX6-1117" fmla="*/ 285881 w 683006"/>
                  <a:gd name="connsiteY6-1118" fmla="*/ 229952 h 911349"/>
                  <a:gd name="connsiteX7-1119" fmla="*/ 283732 w 683006"/>
                  <a:gd name="connsiteY7-1120" fmla="*/ 12053 h 911349"/>
                  <a:gd name="connsiteX8-1121" fmla="*/ 393169 w 683006"/>
                  <a:gd name="connsiteY8-1122" fmla="*/ 36915 h 911349"/>
                  <a:gd name="connsiteX9-1123" fmla="*/ 421978 w 683006"/>
                  <a:gd name="connsiteY9-1124" fmla="*/ 222286 h 911349"/>
                  <a:gd name="connsiteX10-1125" fmla="*/ 404990 w 683006"/>
                  <a:gd name="connsiteY10-1126" fmla="*/ 37500 h 911349"/>
                  <a:gd name="connsiteX11-1127" fmla="*/ 533979 w 683006"/>
                  <a:gd name="connsiteY11-1128" fmla="*/ 61286 h 911349"/>
                  <a:gd name="connsiteX12-1129" fmla="*/ 540769 w 683006"/>
                  <a:gd name="connsiteY12-1130" fmla="*/ 235697 h 911349"/>
                  <a:gd name="connsiteX13-1131" fmla="*/ 545128 w 683006"/>
                  <a:gd name="connsiteY13-1132" fmla="*/ 67881 h 911349"/>
                  <a:gd name="connsiteX14-1133" fmla="*/ 653124 w 683006"/>
                  <a:gd name="connsiteY14-1134" fmla="*/ 85657 h 911349"/>
                  <a:gd name="connsiteX15-1135" fmla="*/ 682293 w 683006"/>
                  <a:gd name="connsiteY15-1136" fmla="*/ 324654 h 911349"/>
                  <a:gd name="connsiteX16-1137" fmla="*/ 593254 w 683006"/>
                  <a:gd name="connsiteY16-1138" fmla="*/ 807663 h 911349"/>
                  <a:gd name="connsiteX17-1139" fmla="*/ 582543 w 683006"/>
                  <a:gd name="connsiteY17-1140" fmla="*/ 910587 h 911349"/>
                  <a:gd name="connsiteX18-1141" fmla="*/ 211523 w 683006"/>
                  <a:gd name="connsiteY18-1142" fmla="*/ 911349 h 911349"/>
                  <a:gd name="connsiteX19-1143" fmla="*/ 192666 w 683006"/>
                  <a:gd name="connsiteY19-1144" fmla="*/ 779185 h 911349"/>
                  <a:gd name="connsiteX20-1145" fmla="*/ 90679 w 683006"/>
                  <a:gd name="connsiteY20-1146" fmla="*/ 653133 h 911349"/>
                  <a:gd name="connsiteX21-1147" fmla="*/ 3655 w 683006"/>
                  <a:gd name="connsiteY21-1148" fmla="*/ 437275 h 911349"/>
                  <a:gd name="connsiteX22-1149" fmla="*/ 45719 w 683006"/>
                  <a:gd name="connsiteY22-1150" fmla="*/ 134476 h 911349"/>
                  <a:gd name="connsiteX0-1151" fmla="*/ 45719 w 683006"/>
                  <a:gd name="connsiteY0-1152" fmla="*/ 134476 h 911349"/>
                  <a:gd name="connsiteX1-1153" fmla="*/ 104061 w 683006"/>
                  <a:gd name="connsiteY1-1154" fmla="*/ 357469 h 911349"/>
                  <a:gd name="connsiteX2-1155" fmla="*/ 142171 w 683006"/>
                  <a:gd name="connsiteY2-1156" fmla="*/ 396324 h 911349"/>
                  <a:gd name="connsiteX3-1157" fmla="*/ 161918 w 683006"/>
                  <a:gd name="connsiteY3-1158" fmla="*/ 137995 h 911349"/>
                  <a:gd name="connsiteX4-1159" fmla="*/ 165792 w 683006"/>
                  <a:gd name="connsiteY4-1160" fmla="*/ 18778 h 911349"/>
                  <a:gd name="connsiteX5-1161" fmla="*/ 277405 w 683006"/>
                  <a:gd name="connsiteY5-1162" fmla="*/ 9295 h 911349"/>
                  <a:gd name="connsiteX6-1163" fmla="*/ 285881 w 683006"/>
                  <a:gd name="connsiteY6-1164" fmla="*/ 229952 h 911349"/>
                  <a:gd name="connsiteX7-1165" fmla="*/ 283732 w 683006"/>
                  <a:gd name="connsiteY7-1166" fmla="*/ 12053 h 911349"/>
                  <a:gd name="connsiteX8-1167" fmla="*/ 393169 w 683006"/>
                  <a:gd name="connsiteY8-1168" fmla="*/ 36915 h 911349"/>
                  <a:gd name="connsiteX9-1169" fmla="*/ 421978 w 683006"/>
                  <a:gd name="connsiteY9-1170" fmla="*/ 222286 h 911349"/>
                  <a:gd name="connsiteX10-1171" fmla="*/ 404990 w 683006"/>
                  <a:gd name="connsiteY10-1172" fmla="*/ 37500 h 911349"/>
                  <a:gd name="connsiteX11-1173" fmla="*/ 533979 w 683006"/>
                  <a:gd name="connsiteY11-1174" fmla="*/ 61286 h 911349"/>
                  <a:gd name="connsiteX12-1175" fmla="*/ 540769 w 683006"/>
                  <a:gd name="connsiteY12-1176" fmla="*/ 235697 h 911349"/>
                  <a:gd name="connsiteX13-1177" fmla="*/ 545128 w 683006"/>
                  <a:gd name="connsiteY13-1178" fmla="*/ 67881 h 911349"/>
                  <a:gd name="connsiteX14-1179" fmla="*/ 653124 w 683006"/>
                  <a:gd name="connsiteY14-1180" fmla="*/ 85657 h 911349"/>
                  <a:gd name="connsiteX15-1181" fmla="*/ 682293 w 683006"/>
                  <a:gd name="connsiteY15-1182" fmla="*/ 324654 h 911349"/>
                  <a:gd name="connsiteX16-1183" fmla="*/ 593254 w 683006"/>
                  <a:gd name="connsiteY16-1184" fmla="*/ 807663 h 911349"/>
                  <a:gd name="connsiteX17-1185" fmla="*/ 582543 w 683006"/>
                  <a:gd name="connsiteY17-1186" fmla="*/ 910587 h 911349"/>
                  <a:gd name="connsiteX18-1187" fmla="*/ 211523 w 683006"/>
                  <a:gd name="connsiteY18-1188" fmla="*/ 911349 h 911349"/>
                  <a:gd name="connsiteX19-1189" fmla="*/ 192666 w 683006"/>
                  <a:gd name="connsiteY19-1190" fmla="*/ 779185 h 911349"/>
                  <a:gd name="connsiteX20-1191" fmla="*/ 90679 w 683006"/>
                  <a:gd name="connsiteY20-1192" fmla="*/ 653133 h 911349"/>
                  <a:gd name="connsiteX21-1193" fmla="*/ 3655 w 683006"/>
                  <a:gd name="connsiteY21-1194" fmla="*/ 437275 h 911349"/>
                  <a:gd name="connsiteX22-1195" fmla="*/ 45719 w 683006"/>
                  <a:gd name="connsiteY22-1196" fmla="*/ 134476 h 911349"/>
                  <a:gd name="connsiteX0-1197" fmla="*/ 45719 w 683006"/>
                  <a:gd name="connsiteY0-1198" fmla="*/ 134476 h 911349"/>
                  <a:gd name="connsiteX1-1199" fmla="*/ 104061 w 683006"/>
                  <a:gd name="connsiteY1-1200" fmla="*/ 357469 h 911349"/>
                  <a:gd name="connsiteX2-1201" fmla="*/ 142171 w 683006"/>
                  <a:gd name="connsiteY2-1202" fmla="*/ 396324 h 911349"/>
                  <a:gd name="connsiteX3-1203" fmla="*/ 161918 w 683006"/>
                  <a:gd name="connsiteY3-1204" fmla="*/ 137995 h 911349"/>
                  <a:gd name="connsiteX4-1205" fmla="*/ 165792 w 683006"/>
                  <a:gd name="connsiteY4-1206" fmla="*/ 18778 h 911349"/>
                  <a:gd name="connsiteX5-1207" fmla="*/ 277405 w 683006"/>
                  <a:gd name="connsiteY5-1208" fmla="*/ 9295 h 911349"/>
                  <a:gd name="connsiteX6-1209" fmla="*/ 285881 w 683006"/>
                  <a:gd name="connsiteY6-1210" fmla="*/ 229952 h 911349"/>
                  <a:gd name="connsiteX7-1211" fmla="*/ 283732 w 683006"/>
                  <a:gd name="connsiteY7-1212" fmla="*/ 12053 h 911349"/>
                  <a:gd name="connsiteX8-1213" fmla="*/ 393169 w 683006"/>
                  <a:gd name="connsiteY8-1214" fmla="*/ 36915 h 911349"/>
                  <a:gd name="connsiteX9-1215" fmla="*/ 421978 w 683006"/>
                  <a:gd name="connsiteY9-1216" fmla="*/ 222286 h 911349"/>
                  <a:gd name="connsiteX10-1217" fmla="*/ 404990 w 683006"/>
                  <a:gd name="connsiteY10-1218" fmla="*/ 37500 h 911349"/>
                  <a:gd name="connsiteX11-1219" fmla="*/ 533979 w 683006"/>
                  <a:gd name="connsiteY11-1220" fmla="*/ 61286 h 911349"/>
                  <a:gd name="connsiteX12-1221" fmla="*/ 540769 w 683006"/>
                  <a:gd name="connsiteY12-1222" fmla="*/ 235697 h 911349"/>
                  <a:gd name="connsiteX13-1223" fmla="*/ 545128 w 683006"/>
                  <a:gd name="connsiteY13-1224" fmla="*/ 67881 h 911349"/>
                  <a:gd name="connsiteX14-1225" fmla="*/ 653124 w 683006"/>
                  <a:gd name="connsiteY14-1226" fmla="*/ 85657 h 911349"/>
                  <a:gd name="connsiteX15-1227" fmla="*/ 682293 w 683006"/>
                  <a:gd name="connsiteY15-1228" fmla="*/ 324654 h 911349"/>
                  <a:gd name="connsiteX16-1229" fmla="*/ 593254 w 683006"/>
                  <a:gd name="connsiteY16-1230" fmla="*/ 807663 h 911349"/>
                  <a:gd name="connsiteX17-1231" fmla="*/ 582543 w 683006"/>
                  <a:gd name="connsiteY17-1232" fmla="*/ 910587 h 911349"/>
                  <a:gd name="connsiteX18-1233" fmla="*/ 211523 w 683006"/>
                  <a:gd name="connsiteY18-1234" fmla="*/ 911349 h 911349"/>
                  <a:gd name="connsiteX19-1235" fmla="*/ 192666 w 683006"/>
                  <a:gd name="connsiteY19-1236" fmla="*/ 779185 h 911349"/>
                  <a:gd name="connsiteX20-1237" fmla="*/ 90679 w 683006"/>
                  <a:gd name="connsiteY20-1238" fmla="*/ 653133 h 911349"/>
                  <a:gd name="connsiteX21-1239" fmla="*/ 3655 w 683006"/>
                  <a:gd name="connsiteY21-1240" fmla="*/ 437275 h 911349"/>
                  <a:gd name="connsiteX22-1241" fmla="*/ 45719 w 683006"/>
                  <a:gd name="connsiteY22-1242" fmla="*/ 134476 h 9113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683006" h="911349">
                    <a:moveTo>
                      <a:pt x="45719" y="134476"/>
                    </a:moveTo>
                    <a:cubicBezTo>
                      <a:pt x="186906" y="178031"/>
                      <a:pt x="77411" y="293724"/>
                      <a:pt x="104061" y="357469"/>
                    </a:cubicBezTo>
                    <a:cubicBezTo>
                      <a:pt x="111327" y="384451"/>
                      <a:pt x="134405" y="424827"/>
                      <a:pt x="142171" y="396324"/>
                    </a:cubicBezTo>
                    <a:cubicBezTo>
                      <a:pt x="161497" y="378147"/>
                      <a:pt x="163714" y="263470"/>
                      <a:pt x="161918" y="137995"/>
                    </a:cubicBezTo>
                    <a:lnTo>
                      <a:pt x="165792" y="18778"/>
                    </a:lnTo>
                    <a:cubicBezTo>
                      <a:pt x="205100" y="-883"/>
                      <a:pt x="248431" y="-6838"/>
                      <a:pt x="277405" y="9295"/>
                    </a:cubicBezTo>
                    <a:lnTo>
                      <a:pt x="285881" y="229952"/>
                    </a:lnTo>
                    <a:cubicBezTo>
                      <a:pt x="292743" y="135104"/>
                      <a:pt x="288936" y="90619"/>
                      <a:pt x="283732" y="12053"/>
                    </a:cubicBezTo>
                    <a:cubicBezTo>
                      <a:pt x="344488" y="7410"/>
                      <a:pt x="362005" y="7292"/>
                      <a:pt x="393169" y="36915"/>
                    </a:cubicBezTo>
                    <a:cubicBezTo>
                      <a:pt x="432458" y="90909"/>
                      <a:pt x="415495" y="219932"/>
                      <a:pt x="421978" y="222286"/>
                    </a:cubicBezTo>
                    <a:cubicBezTo>
                      <a:pt x="425215" y="169590"/>
                      <a:pt x="440910" y="99095"/>
                      <a:pt x="404990" y="37500"/>
                    </a:cubicBezTo>
                    <a:cubicBezTo>
                      <a:pt x="452541" y="9313"/>
                      <a:pt x="505933" y="28253"/>
                      <a:pt x="533979" y="61286"/>
                    </a:cubicBezTo>
                    <a:cubicBezTo>
                      <a:pt x="556608" y="94319"/>
                      <a:pt x="532593" y="233695"/>
                      <a:pt x="540769" y="235697"/>
                    </a:cubicBezTo>
                    <a:cubicBezTo>
                      <a:pt x="546608" y="189844"/>
                      <a:pt x="564054" y="120930"/>
                      <a:pt x="545128" y="67881"/>
                    </a:cubicBezTo>
                    <a:cubicBezTo>
                      <a:pt x="600410" y="49193"/>
                      <a:pt x="614468" y="45569"/>
                      <a:pt x="653124" y="85657"/>
                    </a:cubicBezTo>
                    <a:cubicBezTo>
                      <a:pt x="678241" y="128452"/>
                      <a:pt x="685502" y="205222"/>
                      <a:pt x="682293" y="324654"/>
                    </a:cubicBezTo>
                    <a:cubicBezTo>
                      <a:pt x="682293" y="386243"/>
                      <a:pt x="685168" y="641728"/>
                      <a:pt x="593254" y="807663"/>
                    </a:cubicBezTo>
                    <a:cubicBezTo>
                      <a:pt x="562434" y="865879"/>
                      <a:pt x="574223" y="873371"/>
                      <a:pt x="582543" y="910587"/>
                    </a:cubicBezTo>
                    <a:lnTo>
                      <a:pt x="211523" y="911349"/>
                    </a:lnTo>
                    <a:cubicBezTo>
                      <a:pt x="212499" y="851582"/>
                      <a:pt x="236044" y="827966"/>
                      <a:pt x="192666" y="779185"/>
                    </a:cubicBezTo>
                    <a:cubicBezTo>
                      <a:pt x="170208" y="755505"/>
                      <a:pt x="148074" y="710617"/>
                      <a:pt x="90679" y="653133"/>
                    </a:cubicBezTo>
                    <a:cubicBezTo>
                      <a:pt x="33254" y="569821"/>
                      <a:pt x="26583" y="515785"/>
                      <a:pt x="3655" y="437275"/>
                    </a:cubicBezTo>
                    <a:cubicBezTo>
                      <a:pt x="-8217" y="341138"/>
                      <a:pt x="9615" y="253260"/>
                      <a:pt x="45719" y="134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211" name="Rectangle 1"/>
              <p:cNvSpPr/>
              <p:nvPr/>
            </p:nvSpPr>
            <p:spPr>
              <a:xfrm rot="982074">
                <a:off x="1978345" y="2203258"/>
                <a:ext cx="400633" cy="501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grpSp>
        <p:grpSp>
          <p:nvGrpSpPr>
            <p:cNvPr id="204" name="그룹 203"/>
            <p:cNvGrpSpPr/>
            <p:nvPr/>
          </p:nvGrpSpPr>
          <p:grpSpPr>
            <a:xfrm>
              <a:off x="6636699" y="3039384"/>
              <a:ext cx="1968187" cy="1968187"/>
              <a:chOff x="6384003" y="3061995"/>
              <a:chExt cx="1968187" cy="1968187"/>
            </a:xfrm>
          </p:grpSpPr>
          <p:sp>
            <p:nvSpPr>
              <p:cNvPr id="205" name="원호 204"/>
              <p:cNvSpPr/>
              <p:nvPr/>
            </p:nvSpPr>
            <p:spPr>
              <a:xfrm>
                <a:off x="6384003" y="3061995"/>
                <a:ext cx="1968187" cy="1968187"/>
              </a:xfrm>
              <a:prstGeom prst="arc">
                <a:avLst>
                  <a:gd name="adj1" fmla="val 14786098"/>
                  <a:gd name="adj2" fmla="val 471423"/>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6" name="원호 205"/>
              <p:cNvSpPr/>
              <p:nvPr/>
            </p:nvSpPr>
            <p:spPr>
              <a:xfrm>
                <a:off x="6503401" y="3202080"/>
                <a:ext cx="1612841" cy="1612841"/>
              </a:xfrm>
              <a:prstGeom prst="arc">
                <a:avLst>
                  <a:gd name="adj1" fmla="val 14786098"/>
                  <a:gd name="adj2" fmla="val 350082"/>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7" name="원호 206"/>
              <p:cNvSpPr/>
              <p:nvPr/>
            </p:nvSpPr>
            <p:spPr>
              <a:xfrm>
                <a:off x="6679890" y="3375378"/>
                <a:ext cx="1111135" cy="1111135"/>
              </a:xfrm>
              <a:prstGeom prst="arc">
                <a:avLst>
                  <a:gd name="adj1" fmla="val 14786098"/>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8" name="원호 207"/>
              <p:cNvSpPr/>
              <p:nvPr/>
            </p:nvSpPr>
            <p:spPr>
              <a:xfrm>
                <a:off x="6804540" y="3545256"/>
                <a:ext cx="819951" cy="819951"/>
              </a:xfrm>
              <a:prstGeom prst="arc">
                <a:avLst>
                  <a:gd name="adj1" fmla="val 14786098"/>
                  <a:gd name="adj2" fmla="val 2078080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212" name="Group 62"/>
          <p:cNvGrpSpPr/>
          <p:nvPr/>
        </p:nvGrpSpPr>
        <p:grpSpPr>
          <a:xfrm>
            <a:off x="5929813" y="850668"/>
            <a:ext cx="1315440" cy="2209003"/>
            <a:chOff x="971600" y="1228261"/>
            <a:chExt cx="2237905" cy="3758088"/>
          </a:xfrm>
        </p:grpSpPr>
        <p:grpSp>
          <p:nvGrpSpPr>
            <p:cNvPr id="213" name="Group 63"/>
            <p:cNvGrpSpPr/>
            <p:nvPr/>
          </p:nvGrpSpPr>
          <p:grpSpPr>
            <a:xfrm>
              <a:off x="1005285" y="1228261"/>
              <a:ext cx="2204220" cy="1653620"/>
              <a:chOff x="1005285" y="1228261"/>
              <a:chExt cx="2204220" cy="1653620"/>
            </a:xfrm>
          </p:grpSpPr>
          <p:sp>
            <p:nvSpPr>
              <p:cNvPr id="228" name="Freeform 78"/>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9" name="Freeform 79"/>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1" fmla="*/ 0 w 452536"/>
                  <a:gd name="connsiteY0-2" fmla="*/ 225631 h 1264722"/>
                  <a:gd name="connsiteX1-3" fmla="*/ 326571 w 452536"/>
                  <a:gd name="connsiteY1-4" fmla="*/ 0 h 1264722"/>
                  <a:gd name="connsiteX2-5" fmla="*/ 439387 w 452536"/>
                  <a:gd name="connsiteY2-6" fmla="*/ 1264722 h 1264722"/>
                  <a:gd name="connsiteX3-7" fmla="*/ 249382 w 452536"/>
                  <a:gd name="connsiteY3-8" fmla="*/ 1229096 h 1264722"/>
                  <a:gd name="connsiteX4-9" fmla="*/ 0 w 452536"/>
                  <a:gd name="connsiteY4-10" fmla="*/ 225631 h 1264722"/>
                  <a:gd name="connsiteX0-11" fmla="*/ 0 w 484068"/>
                  <a:gd name="connsiteY0-12" fmla="*/ 225631 h 1264722"/>
                  <a:gd name="connsiteX1-13" fmla="*/ 326571 w 484068"/>
                  <a:gd name="connsiteY1-14" fmla="*/ 0 h 1264722"/>
                  <a:gd name="connsiteX2-15" fmla="*/ 439387 w 484068"/>
                  <a:gd name="connsiteY2-16" fmla="*/ 1264722 h 1264722"/>
                  <a:gd name="connsiteX3-17" fmla="*/ 249382 w 484068"/>
                  <a:gd name="connsiteY3-18" fmla="*/ 1229096 h 1264722"/>
                  <a:gd name="connsiteX4-19" fmla="*/ 0 w 484068"/>
                  <a:gd name="connsiteY4-20" fmla="*/ 225631 h 1264722"/>
                  <a:gd name="connsiteX0-21" fmla="*/ 0 w 484068"/>
                  <a:gd name="connsiteY0-22" fmla="*/ 225631 h 1264722"/>
                  <a:gd name="connsiteX1-23" fmla="*/ 326571 w 484068"/>
                  <a:gd name="connsiteY1-24" fmla="*/ 0 h 1264722"/>
                  <a:gd name="connsiteX2-25" fmla="*/ 439387 w 484068"/>
                  <a:gd name="connsiteY2-26" fmla="*/ 1264722 h 1264722"/>
                  <a:gd name="connsiteX3-27" fmla="*/ 249382 w 484068"/>
                  <a:gd name="connsiteY3-28" fmla="*/ 1229096 h 1264722"/>
                  <a:gd name="connsiteX4-29" fmla="*/ 0 w 484068"/>
                  <a:gd name="connsiteY4-30" fmla="*/ 225631 h 1264722"/>
                  <a:gd name="connsiteX0-31" fmla="*/ 0 w 484068"/>
                  <a:gd name="connsiteY0-32" fmla="*/ 225631 h 1264722"/>
                  <a:gd name="connsiteX1-33" fmla="*/ 326571 w 484068"/>
                  <a:gd name="connsiteY1-34" fmla="*/ 0 h 1264722"/>
                  <a:gd name="connsiteX2-35" fmla="*/ 439387 w 484068"/>
                  <a:gd name="connsiteY2-36" fmla="*/ 1264722 h 1264722"/>
                  <a:gd name="connsiteX3-37" fmla="*/ 249382 w 484068"/>
                  <a:gd name="connsiteY3-38" fmla="*/ 1229096 h 1264722"/>
                  <a:gd name="connsiteX4-39" fmla="*/ 0 w 484068"/>
                  <a:gd name="connsiteY4-40" fmla="*/ 225631 h 1264722"/>
                  <a:gd name="connsiteX0-41" fmla="*/ 0 w 484068"/>
                  <a:gd name="connsiteY0-42" fmla="*/ 225631 h 1264722"/>
                  <a:gd name="connsiteX1-43" fmla="*/ 326571 w 484068"/>
                  <a:gd name="connsiteY1-44" fmla="*/ 0 h 1264722"/>
                  <a:gd name="connsiteX2-45" fmla="*/ 439387 w 484068"/>
                  <a:gd name="connsiteY2-46" fmla="*/ 1264722 h 1264722"/>
                  <a:gd name="connsiteX3-47" fmla="*/ 249382 w 484068"/>
                  <a:gd name="connsiteY3-48" fmla="*/ 1229096 h 1264722"/>
                  <a:gd name="connsiteX4-49" fmla="*/ 0 w 484068"/>
                  <a:gd name="connsiteY4-50" fmla="*/ 225631 h 1264722"/>
                  <a:gd name="connsiteX0-51" fmla="*/ 0 w 484068"/>
                  <a:gd name="connsiteY0-52" fmla="*/ 225631 h 1264722"/>
                  <a:gd name="connsiteX1-53" fmla="*/ 326571 w 484068"/>
                  <a:gd name="connsiteY1-54" fmla="*/ 0 h 1264722"/>
                  <a:gd name="connsiteX2-55" fmla="*/ 439387 w 484068"/>
                  <a:gd name="connsiteY2-56" fmla="*/ 1264722 h 1264722"/>
                  <a:gd name="connsiteX3-57" fmla="*/ 249382 w 484068"/>
                  <a:gd name="connsiteY3-58" fmla="*/ 1229096 h 1264722"/>
                  <a:gd name="connsiteX4-59" fmla="*/ 0 w 484068"/>
                  <a:gd name="connsiteY4-60" fmla="*/ 225631 h 1264722"/>
                  <a:gd name="connsiteX0-61" fmla="*/ 0 w 484068"/>
                  <a:gd name="connsiteY0-62" fmla="*/ 225631 h 1264722"/>
                  <a:gd name="connsiteX1-63" fmla="*/ 326571 w 484068"/>
                  <a:gd name="connsiteY1-64" fmla="*/ 0 h 1264722"/>
                  <a:gd name="connsiteX2-65" fmla="*/ 439387 w 484068"/>
                  <a:gd name="connsiteY2-66" fmla="*/ 1264722 h 1264722"/>
                  <a:gd name="connsiteX3-67" fmla="*/ 249382 w 484068"/>
                  <a:gd name="connsiteY3-68" fmla="*/ 1229096 h 1264722"/>
                  <a:gd name="connsiteX4-69" fmla="*/ 0 w 484068"/>
                  <a:gd name="connsiteY4-70" fmla="*/ 225631 h 12647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0" name="Freeform 80"/>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1" fmla="*/ 991167 w 2238713"/>
                  <a:gd name="connsiteY0-2" fmla="*/ 1954206 h 4364252"/>
                  <a:gd name="connsiteX1-3" fmla="*/ 898347 w 2238713"/>
                  <a:gd name="connsiteY1-4" fmla="*/ 2022794 h 4364252"/>
                  <a:gd name="connsiteX2-5" fmla="*/ 744517 w 2238713"/>
                  <a:gd name="connsiteY2-6" fmla="*/ 2569433 h 4364252"/>
                  <a:gd name="connsiteX3-7" fmla="*/ 1221282 w 2238713"/>
                  <a:gd name="connsiteY3-8" fmla="*/ 2854903 h 4364252"/>
                  <a:gd name="connsiteX4-9" fmla="*/ 1558616 w 2238713"/>
                  <a:gd name="connsiteY4-10" fmla="*/ 2199723 h 4364252"/>
                  <a:gd name="connsiteX5-11" fmla="*/ 991167 w 2238713"/>
                  <a:gd name="connsiteY5-12" fmla="*/ 1954206 h 4364252"/>
                  <a:gd name="connsiteX6-13" fmla="*/ 1490354 w 2238713"/>
                  <a:gd name="connsiteY6-14" fmla="*/ 71 h 4364252"/>
                  <a:gd name="connsiteX7-15" fmla="*/ 2214748 w 2238713"/>
                  <a:gd name="connsiteY7-16" fmla="*/ 481022 h 4364252"/>
                  <a:gd name="connsiteX8-17" fmla="*/ 1502228 w 2238713"/>
                  <a:gd name="connsiteY8-18" fmla="*/ 1490425 h 4364252"/>
                  <a:gd name="connsiteX9-19" fmla="*/ 1054263 w 2238713"/>
                  <a:gd name="connsiteY9-20" fmla="*/ 1824329 h 4364252"/>
                  <a:gd name="connsiteX10-21" fmla="*/ 1692232 w 2238713"/>
                  <a:gd name="connsiteY10-22" fmla="*/ 2149506 h 4364252"/>
                  <a:gd name="connsiteX11-23" fmla="*/ 1246908 w 2238713"/>
                  <a:gd name="connsiteY11-24" fmla="*/ 2980778 h 4364252"/>
                  <a:gd name="connsiteX12-25" fmla="*/ 617516 w 2238713"/>
                  <a:gd name="connsiteY12-26" fmla="*/ 2618582 h 4364252"/>
                  <a:gd name="connsiteX13-27" fmla="*/ 708606 w 2238713"/>
                  <a:gd name="connsiteY13-28" fmla="*/ 2018875 h 4364252"/>
                  <a:gd name="connsiteX14-29" fmla="*/ 172192 w 2238713"/>
                  <a:gd name="connsiteY14-30" fmla="*/ 2606706 h 4364252"/>
                  <a:gd name="connsiteX15-31" fmla="*/ 1330036 w 2238713"/>
                  <a:gd name="connsiteY15-32" fmla="*/ 4085183 h 4364252"/>
                  <a:gd name="connsiteX16-33" fmla="*/ 1407226 w 2238713"/>
                  <a:gd name="connsiteY16-34" fmla="*/ 4364252 h 4364252"/>
                  <a:gd name="connsiteX17-35" fmla="*/ 0 w 2238713"/>
                  <a:gd name="connsiteY17-36" fmla="*/ 2624517 h 4364252"/>
                  <a:gd name="connsiteX18-37" fmla="*/ 896587 w 2238713"/>
                  <a:gd name="connsiteY18-38" fmla="*/ 1828872 h 4364252"/>
                  <a:gd name="connsiteX19-39" fmla="*/ 1229095 w 2238713"/>
                  <a:gd name="connsiteY19-40" fmla="*/ 1478550 h 4364252"/>
                  <a:gd name="connsiteX20-41" fmla="*/ 2072244 w 2238713"/>
                  <a:gd name="connsiteY20-42" fmla="*/ 546336 h 4364252"/>
                  <a:gd name="connsiteX21-43" fmla="*/ 1401288 w 2238713"/>
                  <a:gd name="connsiteY21-44" fmla="*/ 112887 h 4364252"/>
                  <a:gd name="connsiteX22-45" fmla="*/ 973776 w 2238713"/>
                  <a:gd name="connsiteY22-46" fmla="*/ 540399 h 4364252"/>
                  <a:gd name="connsiteX23-47" fmla="*/ 1490354 w 2238713"/>
                  <a:gd name="connsiteY23-48" fmla="*/ 71 h 4364252"/>
                  <a:gd name="connsiteX0-49" fmla="*/ 991167 w 2238713"/>
                  <a:gd name="connsiteY0-50" fmla="*/ 1954206 h 4364252"/>
                  <a:gd name="connsiteX1-51" fmla="*/ 898347 w 2238713"/>
                  <a:gd name="connsiteY1-52" fmla="*/ 2022794 h 4364252"/>
                  <a:gd name="connsiteX2-53" fmla="*/ 744517 w 2238713"/>
                  <a:gd name="connsiteY2-54" fmla="*/ 2569433 h 4364252"/>
                  <a:gd name="connsiteX3-55" fmla="*/ 1197532 w 2238713"/>
                  <a:gd name="connsiteY3-56" fmla="*/ 2819277 h 4364252"/>
                  <a:gd name="connsiteX4-57" fmla="*/ 1558616 w 2238713"/>
                  <a:gd name="connsiteY4-58" fmla="*/ 2199723 h 4364252"/>
                  <a:gd name="connsiteX5-59" fmla="*/ 991167 w 2238713"/>
                  <a:gd name="connsiteY5-60" fmla="*/ 1954206 h 4364252"/>
                  <a:gd name="connsiteX6-61" fmla="*/ 1490354 w 2238713"/>
                  <a:gd name="connsiteY6-62" fmla="*/ 71 h 4364252"/>
                  <a:gd name="connsiteX7-63" fmla="*/ 2214748 w 2238713"/>
                  <a:gd name="connsiteY7-64" fmla="*/ 481022 h 4364252"/>
                  <a:gd name="connsiteX8-65" fmla="*/ 1502228 w 2238713"/>
                  <a:gd name="connsiteY8-66" fmla="*/ 1490425 h 4364252"/>
                  <a:gd name="connsiteX9-67" fmla="*/ 1054263 w 2238713"/>
                  <a:gd name="connsiteY9-68" fmla="*/ 1824329 h 4364252"/>
                  <a:gd name="connsiteX10-69" fmla="*/ 1692232 w 2238713"/>
                  <a:gd name="connsiteY10-70" fmla="*/ 2149506 h 4364252"/>
                  <a:gd name="connsiteX11-71" fmla="*/ 1246908 w 2238713"/>
                  <a:gd name="connsiteY11-72" fmla="*/ 2980778 h 4364252"/>
                  <a:gd name="connsiteX12-73" fmla="*/ 617516 w 2238713"/>
                  <a:gd name="connsiteY12-74" fmla="*/ 2618582 h 4364252"/>
                  <a:gd name="connsiteX13-75" fmla="*/ 708606 w 2238713"/>
                  <a:gd name="connsiteY13-76" fmla="*/ 2018875 h 4364252"/>
                  <a:gd name="connsiteX14-77" fmla="*/ 172192 w 2238713"/>
                  <a:gd name="connsiteY14-78" fmla="*/ 2606706 h 4364252"/>
                  <a:gd name="connsiteX15-79" fmla="*/ 1330036 w 2238713"/>
                  <a:gd name="connsiteY15-80" fmla="*/ 4085183 h 4364252"/>
                  <a:gd name="connsiteX16-81" fmla="*/ 1407226 w 2238713"/>
                  <a:gd name="connsiteY16-82" fmla="*/ 4364252 h 4364252"/>
                  <a:gd name="connsiteX17-83" fmla="*/ 0 w 2238713"/>
                  <a:gd name="connsiteY17-84" fmla="*/ 2624517 h 4364252"/>
                  <a:gd name="connsiteX18-85" fmla="*/ 896587 w 2238713"/>
                  <a:gd name="connsiteY18-86" fmla="*/ 1828872 h 4364252"/>
                  <a:gd name="connsiteX19-87" fmla="*/ 1229095 w 2238713"/>
                  <a:gd name="connsiteY19-88" fmla="*/ 1478550 h 4364252"/>
                  <a:gd name="connsiteX20-89" fmla="*/ 2072244 w 2238713"/>
                  <a:gd name="connsiteY20-90" fmla="*/ 546336 h 4364252"/>
                  <a:gd name="connsiteX21-91" fmla="*/ 1401288 w 2238713"/>
                  <a:gd name="connsiteY21-92" fmla="*/ 112887 h 4364252"/>
                  <a:gd name="connsiteX22-93" fmla="*/ 973776 w 2238713"/>
                  <a:gd name="connsiteY22-94" fmla="*/ 540399 h 4364252"/>
                  <a:gd name="connsiteX23-95" fmla="*/ 1490354 w 2238713"/>
                  <a:gd name="connsiteY23-96" fmla="*/ 71 h 4364252"/>
                  <a:gd name="connsiteX0-97" fmla="*/ 991167 w 2238713"/>
                  <a:gd name="connsiteY0-98" fmla="*/ 1954206 h 4364252"/>
                  <a:gd name="connsiteX1-99" fmla="*/ 898347 w 2238713"/>
                  <a:gd name="connsiteY1-100" fmla="*/ 2022794 h 4364252"/>
                  <a:gd name="connsiteX2-101" fmla="*/ 797956 w 2238713"/>
                  <a:gd name="connsiteY2-102" fmla="*/ 2569433 h 4364252"/>
                  <a:gd name="connsiteX3-103" fmla="*/ 1197532 w 2238713"/>
                  <a:gd name="connsiteY3-104" fmla="*/ 2819277 h 4364252"/>
                  <a:gd name="connsiteX4-105" fmla="*/ 1558616 w 2238713"/>
                  <a:gd name="connsiteY4-106" fmla="*/ 2199723 h 4364252"/>
                  <a:gd name="connsiteX5-107" fmla="*/ 991167 w 2238713"/>
                  <a:gd name="connsiteY5-108" fmla="*/ 1954206 h 4364252"/>
                  <a:gd name="connsiteX6-109" fmla="*/ 1490354 w 2238713"/>
                  <a:gd name="connsiteY6-110" fmla="*/ 71 h 4364252"/>
                  <a:gd name="connsiteX7-111" fmla="*/ 2214748 w 2238713"/>
                  <a:gd name="connsiteY7-112" fmla="*/ 481022 h 4364252"/>
                  <a:gd name="connsiteX8-113" fmla="*/ 1502228 w 2238713"/>
                  <a:gd name="connsiteY8-114" fmla="*/ 1490425 h 4364252"/>
                  <a:gd name="connsiteX9-115" fmla="*/ 1054263 w 2238713"/>
                  <a:gd name="connsiteY9-116" fmla="*/ 1824329 h 4364252"/>
                  <a:gd name="connsiteX10-117" fmla="*/ 1692232 w 2238713"/>
                  <a:gd name="connsiteY10-118" fmla="*/ 2149506 h 4364252"/>
                  <a:gd name="connsiteX11-119" fmla="*/ 1246908 w 2238713"/>
                  <a:gd name="connsiteY11-120" fmla="*/ 2980778 h 4364252"/>
                  <a:gd name="connsiteX12-121" fmla="*/ 617516 w 2238713"/>
                  <a:gd name="connsiteY12-122" fmla="*/ 2618582 h 4364252"/>
                  <a:gd name="connsiteX13-123" fmla="*/ 708606 w 2238713"/>
                  <a:gd name="connsiteY13-124" fmla="*/ 2018875 h 4364252"/>
                  <a:gd name="connsiteX14-125" fmla="*/ 172192 w 2238713"/>
                  <a:gd name="connsiteY14-126" fmla="*/ 2606706 h 4364252"/>
                  <a:gd name="connsiteX15-127" fmla="*/ 1330036 w 2238713"/>
                  <a:gd name="connsiteY15-128" fmla="*/ 4085183 h 4364252"/>
                  <a:gd name="connsiteX16-129" fmla="*/ 1407226 w 2238713"/>
                  <a:gd name="connsiteY16-130" fmla="*/ 4364252 h 4364252"/>
                  <a:gd name="connsiteX17-131" fmla="*/ 0 w 2238713"/>
                  <a:gd name="connsiteY17-132" fmla="*/ 2624517 h 4364252"/>
                  <a:gd name="connsiteX18-133" fmla="*/ 896587 w 2238713"/>
                  <a:gd name="connsiteY18-134" fmla="*/ 1828872 h 4364252"/>
                  <a:gd name="connsiteX19-135" fmla="*/ 1229095 w 2238713"/>
                  <a:gd name="connsiteY19-136" fmla="*/ 1478550 h 4364252"/>
                  <a:gd name="connsiteX20-137" fmla="*/ 2072244 w 2238713"/>
                  <a:gd name="connsiteY20-138" fmla="*/ 546336 h 4364252"/>
                  <a:gd name="connsiteX21-139" fmla="*/ 1401288 w 2238713"/>
                  <a:gd name="connsiteY21-140" fmla="*/ 112887 h 4364252"/>
                  <a:gd name="connsiteX22-141" fmla="*/ 973776 w 2238713"/>
                  <a:gd name="connsiteY22-142" fmla="*/ 540399 h 4364252"/>
                  <a:gd name="connsiteX23-143" fmla="*/ 1490354 w 2238713"/>
                  <a:gd name="connsiteY23-144" fmla="*/ 71 h 4364252"/>
                  <a:gd name="connsiteX0-145" fmla="*/ 991167 w 2238713"/>
                  <a:gd name="connsiteY0-146" fmla="*/ 1954206 h 4364252"/>
                  <a:gd name="connsiteX1-147" fmla="*/ 898347 w 2238713"/>
                  <a:gd name="connsiteY1-148" fmla="*/ 2022794 h 4364252"/>
                  <a:gd name="connsiteX2-149" fmla="*/ 762330 w 2238713"/>
                  <a:gd name="connsiteY2-150" fmla="*/ 2563495 h 4364252"/>
                  <a:gd name="connsiteX3-151" fmla="*/ 1197532 w 2238713"/>
                  <a:gd name="connsiteY3-152" fmla="*/ 2819277 h 4364252"/>
                  <a:gd name="connsiteX4-153" fmla="*/ 1558616 w 2238713"/>
                  <a:gd name="connsiteY4-154" fmla="*/ 2199723 h 4364252"/>
                  <a:gd name="connsiteX5-155" fmla="*/ 991167 w 2238713"/>
                  <a:gd name="connsiteY5-156" fmla="*/ 1954206 h 4364252"/>
                  <a:gd name="connsiteX6-157" fmla="*/ 1490354 w 2238713"/>
                  <a:gd name="connsiteY6-158" fmla="*/ 71 h 4364252"/>
                  <a:gd name="connsiteX7-159" fmla="*/ 2214748 w 2238713"/>
                  <a:gd name="connsiteY7-160" fmla="*/ 481022 h 4364252"/>
                  <a:gd name="connsiteX8-161" fmla="*/ 1502228 w 2238713"/>
                  <a:gd name="connsiteY8-162" fmla="*/ 1490425 h 4364252"/>
                  <a:gd name="connsiteX9-163" fmla="*/ 1054263 w 2238713"/>
                  <a:gd name="connsiteY9-164" fmla="*/ 1824329 h 4364252"/>
                  <a:gd name="connsiteX10-165" fmla="*/ 1692232 w 2238713"/>
                  <a:gd name="connsiteY10-166" fmla="*/ 2149506 h 4364252"/>
                  <a:gd name="connsiteX11-167" fmla="*/ 1246908 w 2238713"/>
                  <a:gd name="connsiteY11-168" fmla="*/ 2980778 h 4364252"/>
                  <a:gd name="connsiteX12-169" fmla="*/ 617516 w 2238713"/>
                  <a:gd name="connsiteY12-170" fmla="*/ 2618582 h 4364252"/>
                  <a:gd name="connsiteX13-171" fmla="*/ 708606 w 2238713"/>
                  <a:gd name="connsiteY13-172" fmla="*/ 2018875 h 4364252"/>
                  <a:gd name="connsiteX14-173" fmla="*/ 172192 w 2238713"/>
                  <a:gd name="connsiteY14-174" fmla="*/ 2606706 h 4364252"/>
                  <a:gd name="connsiteX15-175" fmla="*/ 1330036 w 2238713"/>
                  <a:gd name="connsiteY15-176" fmla="*/ 4085183 h 4364252"/>
                  <a:gd name="connsiteX16-177" fmla="*/ 1407226 w 2238713"/>
                  <a:gd name="connsiteY16-178" fmla="*/ 4364252 h 4364252"/>
                  <a:gd name="connsiteX17-179" fmla="*/ 0 w 2238713"/>
                  <a:gd name="connsiteY17-180" fmla="*/ 2624517 h 4364252"/>
                  <a:gd name="connsiteX18-181" fmla="*/ 896587 w 2238713"/>
                  <a:gd name="connsiteY18-182" fmla="*/ 1828872 h 4364252"/>
                  <a:gd name="connsiteX19-183" fmla="*/ 1229095 w 2238713"/>
                  <a:gd name="connsiteY19-184" fmla="*/ 1478550 h 4364252"/>
                  <a:gd name="connsiteX20-185" fmla="*/ 2072244 w 2238713"/>
                  <a:gd name="connsiteY20-186" fmla="*/ 546336 h 4364252"/>
                  <a:gd name="connsiteX21-187" fmla="*/ 1401288 w 2238713"/>
                  <a:gd name="connsiteY21-188" fmla="*/ 112887 h 4364252"/>
                  <a:gd name="connsiteX22-189" fmla="*/ 973776 w 2238713"/>
                  <a:gd name="connsiteY22-190" fmla="*/ 540399 h 4364252"/>
                  <a:gd name="connsiteX23-191" fmla="*/ 1490354 w 2238713"/>
                  <a:gd name="connsiteY23-192" fmla="*/ 71 h 4364252"/>
                  <a:gd name="connsiteX0-193" fmla="*/ 991167 w 2238713"/>
                  <a:gd name="connsiteY0-194" fmla="*/ 1954206 h 4364252"/>
                  <a:gd name="connsiteX1-195" fmla="*/ 898347 w 2238713"/>
                  <a:gd name="connsiteY1-196" fmla="*/ 2022794 h 4364252"/>
                  <a:gd name="connsiteX2-197" fmla="*/ 762330 w 2238713"/>
                  <a:gd name="connsiteY2-198" fmla="*/ 2563495 h 4364252"/>
                  <a:gd name="connsiteX3-199" fmla="*/ 1191594 w 2238713"/>
                  <a:gd name="connsiteY3-200" fmla="*/ 2801464 h 4364252"/>
                  <a:gd name="connsiteX4-201" fmla="*/ 1558616 w 2238713"/>
                  <a:gd name="connsiteY4-202" fmla="*/ 2199723 h 4364252"/>
                  <a:gd name="connsiteX5-203" fmla="*/ 991167 w 2238713"/>
                  <a:gd name="connsiteY5-204" fmla="*/ 1954206 h 4364252"/>
                  <a:gd name="connsiteX6-205" fmla="*/ 1490354 w 2238713"/>
                  <a:gd name="connsiteY6-206" fmla="*/ 71 h 4364252"/>
                  <a:gd name="connsiteX7-207" fmla="*/ 2214748 w 2238713"/>
                  <a:gd name="connsiteY7-208" fmla="*/ 481022 h 4364252"/>
                  <a:gd name="connsiteX8-209" fmla="*/ 1502228 w 2238713"/>
                  <a:gd name="connsiteY8-210" fmla="*/ 1490425 h 4364252"/>
                  <a:gd name="connsiteX9-211" fmla="*/ 1054263 w 2238713"/>
                  <a:gd name="connsiteY9-212" fmla="*/ 1824329 h 4364252"/>
                  <a:gd name="connsiteX10-213" fmla="*/ 1692232 w 2238713"/>
                  <a:gd name="connsiteY10-214" fmla="*/ 2149506 h 4364252"/>
                  <a:gd name="connsiteX11-215" fmla="*/ 1246908 w 2238713"/>
                  <a:gd name="connsiteY11-216" fmla="*/ 2980778 h 4364252"/>
                  <a:gd name="connsiteX12-217" fmla="*/ 617516 w 2238713"/>
                  <a:gd name="connsiteY12-218" fmla="*/ 2618582 h 4364252"/>
                  <a:gd name="connsiteX13-219" fmla="*/ 708606 w 2238713"/>
                  <a:gd name="connsiteY13-220" fmla="*/ 2018875 h 4364252"/>
                  <a:gd name="connsiteX14-221" fmla="*/ 172192 w 2238713"/>
                  <a:gd name="connsiteY14-222" fmla="*/ 2606706 h 4364252"/>
                  <a:gd name="connsiteX15-223" fmla="*/ 1330036 w 2238713"/>
                  <a:gd name="connsiteY15-224" fmla="*/ 4085183 h 4364252"/>
                  <a:gd name="connsiteX16-225" fmla="*/ 1407226 w 2238713"/>
                  <a:gd name="connsiteY16-226" fmla="*/ 4364252 h 4364252"/>
                  <a:gd name="connsiteX17-227" fmla="*/ 0 w 2238713"/>
                  <a:gd name="connsiteY17-228" fmla="*/ 2624517 h 4364252"/>
                  <a:gd name="connsiteX18-229" fmla="*/ 896587 w 2238713"/>
                  <a:gd name="connsiteY18-230" fmla="*/ 1828872 h 4364252"/>
                  <a:gd name="connsiteX19-231" fmla="*/ 1229095 w 2238713"/>
                  <a:gd name="connsiteY19-232" fmla="*/ 1478550 h 4364252"/>
                  <a:gd name="connsiteX20-233" fmla="*/ 2072244 w 2238713"/>
                  <a:gd name="connsiteY20-234" fmla="*/ 546336 h 4364252"/>
                  <a:gd name="connsiteX21-235" fmla="*/ 1401288 w 2238713"/>
                  <a:gd name="connsiteY21-236" fmla="*/ 112887 h 4364252"/>
                  <a:gd name="connsiteX22-237" fmla="*/ 973776 w 2238713"/>
                  <a:gd name="connsiteY22-238" fmla="*/ 540399 h 4364252"/>
                  <a:gd name="connsiteX23-239" fmla="*/ 1490354 w 2238713"/>
                  <a:gd name="connsiteY23-240" fmla="*/ 71 h 4364252"/>
                  <a:gd name="connsiteX0-241" fmla="*/ 991167 w 2238713"/>
                  <a:gd name="connsiteY0-242" fmla="*/ 1954206 h 4364252"/>
                  <a:gd name="connsiteX1-243" fmla="*/ 898347 w 2238713"/>
                  <a:gd name="connsiteY1-244" fmla="*/ 2022794 h 4364252"/>
                  <a:gd name="connsiteX2-245" fmla="*/ 762330 w 2238713"/>
                  <a:gd name="connsiteY2-246" fmla="*/ 2563495 h 4364252"/>
                  <a:gd name="connsiteX3-247" fmla="*/ 1191594 w 2238713"/>
                  <a:gd name="connsiteY3-248" fmla="*/ 2801464 h 4364252"/>
                  <a:gd name="connsiteX4-249" fmla="*/ 1558616 w 2238713"/>
                  <a:gd name="connsiteY4-250" fmla="*/ 2199723 h 4364252"/>
                  <a:gd name="connsiteX5-251" fmla="*/ 991167 w 2238713"/>
                  <a:gd name="connsiteY5-252" fmla="*/ 1954206 h 4364252"/>
                  <a:gd name="connsiteX6-253" fmla="*/ 1490354 w 2238713"/>
                  <a:gd name="connsiteY6-254" fmla="*/ 71 h 4364252"/>
                  <a:gd name="connsiteX7-255" fmla="*/ 2214748 w 2238713"/>
                  <a:gd name="connsiteY7-256" fmla="*/ 481022 h 4364252"/>
                  <a:gd name="connsiteX8-257" fmla="*/ 1502228 w 2238713"/>
                  <a:gd name="connsiteY8-258" fmla="*/ 1490425 h 4364252"/>
                  <a:gd name="connsiteX9-259" fmla="*/ 1054263 w 2238713"/>
                  <a:gd name="connsiteY9-260" fmla="*/ 1824329 h 4364252"/>
                  <a:gd name="connsiteX10-261" fmla="*/ 1692232 w 2238713"/>
                  <a:gd name="connsiteY10-262" fmla="*/ 2149506 h 4364252"/>
                  <a:gd name="connsiteX11-263" fmla="*/ 1246908 w 2238713"/>
                  <a:gd name="connsiteY11-264" fmla="*/ 2980778 h 4364252"/>
                  <a:gd name="connsiteX12-265" fmla="*/ 617516 w 2238713"/>
                  <a:gd name="connsiteY12-266" fmla="*/ 2618582 h 4364252"/>
                  <a:gd name="connsiteX13-267" fmla="*/ 708606 w 2238713"/>
                  <a:gd name="connsiteY13-268" fmla="*/ 2018875 h 4364252"/>
                  <a:gd name="connsiteX14-269" fmla="*/ 172192 w 2238713"/>
                  <a:gd name="connsiteY14-270" fmla="*/ 2606706 h 4364252"/>
                  <a:gd name="connsiteX15-271" fmla="*/ 1330036 w 2238713"/>
                  <a:gd name="connsiteY15-272" fmla="*/ 4085183 h 4364252"/>
                  <a:gd name="connsiteX16-273" fmla="*/ 1407226 w 2238713"/>
                  <a:gd name="connsiteY16-274" fmla="*/ 4364252 h 4364252"/>
                  <a:gd name="connsiteX17-275" fmla="*/ 0 w 2238713"/>
                  <a:gd name="connsiteY17-276" fmla="*/ 2624517 h 4364252"/>
                  <a:gd name="connsiteX18-277" fmla="*/ 896587 w 2238713"/>
                  <a:gd name="connsiteY18-278" fmla="*/ 1828872 h 4364252"/>
                  <a:gd name="connsiteX19-279" fmla="*/ 1229095 w 2238713"/>
                  <a:gd name="connsiteY19-280" fmla="*/ 1478550 h 4364252"/>
                  <a:gd name="connsiteX20-281" fmla="*/ 2072244 w 2238713"/>
                  <a:gd name="connsiteY20-282" fmla="*/ 546336 h 4364252"/>
                  <a:gd name="connsiteX21-283" fmla="*/ 1401288 w 2238713"/>
                  <a:gd name="connsiteY21-284" fmla="*/ 112887 h 4364252"/>
                  <a:gd name="connsiteX22-285" fmla="*/ 973776 w 2238713"/>
                  <a:gd name="connsiteY22-286" fmla="*/ 540399 h 4364252"/>
                  <a:gd name="connsiteX23-287" fmla="*/ 1490354 w 2238713"/>
                  <a:gd name="connsiteY23-288" fmla="*/ 71 h 4364252"/>
                  <a:gd name="connsiteX0-289" fmla="*/ 991167 w 2238713"/>
                  <a:gd name="connsiteY0-290" fmla="*/ 1954206 h 4364252"/>
                  <a:gd name="connsiteX1-291" fmla="*/ 898347 w 2238713"/>
                  <a:gd name="connsiteY1-292" fmla="*/ 2022794 h 4364252"/>
                  <a:gd name="connsiteX2-293" fmla="*/ 762330 w 2238713"/>
                  <a:gd name="connsiteY2-294" fmla="*/ 2563495 h 4364252"/>
                  <a:gd name="connsiteX3-295" fmla="*/ 1191594 w 2238713"/>
                  <a:gd name="connsiteY3-296" fmla="*/ 2801464 h 4364252"/>
                  <a:gd name="connsiteX4-297" fmla="*/ 1558616 w 2238713"/>
                  <a:gd name="connsiteY4-298" fmla="*/ 2199723 h 4364252"/>
                  <a:gd name="connsiteX5-299" fmla="*/ 991167 w 2238713"/>
                  <a:gd name="connsiteY5-300" fmla="*/ 1954206 h 4364252"/>
                  <a:gd name="connsiteX6-301" fmla="*/ 1490354 w 2238713"/>
                  <a:gd name="connsiteY6-302" fmla="*/ 71 h 4364252"/>
                  <a:gd name="connsiteX7-303" fmla="*/ 2214748 w 2238713"/>
                  <a:gd name="connsiteY7-304" fmla="*/ 481022 h 4364252"/>
                  <a:gd name="connsiteX8-305" fmla="*/ 1502228 w 2238713"/>
                  <a:gd name="connsiteY8-306" fmla="*/ 1490425 h 4364252"/>
                  <a:gd name="connsiteX9-307" fmla="*/ 1054263 w 2238713"/>
                  <a:gd name="connsiteY9-308" fmla="*/ 1824329 h 4364252"/>
                  <a:gd name="connsiteX10-309" fmla="*/ 1692232 w 2238713"/>
                  <a:gd name="connsiteY10-310" fmla="*/ 2149506 h 4364252"/>
                  <a:gd name="connsiteX11-311" fmla="*/ 1246908 w 2238713"/>
                  <a:gd name="connsiteY11-312" fmla="*/ 2980778 h 4364252"/>
                  <a:gd name="connsiteX12-313" fmla="*/ 617516 w 2238713"/>
                  <a:gd name="connsiteY12-314" fmla="*/ 2618582 h 4364252"/>
                  <a:gd name="connsiteX13-315" fmla="*/ 708606 w 2238713"/>
                  <a:gd name="connsiteY13-316" fmla="*/ 2018875 h 4364252"/>
                  <a:gd name="connsiteX14-317" fmla="*/ 172192 w 2238713"/>
                  <a:gd name="connsiteY14-318" fmla="*/ 2606706 h 4364252"/>
                  <a:gd name="connsiteX15-319" fmla="*/ 1330036 w 2238713"/>
                  <a:gd name="connsiteY15-320" fmla="*/ 4085183 h 4364252"/>
                  <a:gd name="connsiteX16-321" fmla="*/ 1407226 w 2238713"/>
                  <a:gd name="connsiteY16-322" fmla="*/ 4364252 h 4364252"/>
                  <a:gd name="connsiteX17-323" fmla="*/ 0 w 2238713"/>
                  <a:gd name="connsiteY17-324" fmla="*/ 2624517 h 4364252"/>
                  <a:gd name="connsiteX18-325" fmla="*/ 849017 w 2238713"/>
                  <a:gd name="connsiteY18-326" fmla="*/ 1813016 h 4364252"/>
                  <a:gd name="connsiteX19-327" fmla="*/ 1229095 w 2238713"/>
                  <a:gd name="connsiteY19-328" fmla="*/ 1478550 h 4364252"/>
                  <a:gd name="connsiteX20-329" fmla="*/ 2072244 w 2238713"/>
                  <a:gd name="connsiteY20-330" fmla="*/ 546336 h 4364252"/>
                  <a:gd name="connsiteX21-331" fmla="*/ 1401288 w 2238713"/>
                  <a:gd name="connsiteY21-332" fmla="*/ 112887 h 4364252"/>
                  <a:gd name="connsiteX22-333" fmla="*/ 973776 w 2238713"/>
                  <a:gd name="connsiteY22-334" fmla="*/ 540399 h 4364252"/>
                  <a:gd name="connsiteX23-335" fmla="*/ 1490354 w 2238713"/>
                  <a:gd name="connsiteY23-336" fmla="*/ 71 h 4364252"/>
                  <a:gd name="connsiteX0-337" fmla="*/ 991167 w 2238713"/>
                  <a:gd name="connsiteY0-338" fmla="*/ 1954206 h 4364252"/>
                  <a:gd name="connsiteX1-339" fmla="*/ 898347 w 2238713"/>
                  <a:gd name="connsiteY1-340" fmla="*/ 2022794 h 4364252"/>
                  <a:gd name="connsiteX2-341" fmla="*/ 762330 w 2238713"/>
                  <a:gd name="connsiteY2-342" fmla="*/ 2563495 h 4364252"/>
                  <a:gd name="connsiteX3-343" fmla="*/ 1191594 w 2238713"/>
                  <a:gd name="connsiteY3-344" fmla="*/ 2801464 h 4364252"/>
                  <a:gd name="connsiteX4-345" fmla="*/ 1558616 w 2238713"/>
                  <a:gd name="connsiteY4-346" fmla="*/ 2199723 h 4364252"/>
                  <a:gd name="connsiteX5-347" fmla="*/ 991167 w 2238713"/>
                  <a:gd name="connsiteY5-348" fmla="*/ 1954206 h 4364252"/>
                  <a:gd name="connsiteX6-349" fmla="*/ 1490354 w 2238713"/>
                  <a:gd name="connsiteY6-350" fmla="*/ 71 h 4364252"/>
                  <a:gd name="connsiteX7-351" fmla="*/ 2214748 w 2238713"/>
                  <a:gd name="connsiteY7-352" fmla="*/ 481022 h 4364252"/>
                  <a:gd name="connsiteX8-353" fmla="*/ 1502228 w 2238713"/>
                  <a:gd name="connsiteY8-354" fmla="*/ 1490425 h 4364252"/>
                  <a:gd name="connsiteX9-355" fmla="*/ 1054263 w 2238713"/>
                  <a:gd name="connsiteY9-356" fmla="*/ 1824329 h 4364252"/>
                  <a:gd name="connsiteX10-357" fmla="*/ 1692232 w 2238713"/>
                  <a:gd name="connsiteY10-358" fmla="*/ 2149506 h 4364252"/>
                  <a:gd name="connsiteX11-359" fmla="*/ 1246908 w 2238713"/>
                  <a:gd name="connsiteY11-360" fmla="*/ 2980778 h 4364252"/>
                  <a:gd name="connsiteX12-361" fmla="*/ 617516 w 2238713"/>
                  <a:gd name="connsiteY12-362" fmla="*/ 2618582 h 4364252"/>
                  <a:gd name="connsiteX13-363" fmla="*/ 708606 w 2238713"/>
                  <a:gd name="connsiteY13-364" fmla="*/ 2018875 h 4364252"/>
                  <a:gd name="connsiteX14-365" fmla="*/ 172192 w 2238713"/>
                  <a:gd name="connsiteY14-366" fmla="*/ 2606706 h 4364252"/>
                  <a:gd name="connsiteX15-367" fmla="*/ 1330036 w 2238713"/>
                  <a:gd name="connsiteY15-368" fmla="*/ 4085183 h 4364252"/>
                  <a:gd name="connsiteX16-369" fmla="*/ 1407226 w 2238713"/>
                  <a:gd name="connsiteY16-370" fmla="*/ 4364252 h 4364252"/>
                  <a:gd name="connsiteX17-371" fmla="*/ 0 w 2238713"/>
                  <a:gd name="connsiteY17-372" fmla="*/ 2624517 h 4364252"/>
                  <a:gd name="connsiteX18-373" fmla="*/ 849017 w 2238713"/>
                  <a:gd name="connsiteY18-374" fmla="*/ 1813016 h 4364252"/>
                  <a:gd name="connsiteX19-375" fmla="*/ 1229095 w 2238713"/>
                  <a:gd name="connsiteY19-376" fmla="*/ 1478550 h 4364252"/>
                  <a:gd name="connsiteX20-377" fmla="*/ 2072244 w 2238713"/>
                  <a:gd name="connsiteY20-378" fmla="*/ 546336 h 4364252"/>
                  <a:gd name="connsiteX21-379" fmla="*/ 1401288 w 2238713"/>
                  <a:gd name="connsiteY21-380" fmla="*/ 112887 h 4364252"/>
                  <a:gd name="connsiteX22-381" fmla="*/ 973776 w 2238713"/>
                  <a:gd name="connsiteY22-382" fmla="*/ 540399 h 4364252"/>
                  <a:gd name="connsiteX23-383" fmla="*/ 1490354 w 2238713"/>
                  <a:gd name="connsiteY23-384" fmla="*/ 71 h 4364252"/>
                  <a:gd name="connsiteX0-385" fmla="*/ 991167 w 2238713"/>
                  <a:gd name="connsiteY0-386" fmla="*/ 1954206 h 4364252"/>
                  <a:gd name="connsiteX1-387" fmla="*/ 898347 w 2238713"/>
                  <a:gd name="connsiteY1-388" fmla="*/ 2022794 h 4364252"/>
                  <a:gd name="connsiteX2-389" fmla="*/ 762330 w 2238713"/>
                  <a:gd name="connsiteY2-390" fmla="*/ 2563495 h 4364252"/>
                  <a:gd name="connsiteX3-391" fmla="*/ 1191594 w 2238713"/>
                  <a:gd name="connsiteY3-392" fmla="*/ 2801464 h 4364252"/>
                  <a:gd name="connsiteX4-393" fmla="*/ 1558616 w 2238713"/>
                  <a:gd name="connsiteY4-394" fmla="*/ 2199723 h 4364252"/>
                  <a:gd name="connsiteX5-395" fmla="*/ 991167 w 2238713"/>
                  <a:gd name="connsiteY5-396" fmla="*/ 1954206 h 4364252"/>
                  <a:gd name="connsiteX6-397" fmla="*/ 1490354 w 2238713"/>
                  <a:gd name="connsiteY6-398" fmla="*/ 71 h 4364252"/>
                  <a:gd name="connsiteX7-399" fmla="*/ 2214748 w 2238713"/>
                  <a:gd name="connsiteY7-400" fmla="*/ 481022 h 4364252"/>
                  <a:gd name="connsiteX8-401" fmla="*/ 1502228 w 2238713"/>
                  <a:gd name="connsiteY8-402" fmla="*/ 1490425 h 4364252"/>
                  <a:gd name="connsiteX9-403" fmla="*/ 1054263 w 2238713"/>
                  <a:gd name="connsiteY9-404" fmla="*/ 1824329 h 4364252"/>
                  <a:gd name="connsiteX10-405" fmla="*/ 1692232 w 2238713"/>
                  <a:gd name="connsiteY10-406" fmla="*/ 2149506 h 4364252"/>
                  <a:gd name="connsiteX11-407" fmla="*/ 1246908 w 2238713"/>
                  <a:gd name="connsiteY11-408" fmla="*/ 2980778 h 4364252"/>
                  <a:gd name="connsiteX12-409" fmla="*/ 617516 w 2238713"/>
                  <a:gd name="connsiteY12-410" fmla="*/ 2618582 h 4364252"/>
                  <a:gd name="connsiteX13-411" fmla="*/ 708606 w 2238713"/>
                  <a:gd name="connsiteY13-412" fmla="*/ 2018875 h 4364252"/>
                  <a:gd name="connsiteX14-413" fmla="*/ 172192 w 2238713"/>
                  <a:gd name="connsiteY14-414" fmla="*/ 2606706 h 4364252"/>
                  <a:gd name="connsiteX15-415" fmla="*/ 1330036 w 2238713"/>
                  <a:gd name="connsiteY15-416" fmla="*/ 4085183 h 4364252"/>
                  <a:gd name="connsiteX16-417" fmla="*/ 1407226 w 2238713"/>
                  <a:gd name="connsiteY16-418" fmla="*/ 4364252 h 4364252"/>
                  <a:gd name="connsiteX17-419" fmla="*/ 0 w 2238713"/>
                  <a:gd name="connsiteY17-420" fmla="*/ 2624517 h 4364252"/>
                  <a:gd name="connsiteX18-421" fmla="*/ 849017 w 2238713"/>
                  <a:gd name="connsiteY18-422" fmla="*/ 1813016 h 4364252"/>
                  <a:gd name="connsiteX19-423" fmla="*/ 1229095 w 2238713"/>
                  <a:gd name="connsiteY19-424" fmla="*/ 1478550 h 4364252"/>
                  <a:gd name="connsiteX20-425" fmla="*/ 2072244 w 2238713"/>
                  <a:gd name="connsiteY20-426" fmla="*/ 546336 h 4364252"/>
                  <a:gd name="connsiteX21-427" fmla="*/ 1401288 w 2238713"/>
                  <a:gd name="connsiteY21-428" fmla="*/ 112887 h 4364252"/>
                  <a:gd name="connsiteX22-429" fmla="*/ 973776 w 2238713"/>
                  <a:gd name="connsiteY22-430" fmla="*/ 540399 h 4364252"/>
                  <a:gd name="connsiteX23-431" fmla="*/ 1490354 w 2238713"/>
                  <a:gd name="connsiteY23-432" fmla="*/ 71 h 4364252"/>
                  <a:gd name="connsiteX0-433" fmla="*/ 991167 w 2238713"/>
                  <a:gd name="connsiteY0-434" fmla="*/ 1954206 h 4364252"/>
                  <a:gd name="connsiteX1-435" fmla="*/ 898347 w 2238713"/>
                  <a:gd name="connsiteY1-436" fmla="*/ 2022794 h 4364252"/>
                  <a:gd name="connsiteX2-437" fmla="*/ 762330 w 2238713"/>
                  <a:gd name="connsiteY2-438" fmla="*/ 2563495 h 4364252"/>
                  <a:gd name="connsiteX3-439" fmla="*/ 1191594 w 2238713"/>
                  <a:gd name="connsiteY3-440" fmla="*/ 2801464 h 4364252"/>
                  <a:gd name="connsiteX4-441" fmla="*/ 1558616 w 2238713"/>
                  <a:gd name="connsiteY4-442" fmla="*/ 2199723 h 4364252"/>
                  <a:gd name="connsiteX5-443" fmla="*/ 991167 w 2238713"/>
                  <a:gd name="connsiteY5-444" fmla="*/ 1954206 h 4364252"/>
                  <a:gd name="connsiteX6-445" fmla="*/ 1490354 w 2238713"/>
                  <a:gd name="connsiteY6-446" fmla="*/ 71 h 4364252"/>
                  <a:gd name="connsiteX7-447" fmla="*/ 2214748 w 2238713"/>
                  <a:gd name="connsiteY7-448" fmla="*/ 481022 h 4364252"/>
                  <a:gd name="connsiteX8-449" fmla="*/ 1502228 w 2238713"/>
                  <a:gd name="connsiteY8-450" fmla="*/ 1490425 h 4364252"/>
                  <a:gd name="connsiteX9-451" fmla="*/ 1054263 w 2238713"/>
                  <a:gd name="connsiteY9-452" fmla="*/ 1824329 h 4364252"/>
                  <a:gd name="connsiteX10-453" fmla="*/ 1692232 w 2238713"/>
                  <a:gd name="connsiteY10-454" fmla="*/ 2149506 h 4364252"/>
                  <a:gd name="connsiteX11-455" fmla="*/ 1246908 w 2238713"/>
                  <a:gd name="connsiteY11-456" fmla="*/ 2980778 h 4364252"/>
                  <a:gd name="connsiteX12-457" fmla="*/ 617516 w 2238713"/>
                  <a:gd name="connsiteY12-458" fmla="*/ 2618582 h 4364252"/>
                  <a:gd name="connsiteX13-459" fmla="*/ 708606 w 2238713"/>
                  <a:gd name="connsiteY13-460" fmla="*/ 2018875 h 4364252"/>
                  <a:gd name="connsiteX14-461" fmla="*/ 172192 w 2238713"/>
                  <a:gd name="connsiteY14-462" fmla="*/ 2606706 h 4364252"/>
                  <a:gd name="connsiteX15-463" fmla="*/ 1330036 w 2238713"/>
                  <a:gd name="connsiteY15-464" fmla="*/ 4085183 h 4364252"/>
                  <a:gd name="connsiteX16-465" fmla="*/ 1407226 w 2238713"/>
                  <a:gd name="connsiteY16-466" fmla="*/ 4364252 h 4364252"/>
                  <a:gd name="connsiteX17-467" fmla="*/ 0 w 2238713"/>
                  <a:gd name="connsiteY17-468" fmla="*/ 2624517 h 4364252"/>
                  <a:gd name="connsiteX18-469" fmla="*/ 849017 w 2238713"/>
                  <a:gd name="connsiteY18-470" fmla="*/ 1813016 h 4364252"/>
                  <a:gd name="connsiteX19-471" fmla="*/ 1229095 w 2238713"/>
                  <a:gd name="connsiteY19-472" fmla="*/ 1478550 h 4364252"/>
                  <a:gd name="connsiteX20-473" fmla="*/ 2072244 w 2238713"/>
                  <a:gd name="connsiteY20-474" fmla="*/ 546336 h 4364252"/>
                  <a:gd name="connsiteX21-475" fmla="*/ 1401288 w 2238713"/>
                  <a:gd name="connsiteY21-476" fmla="*/ 112887 h 4364252"/>
                  <a:gd name="connsiteX22-477" fmla="*/ 973776 w 2238713"/>
                  <a:gd name="connsiteY22-478" fmla="*/ 540399 h 4364252"/>
                  <a:gd name="connsiteX23-479" fmla="*/ 1490354 w 2238713"/>
                  <a:gd name="connsiteY23-480" fmla="*/ 71 h 4364252"/>
                  <a:gd name="connsiteX0-481" fmla="*/ 991167 w 2238713"/>
                  <a:gd name="connsiteY0-482" fmla="*/ 1954206 h 4364252"/>
                  <a:gd name="connsiteX1-483" fmla="*/ 898347 w 2238713"/>
                  <a:gd name="connsiteY1-484" fmla="*/ 2022794 h 4364252"/>
                  <a:gd name="connsiteX2-485" fmla="*/ 762330 w 2238713"/>
                  <a:gd name="connsiteY2-486" fmla="*/ 2563495 h 4364252"/>
                  <a:gd name="connsiteX3-487" fmla="*/ 1191594 w 2238713"/>
                  <a:gd name="connsiteY3-488" fmla="*/ 2801464 h 4364252"/>
                  <a:gd name="connsiteX4-489" fmla="*/ 1558616 w 2238713"/>
                  <a:gd name="connsiteY4-490" fmla="*/ 2199723 h 4364252"/>
                  <a:gd name="connsiteX5-491" fmla="*/ 991167 w 2238713"/>
                  <a:gd name="connsiteY5-492" fmla="*/ 1954206 h 4364252"/>
                  <a:gd name="connsiteX6-493" fmla="*/ 1490354 w 2238713"/>
                  <a:gd name="connsiteY6-494" fmla="*/ 71 h 4364252"/>
                  <a:gd name="connsiteX7-495" fmla="*/ 2214748 w 2238713"/>
                  <a:gd name="connsiteY7-496" fmla="*/ 481022 h 4364252"/>
                  <a:gd name="connsiteX8-497" fmla="*/ 1502228 w 2238713"/>
                  <a:gd name="connsiteY8-498" fmla="*/ 1490425 h 4364252"/>
                  <a:gd name="connsiteX9-499" fmla="*/ 1054263 w 2238713"/>
                  <a:gd name="connsiteY9-500" fmla="*/ 1824329 h 4364252"/>
                  <a:gd name="connsiteX10-501" fmla="*/ 1692232 w 2238713"/>
                  <a:gd name="connsiteY10-502" fmla="*/ 2149506 h 4364252"/>
                  <a:gd name="connsiteX11-503" fmla="*/ 1246908 w 2238713"/>
                  <a:gd name="connsiteY11-504" fmla="*/ 2980778 h 4364252"/>
                  <a:gd name="connsiteX12-505" fmla="*/ 617516 w 2238713"/>
                  <a:gd name="connsiteY12-506" fmla="*/ 2618582 h 4364252"/>
                  <a:gd name="connsiteX13-507" fmla="*/ 708606 w 2238713"/>
                  <a:gd name="connsiteY13-508" fmla="*/ 2018875 h 4364252"/>
                  <a:gd name="connsiteX14-509" fmla="*/ 172192 w 2238713"/>
                  <a:gd name="connsiteY14-510" fmla="*/ 2606706 h 4364252"/>
                  <a:gd name="connsiteX15-511" fmla="*/ 1330036 w 2238713"/>
                  <a:gd name="connsiteY15-512" fmla="*/ 4085183 h 4364252"/>
                  <a:gd name="connsiteX16-513" fmla="*/ 1407226 w 2238713"/>
                  <a:gd name="connsiteY16-514" fmla="*/ 4364252 h 4364252"/>
                  <a:gd name="connsiteX17-515" fmla="*/ 0 w 2238713"/>
                  <a:gd name="connsiteY17-516" fmla="*/ 2624517 h 4364252"/>
                  <a:gd name="connsiteX18-517" fmla="*/ 849017 w 2238713"/>
                  <a:gd name="connsiteY18-518" fmla="*/ 1813016 h 4364252"/>
                  <a:gd name="connsiteX19-519" fmla="*/ 1229095 w 2238713"/>
                  <a:gd name="connsiteY19-520" fmla="*/ 1478550 h 4364252"/>
                  <a:gd name="connsiteX20-521" fmla="*/ 2072244 w 2238713"/>
                  <a:gd name="connsiteY20-522" fmla="*/ 546336 h 4364252"/>
                  <a:gd name="connsiteX21-523" fmla="*/ 1401288 w 2238713"/>
                  <a:gd name="connsiteY21-524" fmla="*/ 112887 h 4364252"/>
                  <a:gd name="connsiteX22-525" fmla="*/ 973776 w 2238713"/>
                  <a:gd name="connsiteY22-526" fmla="*/ 540399 h 4364252"/>
                  <a:gd name="connsiteX23-527" fmla="*/ 1490354 w 2238713"/>
                  <a:gd name="connsiteY23-528" fmla="*/ 71 h 4364252"/>
                  <a:gd name="connsiteX0-529" fmla="*/ 991167 w 2238713"/>
                  <a:gd name="connsiteY0-530" fmla="*/ 1954206 h 4364252"/>
                  <a:gd name="connsiteX1-531" fmla="*/ 898347 w 2238713"/>
                  <a:gd name="connsiteY1-532" fmla="*/ 2022794 h 4364252"/>
                  <a:gd name="connsiteX2-533" fmla="*/ 762330 w 2238713"/>
                  <a:gd name="connsiteY2-534" fmla="*/ 2563495 h 4364252"/>
                  <a:gd name="connsiteX3-535" fmla="*/ 1191594 w 2238713"/>
                  <a:gd name="connsiteY3-536" fmla="*/ 2801464 h 4364252"/>
                  <a:gd name="connsiteX4-537" fmla="*/ 1558616 w 2238713"/>
                  <a:gd name="connsiteY4-538" fmla="*/ 2199723 h 4364252"/>
                  <a:gd name="connsiteX5-539" fmla="*/ 991167 w 2238713"/>
                  <a:gd name="connsiteY5-540" fmla="*/ 1954206 h 4364252"/>
                  <a:gd name="connsiteX6-541" fmla="*/ 1490354 w 2238713"/>
                  <a:gd name="connsiteY6-542" fmla="*/ 71 h 4364252"/>
                  <a:gd name="connsiteX7-543" fmla="*/ 2214748 w 2238713"/>
                  <a:gd name="connsiteY7-544" fmla="*/ 481022 h 4364252"/>
                  <a:gd name="connsiteX8-545" fmla="*/ 1502228 w 2238713"/>
                  <a:gd name="connsiteY8-546" fmla="*/ 1490425 h 4364252"/>
                  <a:gd name="connsiteX9-547" fmla="*/ 1054263 w 2238713"/>
                  <a:gd name="connsiteY9-548" fmla="*/ 1824329 h 4364252"/>
                  <a:gd name="connsiteX10-549" fmla="*/ 1692232 w 2238713"/>
                  <a:gd name="connsiteY10-550" fmla="*/ 2149506 h 4364252"/>
                  <a:gd name="connsiteX11-551" fmla="*/ 1246908 w 2238713"/>
                  <a:gd name="connsiteY11-552" fmla="*/ 2980778 h 4364252"/>
                  <a:gd name="connsiteX12-553" fmla="*/ 617516 w 2238713"/>
                  <a:gd name="connsiteY12-554" fmla="*/ 2618582 h 4364252"/>
                  <a:gd name="connsiteX13-555" fmla="*/ 708606 w 2238713"/>
                  <a:gd name="connsiteY13-556" fmla="*/ 2018875 h 4364252"/>
                  <a:gd name="connsiteX14-557" fmla="*/ 172192 w 2238713"/>
                  <a:gd name="connsiteY14-558" fmla="*/ 2606706 h 4364252"/>
                  <a:gd name="connsiteX15-559" fmla="*/ 1330036 w 2238713"/>
                  <a:gd name="connsiteY15-560" fmla="*/ 4085183 h 4364252"/>
                  <a:gd name="connsiteX16-561" fmla="*/ 1407226 w 2238713"/>
                  <a:gd name="connsiteY16-562" fmla="*/ 4364252 h 4364252"/>
                  <a:gd name="connsiteX17-563" fmla="*/ 0 w 2238713"/>
                  <a:gd name="connsiteY17-564" fmla="*/ 2624517 h 4364252"/>
                  <a:gd name="connsiteX18-565" fmla="*/ 849017 w 2238713"/>
                  <a:gd name="connsiteY18-566" fmla="*/ 1813016 h 4364252"/>
                  <a:gd name="connsiteX19-567" fmla="*/ 1229095 w 2238713"/>
                  <a:gd name="connsiteY19-568" fmla="*/ 1478550 h 4364252"/>
                  <a:gd name="connsiteX20-569" fmla="*/ 2072244 w 2238713"/>
                  <a:gd name="connsiteY20-570" fmla="*/ 546336 h 4364252"/>
                  <a:gd name="connsiteX21-571" fmla="*/ 1401288 w 2238713"/>
                  <a:gd name="connsiteY21-572" fmla="*/ 112887 h 4364252"/>
                  <a:gd name="connsiteX22-573" fmla="*/ 973776 w 2238713"/>
                  <a:gd name="connsiteY22-574" fmla="*/ 540399 h 4364252"/>
                  <a:gd name="connsiteX23-575" fmla="*/ 1490354 w 2238713"/>
                  <a:gd name="connsiteY23-576" fmla="*/ 71 h 4364252"/>
                  <a:gd name="connsiteX0-577" fmla="*/ 991167 w 2238713"/>
                  <a:gd name="connsiteY0-578" fmla="*/ 1954206 h 4364252"/>
                  <a:gd name="connsiteX1-579" fmla="*/ 898347 w 2238713"/>
                  <a:gd name="connsiteY1-580" fmla="*/ 2022794 h 4364252"/>
                  <a:gd name="connsiteX2-581" fmla="*/ 762330 w 2238713"/>
                  <a:gd name="connsiteY2-582" fmla="*/ 2563495 h 4364252"/>
                  <a:gd name="connsiteX3-583" fmla="*/ 1191594 w 2238713"/>
                  <a:gd name="connsiteY3-584" fmla="*/ 2801464 h 4364252"/>
                  <a:gd name="connsiteX4-585" fmla="*/ 1558616 w 2238713"/>
                  <a:gd name="connsiteY4-586" fmla="*/ 2199723 h 4364252"/>
                  <a:gd name="connsiteX5-587" fmla="*/ 991167 w 2238713"/>
                  <a:gd name="connsiteY5-588" fmla="*/ 1954206 h 4364252"/>
                  <a:gd name="connsiteX6-589" fmla="*/ 1490354 w 2238713"/>
                  <a:gd name="connsiteY6-590" fmla="*/ 71 h 4364252"/>
                  <a:gd name="connsiteX7-591" fmla="*/ 2214748 w 2238713"/>
                  <a:gd name="connsiteY7-592" fmla="*/ 481022 h 4364252"/>
                  <a:gd name="connsiteX8-593" fmla="*/ 1502228 w 2238713"/>
                  <a:gd name="connsiteY8-594" fmla="*/ 1490425 h 4364252"/>
                  <a:gd name="connsiteX9-595" fmla="*/ 1054263 w 2238713"/>
                  <a:gd name="connsiteY9-596" fmla="*/ 1824329 h 4364252"/>
                  <a:gd name="connsiteX10-597" fmla="*/ 1692232 w 2238713"/>
                  <a:gd name="connsiteY10-598" fmla="*/ 2149506 h 4364252"/>
                  <a:gd name="connsiteX11-599" fmla="*/ 1246908 w 2238713"/>
                  <a:gd name="connsiteY11-600" fmla="*/ 2980778 h 4364252"/>
                  <a:gd name="connsiteX12-601" fmla="*/ 617516 w 2238713"/>
                  <a:gd name="connsiteY12-602" fmla="*/ 2618582 h 4364252"/>
                  <a:gd name="connsiteX13-603" fmla="*/ 708606 w 2238713"/>
                  <a:gd name="connsiteY13-604" fmla="*/ 2018875 h 4364252"/>
                  <a:gd name="connsiteX14-605" fmla="*/ 172192 w 2238713"/>
                  <a:gd name="connsiteY14-606" fmla="*/ 2606706 h 4364252"/>
                  <a:gd name="connsiteX15-607" fmla="*/ 1330036 w 2238713"/>
                  <a:gd name="connsiteY15-608" fmla="*/ 4085183 h 4364252"/>
                  <a:gd name="connsiteX16-609" fmla="*/ 1407226 w 2238713"/>
                  <a:gd name="connsiteY16-610" fmla="*/ 4364252 h 4364252"/>
                  <a:gd name="connsiteX17-611" fmla="*/ 0 w 2238713"/>
                  <a:gd name="connsiteY17-612" fmla="*/ 2624517 h 4364252"/>
                  <a:gd name="connsiteX18-613" fmla="*/ 849017 w 2238713"/>
                  <a:gd name="connsiteY18-614" fmla="*/ 1813016 h 4364252"/>
                  <a:gd name="connsiteX19-615" fmla="*/ 1229095 w 2238713"/>
                  <a:gd name="connsiteY19-616" fmla="*/ 1478550 h 4364252"/>
                  <a:gd name="connsiteX20-617" fmla="*/ 2072244 w 2238713"/>
                  <a:gd name="connsiteY20-618" fmla="*/ 546336 h 4364252"/>
                  <a:gd name="connsiteX21-619" fmla="*/ 1401288 w 2238713"/>
                  <a:gd name="connsiteY21-620" fmla="*/ 112887 h 4364252"/>
                  <a:gd name="connsiteX22-621" fmla="*/ 973776 w 2238713"/>
                  <a:gd name="connsiteY22-622" fmla="*/ 540399 h 4364252"/>
                  <a:gd name="connsiteX23-623" fmla="*/ 1490354 w 2238713"/>
                  <a:gd name="connsiteY23-624" fmla="*/ 71 h 4364252"/>
                  <a:gd name="connsiteX0-625" fmla="*/ 991167 w 2238713"/>
                  <a:gd name="connsiteY0-626" fmla="*/ 1954206 h 4364252"/>
                  <a:gd name="connsiteX1-627" fmla="*/ 898347 w 2238713"/>
                  <a:gd name="connsiteY1-628" fmla="*/ 2022794 h 4364252"/>
                  <a:gd name="connsiteX2-629" fmla="*/ 762330 w 2238713"/>
                  <a:gd name="connsiteY2-630" fmla="*/ 2563495 h 4364252"/>
                  <a:gd name="connsiteX3-631" fmla="*/ 1191594 w 2238713"/>
                  <a:gd name="connsiteY3-632" fmla="*/ 2801464 h 4364252"/>
                  <a:gd name="connsiteX4-633" fmla="*/ 1558616 w 2238713"/>
                  <a:gd name="connsiteY4-634" fmla="*/ 2199723 h 4364252"/>
                  <a:gd name="connsiteX5-635" fmla="*/ 991167 w 2238713"/>
                  <a:gd name="connsiteY5-636" fmla="*/ 1954206 h 4364252"/>
                  <a:gd name="connsiteX6-637" fmla="*/ 1490354 w 2238713"/>
                  <a:gd name="connsiteY6-638" fmla="*/ 71 h 4364252"/>
                  <a:gd name="connsiteX7-639" fmla="*/ 2214748 w 2238713"/>
                  <a:gd name="connsiteY7-640" fmla="*/ 481022 h 4364252"/>
                  <a:gd name="connsiteX8-641" fmla="*/ 1502228 w 2238713"/>
                  <a:gd name="connsiteY8-642" fmla="*/ 1490425 h 4364252"/>
                  <a:gd name="connsiteX9-643" fmla="*/ 1054263 w 2238713"/>
                  <a:gd name="connsiteY9-644" fmla="*/ 1824329 h 4364252"/>
                  <a:gd name="connsiteX10-645" fmla="*/ 1692232 w 2238713"/>
                  <a:gd name="connsiteY10-646" fmla="*/ 2149506 h 4364252"/>
                  <a:gd name="connsiteX11-647" fmla="*/ 1246908 w 2238713"/>
                  <a:gd name="connsiteY11-648" fmla="*/ 2980778 h 4364252"/>
                  <a:gd name="connsiteX12-649" fmla="*/ 617516 w 2238713"/>
                  <a:gd name="connsiteY12-650" fmla="*/ 2618582 h 4364252"/>
                  <a:gd name="connsiteX13-651" fmla="*/ 724463 w 2238713"/>
                  <a:gd name="connsiteY13-652" fmla="*/ 1981876 h 4364252"/>
                  <a:gd name="connsiteX14-653" fmla="*/ 172192 w 2238713"/>
                  <a:gd name="connsiteY14-654" fmla="*/ 2606706 h 4364252"/>
                  <a:gd name="connsiteX15-655" fmla="*/ 1330036 w 2238713"/>
                  <a:gd name="connsiteY15-656" fmla="*/ 4085183 h 4364252"/>
                  <a:gd name="connsiteX16-657" fmla="*/ 1407226 w 2238713"/>
                  <a:gd name="connsiteY16-658" fmla="*/ 4364252 h 4364252"/>
                  <a:gd name="connsiteX17-659" fmla="*/ 0 w 2238713"/>
                  <a:gd name="connsiteY17-660" fmla="*/ 2624517 h 4364252"/>
                  <a:gd name="connsiteX18-661" fmla="*/ 849017 w 2238713"/>
                  <a:gd name="connsiteY18-662" fmla="*/ 1813016 h 4364252"/>
                  <a:gd name="connsiteX19-663" fmla="*/ 1229095 w 2238713"/>
                  <a:gd name="connsiteY19-664" fmla="*/ 1478550 h 4364252"/>
                  <a:gd name="connsiteX20-665" fmla="*/ 2072244 w 2238713"/>
                  <a:gd name="connsiteY20-666" fmla="*/ 546336 h 4364252"/>
                  <a:gd name="connsiteX21-667" fmla="*/ 1401288 w 2238713"/>
                  <a:gd name="connsiteY21-668" fmla="*/ 112887 h 4364252"/>
                  <a:gd name="connsiteX22-669" fmla="*/ 973776 w 2238713"/>
                  <a:gd name="connsiteY22-670" fmla="*/ 540399 h 4364252"/>
                  <a:gd name="connsiteX23-671" fmla="*/ 1490354 w 2238713"/>
                  <a:gd name="connsiteY23-672" fmla="*/ 71 h 4364252"/>
                  <a:gd name="connsiteX0-673" fmla="*/ 991167 w 2238713"/>
                  <a:gd name="connsiteY0-674" fmla="*/ 1954206 h 4364252"/>
                  <a:gd name="connsiteX1-675" fmla="*/ 898347 w 2238713"/>
                  <a:gd name="connsiteY1-676" fmla="*/ 2022794 h 4364252"/>
                  <a:gd name="connsiteX2-677" fmla="*/ 762330 w 2238713"/>
                  <a:gd name="connsiteY2-678" fmla="*/ 2563495 h 4364252"/>
                  <a:gd name="connsiteX3-679" fmla="*/ 1191594 w 2238713"/>
                  <a:gd name="connsiteY3-680" fmla="*/ 2801464 h 4364252"/>
                  <a:gd name="connsiteX4-681" fmla="*/ 1558616 w 2238713"/>
                  <a:gd name="connsiteY4-682" fmla="*/ 2199723 h 4364252"/>
                  <a:gd name="connsiteX5-683" fmla="*/ 991167 w 2238713"/>
                  <a:gd name="connsiteY5-684" fmla="*/ 1954206 h 4364252"/>
                  <a:gd name="connsiteX6-685" fmla="*/ 1490354 w 2238713"/>
                  <a:gd name="connsiteY6-686" fmla="*/ 71 h 4364252"/>
                  <a:gd name="connsiteX7-687" fmla="*/ 2214748 w 2238713"/>
                  <a:gd name="connsiteY7-688" fmla="*/ 481022 h 4364252"/>
                  <a:gd name="connsiteX8-689" fmla="*/ 1502228 w 2238713"/>
                  <a:gd name="connsiteY8-690" fmla="*/ 1490425 h 4364252"/>
                  <a:gd name="connsiteX9-691" fmla="*/ 1054263 w 2238713"/>
                  <a:gd name="connsiteY9-692" fmla="*/ 1824329 h 4364252"/>
                  <a:gd name="connsiteX10-693" fmla="*/ 1692232 w 2238713"/>
                  <a:gd name="connsiteY10-694" fmla="*/ 2149506 h 4364252"/>
                  <a:gd name="connsiteX11-695" fmla="*/ 1246908 w 2238713"/>
                  <a:gd name="connsiteY11-696" fmla="*/ 2980778 h 4364252"/>
                  <a:gd name="connsiteX12-697" fmla="*/ 617516 w 2238713"/>
                  <a:gd name="connsiteY12-698" fmla="*/ 2618582 h 4364252"/>
                  <a:gd name="connsiteX13-699" fmla="*/ 724463 w 2238713"/>
                  <a:gd name="connsiteY13-700" fmla="*/ 1997733 h 4364252"/>
                  <a:gd name="connsiteX14-701" fmla="*/ 172192 w 2238713"/>
                  <a:gd name="connsiteY14-702" fmla="*/ 2606706 h 4364252"/>
                  <a:gd name="connsiteX15-703" fmla="*/ 1330036 w 2238713"/>
                  <a:gd name="connsiteY15-704" fmla="*/ 4085183 h 4364252"/>
                  <a:gd name="connsiteX16-705" fmla="*/ 1407226 w 2238713"/>
                  <a:gd name="connsiteY16-706" fmla="*/ 4364252 h 4364252"/>
                  <a:gd name="connsiteX17-707" fmla="*/ 0 w 2238713"/>
                  <a:gd name="connsiteY17-708" fmla="*/ 2624517 h 4364252"/>
                  <a:gd name="connsiteX18-709" fmla="*/ 849017 w 2238713"/>
                  <a:gd name="connsiteY18-710" fmla="*/ 1813016 h 4364252"/>
                  <a:gd name="connsiteX19-711" fmla="*/ 1229095 w 2238713"/>
                  <a:gd name="connsiteY19-712" fmla="*/ 1478550 h 4364252"/>
                  <a:gd name="connsiteX20-713" fmla="*/ 2072244 w 2238713"/>
                  <a:gd name="connsiteY20-714" fmla="*/ 546336 h 4364252"/>
                  <a:gd name="connsiteX21-715" fmla="*/ 1401288 w 2238713"/>
                  <a:gd name="connsiteY21-716" fmla="*/ 112887 h 4364252"/>
                  <a:gd name="connsiteX22-717" fmla="*/ 973776 w 2238713"/>
                  <a:gd name="connsiteY22-718" fmla="*/ 540399 h 4364252"/>
                  <a:gd name="connsiteX23-719" fmla="*/ 1490354 w 2238713"/>
                  <a:gd name="connsiteY23-720" fmla="*/ 71 h 4364252"/>
                  <a:gd name="connsiteX0-721" fmla="*/ 991167 w 2238713"/>
                  <a:gd name="connsiteY0-722" fmla="*/ 1954206 h 4364252"/>
                  <a:gd name="connsiteX1-723" fmla="*/ 762330 w 2238713"/>
                  <a:gd name="connsiteY1-724" fmla="*/ 2563495 h 4364252"/>
                  <a:gd name="connsiteX2-725" fmla="*/ 1191594 w 2238713"/>
                  <a:gd name="connsiteY2-726" fmla="*/ 2801464 h 4364252"/>
                  <a:gd name="connsiteX3-727" fmla="*/ 1558616 w 2238713"/>
                  <a:gd name="connsiteY3-728" fmla="*/ 2199723 h 4364252"/>
                  <a:gd name="connsiteX4-729" fmla="*/ 991167 w 2238713"/>
                  <a:gd name="connsiteY4-730" fmla="*/ 1954206 h 4364252"/>
                  <a:gd name="connsiteX5-731" fmla="*/ 1490354 w 2238713"/>
                  <a:gd name="connsiteY5-732" fmla="*/ 71 h 4364252"/>
                  <a:gd name="connsiteX6-733" fmla="*/ 2214748 w 2238713"/>
                  <a:gd name="connsiteY6-734" fmla="*/ 481022 h 4364252"/>
                  <a:gd name="connsiteX7-735" fmla="*/ 1502228 w 2238713"/>
                  <a:gd name="connsiteY7-736" fmla="*/ 1490425 h 4364252"/>
                  <a:gd name="connsiteX8-737" fmla="*/ 1054263 w 2238713"/>
                  <a:gd name="connsiteY8-738" fmla="*/ 1824329 h 4364252"/>
                  <a:gd name="connsiteX9-739" fmla="*/ 1692232 w 2238713"/>
                  <a:gd name="connsiteY9-740" fmla="*/ 2149506 h 4364252"/>
                  <a:gd name="connsiteX10-741" fmla="*/ 1246908 w 2238713"/>
                  <a:gd name="connsiteY10-742" fmla="*/ 2980778 h 4364252"/>
                  <a:gd name="connsiteX11-743" fmla="*/ 617516 w 2238713"/>
                  <a:gd name="connsiteY11-744" fmla="*/ 2618582 h 4364252"/>
                  <a:gd name="connsiteX12-745" fmla="*/ 724463 w 2238713"/>
                  <a:gd name="connsiteY12-746" fmla="*/ 1997733 h 4364252"/>
                  <a:gd name="connsiteX13-747" fmla="*/ 172192 w 2238713"/>
                  <a:gd name="connsiteY13-748" fmla="*/ 2606706 h 4364252"/>
                  <a:gd name="connsiteX14-749" fmla="*/ 1330036 w 2238713"/>
                  <a:gd name="connsiteY14-750" fmla="*/ 4085183 h 4364252"/>
                  <a:gd name="connsiteX15-751" fmla="*/ 1407226 w 2238713"/>
                  <a:gd name="connsiteY15-752" fmla="*/ 4364252 h 4364252"/>
                  <a:gd name="connsiteX16-753" fmla="*/ 0 w 2238713"/>
                  <a:gd name="connsiteY16-754" fmla="*/ 2624517 h 4364252"/>
                  <a:gd name="connsiteX17-755" fmla="*/ 849017 w 2238713"/>
                  <a:gd name="connsiteY17-756" fmla="*/ 1813016 h 4364252"/>
                  <a:gd name="connsiteX18-757" fmla="*/ 1229095 w 2238713"/>
                  <a:gd name="connsiteY18-758" fmla="*/ 1478550 h 4364252"/>
                  <a:gd name="connsiteX19-759" fmla="*/ 2072244 w 2238713"/>
                  <a:gd name="connsiteY19-760" fmla="*/ 546336 h 4364252"/>
                  <a:gd name="connsiteX20-761" fmla="*/ 1401288 w 2238713"/>
                  <a:gd name="connsiteY20-762" fmla="*/ 112887 h 4364252"/>
                  <a:gd name="connsiteX21-763" fmla="*/ 973776 w 2238713"/>
                  <a:gd name="connsiteY21-764" fmla="*/ 540399 h 4364252"/>
                  <a:gd name="connsiteX22-765" fmla="*/ 1490354 w 2238713"/>
                  <a:gd name="connsiteY22-766" fmla="*/ 71 h 4364252"/>
                  <a:gd name="connsiteX0-767" fmla="*/ 991167 w 2238713"/>
                  <a:gd name="connsiteY0-768" fmla="*/ 1954206 h 4364252"/>
                  <a:gd name="connsiteX1-769" fmla="*/ 762330 w 2238713"/>
                  <a:gd name="connsiteY1-770" fmla="*/ 2563495 h 4364252"/>
                  <a:gd name="connsiteX2-771" fmla="*/ 1191594 w 2238713"/>
                  <a:gd name="connsiteY2-772" fmla="*/ 2801464 h 4364252"/>
                  <a:gd name="connsiteX3-773" fmla="*/ 1558616 w 2238713"/>
                  <a:gd name="connsiteY3-774" fmla="*/ 2199723 h 4364252"/>
                  <a:gd name="connsiteX4-775" fmla="*/ 991167 w 2238713"/>
                  <a:gd name="connsiteY4-776" fmla="*/ 1954206 h 4364252"/>
                  <a:gd name="connsiteX5-777" fmla="*/ 1490354 w 2238713"/>
                  <a:gd name="connsiteY5-778" fmla="*/ 71 h 4364252"/>
                  <a:gd name="connsiteX6-779" fmla="*/ 2214748 w 2238713"/>
                  <a:gd name="connsiteY6-780" fmla="*/ 481022 h 4364252"/>
                  <a:gd name="connsiteX7-781" fmla="*/ 1502228 w 2238713"/>
                  <a:gd name="connsiteY7-782" fmla="*/ 1490425 h 4364252"/>
                  <a:gd name="connsiteX8-783" fmla="*/ 1054263 w 2238713"/>
                  <a:gd name="connsiteY8-784" fmla="*/ 1824329 h 4364252"/>
                  <a:gd name="connsiteX9-785" fmla="*/ 1692232 w 2238713"/>
                  <a:gd name="connsiteY9-786" fmla="*/ 2149506 h 4364252"/>
                  <a:gd name="connsiteX10-787" fmla="*/ 1246908 w 2238713"/>
                  <a:gd name="connsiteY10-788" fmla="*/ 2980778 h 4364252"/>
                  <a:gd name="connsiteX11-789" fmla="*/ 617516 w 2238713"/>
                  <a:gd name="connsiteY11-790" fmla="*/ 2618582 h 4364252"/>
                  <a:gd name="connsiteX12-791" fmla="*/ 724463 w 2238713"/>
                  <a:gd name="connsiteY12-792" fmla="*/ 1997733 h 4364252"/>
                  <a:gd name="connsiteX13-793" fmla="*/ 172192 w 2238713"/>
                  <a:gd name="connsiteY13-794" fmla="*/ 2606706 h 4364252"/>
                  <a:gd name="connsiteX14-795" fmla="*/ 1330036 w 2238713"/>
                  <a:gd name="connsiteY14-796" fmla="*/ 4085183 h 4364252"/>
                  <a:gd name="connsiteX15-797" fmla="*/ 1407226 w 2238713"/>
                  <a:gd name="connsiteY15-798" fmla="*/ 4364252 h 4364252"/>
                  <a:gd name="connsiteX16-799" fmla="*/ 0 w 2238713"/>
                  <a:gd name="connsiteY16-800" fmla="*/ 2624517 h 4364252"/>
                  <a:gd name="connsiteX17-801" fmla="*/ 849017 w 2238713"/>
                  <a:gd name="connsiteY17-802" fmla="*/ 1813016 h 4364252"/>
                  <a:gd name="connsiteX18-803" fmla="*/ 1229095 w 2238713"/>
                  <a:gd name="connsiteY18-804" fmla="*/ 1478550 h 4364252"/>
                  <a:gd name="connsiteX19-805" fmla="*/ 2072244 w 2238713"/>
                  <a:gd name="connsiteY19-806" fmla="*/ 546336 h 4364252"/>
                  <a:gd name="connsiteX20-807" fmla="*/ 1401288 w 2238713"/>
                  <a:gd name="connsiteY20-808" fmla="*/ 112887 h 4364252"/>
                  <a:gd name="connsiteX21-809" fmla="*/ 973776 w 2238713"/>
                  <a:gd name="connsiteY21-810" fmla="*/ 540399 h 4364252"/>
                  <a:gd name="connsiteX22-811" fmla="*/ 1490354 w 2238713"/>
                  <a:gd name="connsiteY22-812" fmla="*/ 71 h 4364252"/>
                  <a:gd name="connsiteX0-813" fmla="*/ 991167 w 2238713"/>
                  <a:gd name="connsiteY0-814" fmla="*/ 1954206 h 4364252"/>
                  <a:gd name="connsiteX1-815" fmla="*/ 762330 w 2238713"/>
                  <a:gd name="connsiteY1-816" fmla="*/ 2563495 h 4364252"/>
                  <a:gd name="connsiteX2-817" fmla="*/ 1191594 w 2238713"/>
                  <a:gd name="connsiteY2-818" fmla="*/ 2801464 h 4364252"/>
                  <a:gd name="connsiteX3-819" fmla="*/ 1558616 w 2238713"/>
                  <a:gd name="connsiteY3-820" fmla="*/ 2199723 h 4364252"/>
                  <a:gd name="connsiteX4-821" fmla="*/ 991167 w 2238713"/>
                  <a:gd name="connsiteY4-822" fmla="*/ 1954206 h 4364252"/>
                  <a:gd name="connsiteX5-823" fmla="*/ 1490354 w 2238713"/>
                  <a:gd name="connsiteY5-824" fmla="*/ 71 h 4364252"/>
                  <a:gd name="connsiteX6-825" fmla="*/ 2214748 w 2238713"/>
                  <a:gd name="connsiteY6-826" fmla="*/ 481022 h 4364252"/>
                  <a:gd name="connsiteX7-827" fmla="*/ 1502228 w 2238713"/>
                  <a:gd name="connsiteY7-828" fmla="*/ 1490425 h 4364252"/>
                  <a:gd name="connsiteX8-829" fmla="*/ 1054263 w 2238713"/>
                  <a:gd name="connsiteY8-830" fmla="*/ 1824329 h 4364252"/>
                  <a:gd name="connsiteX9-831" fmla="*/ 1692232 w 2238713"/>
                  <a:gd name="connsiteY9-832" fmla="*/ 2149506 h 4364252"/>
                  <a:gd name="connsiteX10-833" fmla="*/ 1246908 w 2238713"/>
                  <a:gd name="connsiteY10-834" fmla="*/ 2980778 h 4364252"/>
                  <a:gd name="connsiteX11-835" fmla="*/ 617516 w 2238713"/>
                  <a:gd name="connsiteY11-836" fmla="*/ 2618582 h 4364252"/>
                  <a:gd name="connsiteX12-837" fmla="*/ 724463 w 2238713"/>
                  <a:gd name="connsiteY12-838" fmla="*/ 1997733 h 4364252"/>
                  <a:gd name="connsiteX13-839" fmla="*/ 172192 w 2238713"/>
                  <a:gd name="connsiteY13-840" fmla="*/ 2606706 h 4364252"/>
                  <a:gd name="connsiteX14-841" fmla="*/ 1330036 w 2238713"/>
                  <a:gd name="connsiteY14-842" fmla="*/ 4085183 h 4364252"/>
                  <a:gd name="connsiteX15-843" fmla="*/ 1407226 w 2238713"/>
                  <a:gd name="connsiteY15-844" fmla="*/ 4364252 h 4364252"/>
                  <a:gd name="connsiteX16-845" fmla="*/ 0 w 2238713"/>
                  <a:gd name="connsiteY16-846" fmla="*/ 2624517 h 4364252"/>
                  <a:gd name="connsiteX17-847" fmla="*/ 849017 w 2238713"/>
                  <a:gd name="connsiteY17-848" fmla="*/ 1813016 h 4364252"/>
                  <a:gd name="connsiteX18-849" fmla="*/ 1229095 w 2238713"/>
                  <a:gd name="connsiteY18-850" fmla="*/ 1478550 h 4364252"/>
                  <a:gd name="connsiteX19-851" fmla="*/ 2072244 w 2238713"/>
                  <a:gd name="connsiteY19-852" fmla="*/ 546336 h 4364252"/>
                  <a:gd name="connsiteX20-853" fmla="*/ 1401288 w 2238713"/>
                  <a:gd name="connsiteY20-854" fmla="*/ 112887 h 4364252"/>
                  <a:gd name="connsiteX21-855" fmla="*/ 973776 w 2238713"/>
                  <a:gd name="connsiteY21-856" fmla="*/ 540399 h 4364252"/>
                  <a:gd name="connsiteX22-857" fmla="*/ 1490354 w 2238713"/>
                  <a:gd name="connsiteY22-858" fmla="*/ 71 h 436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1" name="Freeform 81"/>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4" name="Group 64"/>
            <p:cNvGrpSpPr/>
            <p:nvPr/>
          </p:nvGrpSpPr>
          <p:grpSpPr>
            <a:xfrm>
              <a:off x="971600" y="2842090"/>
              <a:ext cx="1945333" cy="2144259"/>
              <a:chOff x="902506" y="2708920"/>
              <a:chExt cx="1945333" cy="2144259"/>
            </a:xfrm>
          </p:grpSpPr>
          <p:grpSp>
            <p:nvGrpSpPr>
              <p:cNvPr id="215" name="Group 65"/>
              <p:cNvGrpSpPr/>
              <p:nvPr/>
            </p:nvGrpSpPr>
            <p:grpSpPr>
              <a:xfrm>
                <a:off x="902506" y="2708920"/>
                <a:ext cx="1945333" cy="457200"/>
                <a:chOff x="902506" y="2708920"/>
                <a:chExt cx="1945333" cy="457200"/>
              </a:xfrm>
            </p:grpSpPr>
            <p:sp>
              <p:nvSpPr>
                <p:cNvPr id="224" name="Oval 74"/>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5" name="Oval 75"/>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6" name="Oval 76"/>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7" name="Oval 77"/>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6" name="Group 66"/>
              <p:cNvGrpSpPr/>
              <p:nvPr/>
            </p:nvGrpSpPr>
            <p:grpSpPr>
              <a:xfrm>
                <a:off x="1150528" y="3271273"/>
                <a:ext cx="1449288" cy="457200"/>
                <a:chOff x="902506" y="3271273"/>
                <a:chExt cx="1449288" cy="457200"/>
              </a:xfrm>
            </p:grpSpPr>
            <p:sp>
              <p:nvSpPr>
                <p:cNvPr id="221" name="Oval 71"/>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2" name="Oval 72"/>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3" name="Oval 73"/>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7" name="Group 67"/>
              <p:cNvGrpSpPr/>
              <p:nvPr/>
            </p:nvGrpSpPr>
            <p:grpSpPr>
              <a:xfrm>
                <a:off x="1398550" y="3833626"/>
                <a:ext cx="953244" cy="457200"/>
                <a:chOff x="902506" y="3833626"/>
                <a:chExt cx="953244" cy="457200"/>
              </a:xfrm>
            </p:grpSpPr>
            <p:sp>
              <p:nvSpPr>
                <p:cNvPr id="219" name="Oval 69"/>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0" name="Oval 70"/>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8" name="Oval 68"/>
              <p:cNvSpPr/>
              <p:nvPr/>
            </p:nvSpPr>
            <p:spPr>
              <a:xfrm>
                <a:off x="1646572" y="4395979"/>
                <a:ext cx="457200" cy="4572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PNG IMAGES</a:t>
            </a:r>
            <a:endParaRPr lang="en-US"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89069" y="1439279"/>
            <a:ext cx="2409482" cy="270665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03" y="1106648"/>
            <a:ext cx="2169327" cy="47182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099" y="1494222"/>
            <a:ext cx="2360572" cy="26517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620" y="1439279"/>
            <a:ext cx="1905000" cy="41433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7751" y="4712640"/>
            <a:ext cx="676275" cy="4191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2516" y="4708767"/>
            <a:ext cx="676275" cy="4191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PNG IMAGES</a:t>
            </a:r>
            <a:endParaRPr lang="en-US" dirty="0"/>
          </a:p>
        </p:txBody>
      </p:sp>
      <p:pic>
        <p:nvPicPr>
          <p:cNvPr id="10" name="Picture 2" descr="E:\002-KIMS BUSINESS\007-02-MaxPPT-Contents\151119-com-Computer Desk\png\모바일.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50045" y="2490260"/>
            <a:ext cx="2109787" cy="330220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7"/>
          <p:cNvGrpSpPr/>
          <p:nvPr/>
        </p:nvGrpSpPr>
        <p:grpSpPr>
          <a:xfrm>
            <a:off x="6196947" y="2490260"/>
            <a:ext cx="6100918" cy="3111532"/>
            <a:chOff x="1614339" y="2844239"/>
            <a:chExt cx="5760640" cy="2937987"/>
          </a:xfrm>
        </p:grpSpPr>
        <p:grpSp>
          <p:nvGrpSpPr>
            <p:cNvPr id="12" name="Group 40"/>
            <p:cNvGrpSpPr/>
            <p:nvPr/>
          </p:nvGrpSpPr>
          <p:grpSpPr>
            <a:xfrm>
              <a:off x="1614339" y="2844239"/>
              <a:ext cx="5760640" cy="2937987"/>
              <a:chOff x="-612576" y="1705002"/>
              <a:chExt cx="5688632" cy="2537858"/>
            </a:xfrm>
          </p:grpSpPr>
          <p:sp>
            <p:nvSpPr>
              <p:cNvPr id="14" name="Oval 41"/>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2" descr="E:\002-KIMS BUSINESS\000-B-KIMS-소스 분류-2014\00-kims-작업건별-재료모음\002-일러-모니터-모바일-타블렛\laptop-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23"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6"/>
            <p:cNvSpPr/>
            <p:nvPr/>
          </p:nvSpPr>
          <p:spPr>
            <a:xfrm>
              <a:off x="3199146" y="3233127"/>
              <a:ext cx="2770942" cy="202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Donut 3"/>
          <p:cNvSpPr>
            <a:spLocks noChangeAspect="1"/>
          </p:cNvSpPr>
          <p:nvPr/>
        </p:nvSpPr>
        <p:spPr>
          <a:xfrm>
            <a:off x="8654087" y="3350996"/>
            <a:ext cx="1387860" cy="1183923"/>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pic>
        <p:nvPicPr>
          <p:cNvPr id="17" name="Picture 2" descr="E:\002-KIMS BUSINESS\000-B-KIMS-소스 분류-2014\10-ESP to IMG\지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439" y="1165122"/>
            <a:ext cx="1770781" cy="177078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roup 3"/>
          <p:cNvGrpSpPr/>
          <p:nvPr/>
        </p:nvGrpSpPr>
        <p:grpSpPr>
          <a:xfrm>
            <a:off x="4910419" y="2410186"/>
            <a:ext cx="1923993" cy="3382280"/>
            <a:chOff x="445712" y="1449040"/>
            <a:chExt cx="2113018" cy="3924176"/>
          </a:xfrm>
        </p:grpSpPr>
        <p:sp>
          <p:nvSpPr>
            <p:cNvPr id="19" name="Rounded Rectangle 4"/>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p:cNvGrpSpPr/>
            <p:nvPr userDrawn="1"/>
          </p:nvGrpSpPr>
          <p:grpSpPr>
            <a:xfrm>
              <a:off x="1407705" y="5045834"/>
              <a:ext cx="211967" cy="211967"/>
              <a:chOff x="1549420" y="5712364"/>
              <a:chExt cx="312583" cy="312583"/>
            </a:xfrm>
          </p:grpSpPr>
          <p:sp>
            <p:nvSpPr>
              <p:cNvPr id="22" name="Oval 7"/>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p:cNvSpPr txBox="1"/>
          <p:nvPr/>
        </p:nvSpPr>
        <p:spPr>
          <a:xfrm>
            <a:off x="5051888" y="2751178"/>
            <a:ext cx="1641053" cy="2659638"/>
          </a:xfrm>
          <a:prstGeom prst="rect">
            <a:avLst/>
          </a:prstGeom>
          <a:solidFill>
            <a:schemeClr val="bg1">
              <a:lumMod val="95000"/>
            </a:schemeClr>
          </a:solidFill>
        </p:spPr>
        <p:txBody>
          <a:bodyPr anchor="ctr"/>
          <a:lstStyle>
            <a:lvl1pPr marL="0" indent="0" algn="ctr" defTabSz="913765"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anose="020B0604020202020204" pitchFamily="34" charset="0"/>
              </a:defRPr>
            </a:lvl1pPr>
            <a:lvl2pPr marL="457200" indent="0" algn="l" defTabSz="913765"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376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3765"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3765"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3765"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3765"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3765"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3765"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A</a:t>
            </a:r>
            <a:endParaRPr lang="ko-KR" altLang="en-US" dirty="0"/>
          </a:p>
        </p:txBody>
      </p:sp>
      <p:sp>
        <p:nvSpPr>
          <p:cNvPr id="61" name="TextBox 60"/>
          <p:cNvSpPr txBox="1"/>
          <p:nvPr/>
        </p:nvSpPr>
        <p:spPr>
          <a:xfrm>
            <a:off x="948939" y="1909780"/>
            <a:ext cx="2976331" cy="583565"/>
          </a:xfrm>
          <a:prstGeom prst="rect">
            <a:avLst/>
          </a:prstGeom>
          <a:noFill/>
        </p:spPr>
        <p:txBody>
          <a:bodyPr wrap="square" rtlCol="0" anchor="ctr">
            <a:spAutoFit/>
          </a:bodyPr>
          <a:lstStyle/>
          <a:p>
            <a:r>
              <a:rPr lang="en-US" altLang="ko-KR" sz="1600" b="1" dirty="0">
                <a:solidFill>
                  <a:schemeClr val="bg1"/>
                </a:solidFill>
                <a:latin typeface="Arial" panose="020B0604020202020204" pitchFamily="34" charset="0"/>
                <a:cs typeface="Arial" panose="020B0604020202020204" pitchFamily="34" charset="0"/>
              </a:rPr>
              <a:t>You can Resize without losing quality</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948939" y="2592775"/>
            <a:ext cx="2976331" cy="583565"/>
          </a:xfrm>
          <a:prstGeom prst="rect">
            <a:avLst/>
          </a:prstGeom>
          <a:noFill/>
        </p:spPr>
        <p:txBody>
          <a:bodyPr wrap="square" rtlCol="0" anchor="ctr">
            <a:spAutoFit/>
          </a:bodyPr>
          <a:lstStyle/>
          <a:p>
            <a:r>
              <a:rPr lang="en-US" altLang="ko-KR" sz="1600" b="1" dirty="0">
                <a:solidFill>
                  <a:schemeClr val="bg1"/>
                </a:solidFill>
                <a:latin typeface="Arial" panose="020B0604020202020204" pitchFamily="34" charset="0"/>
                <a:cs typeface="Arial" panose="020B0604020202020204" pitchFamily="34" charset="0"/>
              </a:rPr>
              <a:t>You can Change Fill Color &amp;</a:t>
            </a:r>
            <a:endParaRPr lang="en-US" altLang="ko-KR" sz="1600" b="1" dirty="0">
              <a:solidFill>
                <a:schemeClr val="bg1"/>
              </a:solidFill>
              <a:latin typeface="Arial" panose="020B0604020202020204" pitchFamily="34" charset="0"/>
              <a:cs typeface="Arial" panose="020B0604020202020204" pitchFamily="34" charset="0"/>
            </a:endParaRPr>
          </a:p>
          <a:p>
            <a:r>
              <a:rPr lang="en-US" altLang="ko-KR" sz="1600" b="1" dirty="0">
                <a:solidFill>
                  <a:schemeClr val="bg1"/>
                </a:solidFill>
                <a:latin typeface="Arial" panose="020B0604020202020204" pitchFamily="34" charset="0"/>
                <a:cs typeface="Arial" panose="020B0604020202020204" pitchFamily="34" charset="0"/>
              </a:rPr>
              <a:t>Line Color</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63" name="TextBox 62"/>
          <p:cNvSpPr txBox="1"/>
          <p:nvPr/>
        </p:nvSpPr>
        <p:spPr>
          <a:xfrm>
            <a:off x="948939" y="5680277"/>
            <a:ext cx="2976000" cy="297180"/>
          </a:xfrm>
          <a:prstGeom prst="rect">
            <a:avLst/>
          </a:prstGeom>
          <a:noFill/>
        </p:spPr>
        <p:txBody>
          <a:bodyPr wrap="square" rtlCol="0" anchor="ctr">
            <a:spAutoFit/>
          </a:bodyPr>
          <a:lstStyle/>
          <a:p>
            <a:r>
              <a:rPr lang="en-US" altLang="ko-KR" sz="1335" dirty="0">
                <a:solidFill>
                  <a:schemeClr val="bg1"/>
                </a:solidFill>
                <a:latin typeface="Arial" panose="020B0604020202020204" pitchFamily="34" charset="0"/>
                <a:cs typeface="Arial" panose="020B0604020202020204" pitchFamily="34" charset="0"/>
              </a:rPr>
              <a:t>www.freeppt7.com</a:t>
            </a:r>
            <a:endParaRPr lang="ko-KR" altLang="en-US" sz="1335" dirty="0">
              <a:solidFill>
                <a:schemeClr val="bg1"/>
              </a:solidFill>
              <a:latin typeface="Arial" panose="020B0604020202020204" pitchFamily="34" charset="0"/>
              <a:cs typeface="Arial" panose="020B0604020202020204" pitchFamily="34" charset="0"/>
            </a:endParaRPr>
          </a:p>
        </p:txBody>
      </p:sp>
      <p:sp>
        <p:nvSpPr>
          <p:cNvPr id="64" name="TextBox 63"/>
          <p:cNvSpPr txBox="1"/>
          <p:nvPr/>
        </p:nvSpPr>
        <p:spPr>
          <a:xfrm>
            <a:off x="948939" y="4117069"/>
            <a:ext cx="2976000" cy="1568450"/>
          </a:xfrm>
          <a:prstGeom prst="rect">
            <a:avLst/>
          </a:prstGeom>
          <a:noFill/>
        </p:spPr>
        <p:txBody>
          <a:bodyPr wrap="square" rtlCol="0" anchor="ctr">
            <a:spAutoFit/>
          </a:bodyPr>
          <a:lstStyle/>
          <a:p>
            <a:r>
              <a:rPr lang="en-US" altLang="ko-KR" sz="3200" b="1" dirty="0">
                <a:solidFill>
                  <a:schemeClr val="bg1"/>
                </a:solidFill>
                <a:latin typeface="+mn-lt"/>
                <a:ea typeface="+mn-ea"/>
                <a:cs typeface="Arial" panose="020B0604020202020204" pitchFamily="34" charset="0"/>
              </a:rPr>
              <a:t>FREE </a:t>
            </a:r>
            <a:endParaRPr lang="en-US" altLang="ko-KR" sz="3200" b="1" dirty="0">
              <a:solidFill>
                <a:schemeClr val="bg1"/>
              </a:solidFill>
              <a:latin typeface="+mn-lt"/>
              <a:ea typeface="+mn-ea"/>
              <a:cs typeface="Arial" panose="020B0604020202020204" pitchFamily="34" charset="0"/>
            </a:endParaRPr>
          </a:p>
          <a:p>
            <a:r>
              <a:rPr lang="en-US" altLang="ko-KR" sz="3200" b="1" dirty="0">
                <a:solidFill>
                  <a:schemeClr val="bg1"/>
                </a:solidFill>
                <a:latin typeface="+mn-lt"/>
                <a:ea typeface="+mn-ea"/>
                <a:cs typeface="Arial" panose="020B0604020202020204" pitchFamily="34" charset="0"/>
              </a:rPr>
              <a:t>PPT TEMPLATES</a:t>
            </a:r>
            <a:endParaRPr lang="en-US" altLang="ko-KR" sz="3200" b="1" dirty="0">
              <a:solidFill>
                <a:schemeClr val="bg1"/>
              </a:solidFill>
              <a:latin typeface="+mn-lt"/>
              <a:ea typeface="+mn-ea"/>
              <a:cs typeface="Arial" panose="020B0604020202020204" pitchFamily="34" charset="0"/>
            </a:endParaRPr>
          </a:p>
        </p:txBody>
      </p:sp>
      <p:sp>
        <p:nvSpPr>
          <p:cNvPr id="65" name="Diamond 5"/>
          <p:cNvSpPr/>
          <p:nvPr/>
        </p:nvSpPr>
        <p:spPr>
          <a:xfrm>
            <a:off x="6494380" y="1786481"/>
            <a:ext cx="476355" cy="477763"/>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6" name="Isosceles Triangle 51"/>
          <p:cNvSpPr/>
          <p:nvPr/>
        </p:nvSpPr>
        <p:spPr>
          <a:xfrm>
            <a:off x="5730651" y="1850707"/>
            <a:ext cx="476353" cy="34931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7" name="Isosceles Triangle 57"/>
          <p:cNvSpPr/>
          <p:nvPr/>
        </p:nvSpPr>
        <p:spPr>
          <a:xfrm>
            <a:off x="6496280" y="4543685"/>
            <a:ext cx="285124" cy="644580"/>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dirty="0"/>
          </a:p>
        </p:txBody>
      </p:sp>
      <p:sp>
        <p:nvSpPr>
          <p:cNvPr id="68" name="Rectangle 7"/>
          <p:cNvSpPr/>
          <p:nvPr/>
        </p:nvSpPr>
        <p:spPr>
          <a:xfrm rot="18900000">
            <a:off x="9657337" y="3755468"/>
            <a:ext cx="205479" cy="4577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9" name="Parallelogram 15"/>
          <p:cNvSpPr/>
          <p:nvPr/>
        </p:nvSpPr>
        <p:spPr>
          <a:xfrm flipH="1">
            <a:off x="5724923" y="4654503"/>
            <a:ext cx="422945" cy="42294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0" name="Freeform 19"/>
          <p:cNvSpPr/>
          <p:nvPr/>
        </p:nvSpPr>
        <p:spPr>
          <a:xfrm>
            <a:off x="7981624" y="3744493"/>
            <a:ext cx="419563" cy="41283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1" name="Rectangle 30"/>
          <p:cNvSpPr/>
          <p:nvPr/>
        </p:nvSpPr>
        <p:spPr>
          <a:xfrm>
            <a:off x="11003103" y="3706304"/>
            <a:ext cx="422945" cy="42170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2" name="Rectangle 7"/>
          <p:cNvSpPr/>
          <p:nvPr/>
        </p:nvSpPr>
        <p:spPr>
          <a:xfrm>
            <a:off x="7258111" y="1810669"/>
            <a:ext cx="429387" cy="42938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3" name="Rectangle 15"/>
          <p:cNvSpPr/>
          <p:nvPr/>
        </p:nvSpPr>
        <p:spPr>
          <a:xfrm rot="5400000">
            <a:off x="7974588" y="1810669"/>
            <a:ext cx="429959" cy="42938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4" name="Pie 24"/>
          <p:cNvSpPr/>
          <p:nvPr/>
        </p:nvSpPr>
        <p:spPr>
          <a:xfrm>
            <a:off x="7129816" y="4633628"/>
            <a:ext cx="467280" cy="46469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75" name="Parallelogram 30"/>
          <p:cNvSpPr/>
          <p:nvPr/>
        </p:nvSpPr>
        <p:spPr>
          <a:xfrm flipH="1">
            <a:off x="10980119" y="2729463"/>
            <a:ext cx="468913" cy="470073"/>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6" name="Block Arc 14"/>
          <p:cNvSpPr/>
          <p:nvPr/>
        </p:nvSpPr>
        <p:spPr>
          <a:xfrm rot="16200000">
            <a:off x="8691808" y="1766869"/>
            <a:ext cx="516648" cy="51698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77" name="Block Arc 41"/>
          <p:cNvSpPr/>
          <p:nvPr/>
        </p:nvSpPr>
        <p:spPr>
          <a:xfrm>
            <a:off x="9496001" y="1724701"/>
            <a:ext cx="430965" cy="60132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78" name="Right Triangle 17"/>
          <p:cNvSpPr/>
          <p:nvPr/>
        </p:nvSpPr>
        <p:spPr>
          <a:xfrm>
            <a:off x="7945508" y="4617216"/>
            <a:ext cx="351283" cy="49751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9" name="Oval 27"/>
          <p:cNvSpPr/>
          <p:nvPr/>
        </p:nvSpPr>
        <p:spPr>
          <a:xfrm>
            <a:off x="4952292" y="5407781"/>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0" name="Parallelogram 15"/>
          <p:cNvSpPr/>
          <p:nvPr/>
        </p:nvSpPr>
        <p:spPr>
          <a:xfrm rot="16200000">
            <a:off x="8702284" y="3655828"/>
            <a:ext cx="545207" cy="59016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1" name="Round Same Side Corner Rectangle 21"/>
          <p:cNvSpPr/>
          <p:nvPr/>
        </p:nvSpPr>
        <p:spPr>
          <a:xfrm rot="10800000">
            <a:off x="9407233" y="2744183"/>
            <a:ext cx="352079" cy="397583"/>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2" name="Oval 26"/>
          <p:cNvSpPr/>
          <p:nvPr/>
        </p:nvSpPr>
        <p:spPr>
          <a:xfrm>
            <a:off x="7272787" y="3694203"/>
            <a:ext cx="430220" cy="51341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3" name="Freeform 32"/>
          <p:cNvSpPr/>
          <p:nvPr/>
        </p:nvSpPr>
        <p:spPr>
          <a:xfrm>
            <a:off x="4899231" y="1776200"/>
            <a:ext cx="544044" cy="49832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4" name="Rounded Rectangle 10"/>
          <p:cNvSpPr/>
          <p:nvPr/>
        </p:nvSpPr>
        <p:spPr>
          <a:xfrm>
            <a:off x="8699860" y="2718739"/>
            <a:ext cx="338880" cy="448469"/>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5" name="Rounded Rectangle 32"/>
          <p:cNvSpPr/>
          <p:nvPr/>
        </p:nvSpPr>
        <p:spPr>
          <a:xfrm>
            <a:off x="10198077" y="3727147"/>
            <a:ext cx="447529" cy="44752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6" name="Trapezoid 13"/>
          <p:cNvSpPr/>
          <p:nvPr/>
        </p:nvSpPr>
        <p:spPr>
          <a:xfrm>
            <a:off x="5776999" y="2739003"/>
            <a:ext cx="482451" cy="40794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7" name="Rounded Rectangle 7"/>
          <p:cNvSpPr/>
          <p:nvPr/>
        </p:nvSpPr>
        <p:spPr>
          <a:xfrm>
            <a:off x="8084339" y="2729224"/>
            <a:ext cx="247028" cy="42750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8" name="Rectangle 18"/>
          <p:cNvSpPr/>
          <p:nvPr/>
        </p:nvSpPr>
        <p:spPr>
          <a:xfrm>
            <a:off x="6627943" y="2765347"/>
            <a:ext cx="447131" cy="35525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9" name="Rounded Rectangle 25"/>
          <p:cNvSpPr/>
          <p:nvPr/>
        </p:nvSpPr>
        <p:spPr>
          <a:xfrm>
            <a:off x="7443567" y="2751549"/>
            <a:ext cx="272279" cy="38284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0" name="Chord 14"/>
          <p:cNvSpPr/>
          <p:nvPr/>
        </p:nvSpPr>
        <p:spPr>
          <a:xfrm>
            <a:off x="6319440" y="5468017"/>
            <a:ext cx="466785" cy="589045"/>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1" name="Rounded Rectangle 6"/>
          <p:cNvSpPr/>
          <p:nvPr/>
        </p:nvSpPr>
        <p:spPr>
          <a:xfrm>
            <a:off x="4945805" y="2678353"/>
            <a:ext cx="462700" cy="47042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2" name="Oval 66"/>
          <p:cNvSpPr/>
          <p:nvPr/>
        </p:nvSpPr>
        <p:spPr>
          <a:xfrm rot="20700000">
            <a:off x="6517569" y="3736936"/>
            <a:ext cx="499603" cy="4279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3" name="Isosceles Triangle 13"/>
          <p:cNvSpPr/>
          <p:nvPr/>
        </p:nvSpPr>
        <p:spPr>
          <a:xfrm rot="10800000">
            <a:off x="5653167" y="5423040"/>
            <a:ext cx="342867" cy="67900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4" name="Smiley Face 14"/>
          <p:cNvSpPr/>
          <p:nvPr/>
        </p:nvSpPr>
        <p:spPr>
          <a:xfrm>
            <a:off x="7864737" y="5507616"/>
            <a:ext cx="509849" cy="509849"/>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5" name="Smiley Face 12"/>
          <p:cNvSpPr/>
          <p:nvPr/>
        </p:nvSpPr>
        <p:spPr>
          <a:xfrm>
            <a:off x="10180801" y="5507616"/>
            <a:ext cx="509849" cy="509849"/>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6" name="Smiley Face 15"/>
          <p:cNvSpPr/>
          <p:nvPr/>
        </p:nvSpPr>
        <p:spPr>
          <a:xfrm>
            <a:off x="8640487" y="5510412"/>
            <a:ext cx="504257" cy="504257"/>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7" name="Oval 37"/>
          <p:cNvSpPr/>
          <p:nvPr/>
        </p:nvSpPr>
        <p:spPr>
          <a:xfrm>
            <a:off x="10956552" y="5504517"/>
            <a:ext cx="516045" cy="516045"/>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8" name="Smiley Face 14"/>
          <p:cNvSpPr/>
          <p:nvPr/>
        </p:nvSpPr>
        <p:spPr>
          <a:xfrm>
            <a:off x="9410644" y="5510412"/>
            <a:ext cx="504257" cy="50425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9" name="Rectangle 16"/>
          <p:cNvSpPr/>
          <p:nvPr/>
        </p:nvSpPr>
        <p:spPr>
          <a:xfrm rot="2700000">
            <a:off x="5778347" y="3633081"/>
            <a:ext cx="354560" cy="63566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0" name="Rectangle 9"/>
          <p:cNvSpPr/>
          <p:nvPr/>
        </p:nvSpPr>
        <p:spPr>
          <a:xfrm>
            <a:off x="4936519" y="3655933"/>
            <a:ext cx="480167" cy="44947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1" name="Round Same Side Corner Rectangle 6"/>
          <p:cNvSpPr/>
          <p:nvPr/>
        </p:nvSpPr>
        <p:spPr>
          <a:xfrm rot="2700000">
            <a:off x="7283792" y="5414425"/>
            <a:ext cx="173661" cy="696229"/>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02" name="Frame 17"/>
          <p:cNvSpPr/>
          <p:nvPr/>
        </p:nvSpPr>
        <p:spPr>
          <a:xfrm>
            <a:off x="4913811" y="4628559"/>
            <a:ext cx="462700" cy="4627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03" name="Rounded Rectangle 5"/>
          <p:cNvSpPr/>
          <p:nvPr/>
        </p:nvSpPr>
        <p:spPr>
          <a:xfrm flipH="1">
            <a:off x="10127805" y="2753447"/>
            <a:ext cx="459495" cy="37905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4" name="Teardrop 1"/>
          <p:cNvSpPr/>
          <p:nvPr/>
        </p:nvSpPr>
        <p:spPr>
          <a:xfrm rot="18805991">
            <a:off x="10149907" y="1829456"/>
            <a:ext cx="502483" cy="49724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105" name="Rectangle 130"/>
          <p:cNvSpPr/>
          <p:nvPr/>
        </p:nvSpPr>
        <p:spPr>
          <a:xfrm>
            <a:off x="10883929" y="1829516"/>
            <a:ext cx="495867" cy="49811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06" name="Right Triangle 17"/>
          <p:cNvSpPr>
            <a:spLocks noChangeAspect="1"/>
          </p:cNvSpPr>
          <p:nvPr/>
        </p:nvSpPr>
        <p:spPr>
          <a:xfrm>
            <a:off x="9454956" y="4596335"/>
            <a:ext cx="435379" cy="5184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07" name="Right Triangle 17"/>
          <p:cNvSpPr>
            <a:spLocks noChangeAspect="1"/>
          </p:cNvSpPr>
          <p:nvPr/>
        </p:nvSpPr>
        <p:spPr>
          <a:xfrm>
            <a:off x="8658184" y="4596335"/>
            <a:ext cx="435379" cy="5184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08" name="Right Triangle 17"/>
          <p:cNvSpPr>
            <a:spLocks noChangeAspect="1"/>
          </p:cNvSpPr>
          <p:nvPr/>
        </p:nvSpPr>
        <p:spPr>
          <a:xfrm>
            <a:off x="10251728" y="4596335"/>
            <a:ext cx="435379" cy="5184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09" name="Oval 44"/>
          <p:cNvSpPr>
            <a:spLocks noChangeAspect="1"/>
          </p:cNvSpPr>
          <p:nvPr/>
        </p:nvSpPr>
        <p:spPr>
          <a:xfrm>
            <a:off x="11048500" y="4596335"/>
            <a:ext cx="435379" cy="5184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B</a:t>
            </a:r>
            <a:endParaRPr lang="ko-KR" altLang="en-US" dirty="0"/>
          </a:p>
        </p:txBody>
      </p:sp>
      <p:sp>
        <p:nvSpPr>
          <p:cNvPr id="53" name="TextBox 52"/>
          <p:cNvSpPr txBox="1"/>
          <p:nvPr/>
        </p:nvSpPr>
        <p:spPr>
          <a:xfrm>
            <a:off x="948939" y="1909780"/>
            <a:ext cx="2976331" cy="583565"/>
          </a:xfrm>
          <a:prstGeom prst="rect">
            <a:avLst/>
          </a:prstGeom>
          <a:noFill/>
        </p:spPr>
        <p:txBody>
          <a:bodyPr wrap="square" rtlCol="0" anchor="ctr">
            <a:spAutoFit/>
          </a:bodyPr>
          <a:lstStyle/>
          <a:p>
            <a:r>
              <a:rPr lang="en-US" altLang="ko-KR" sz="1600" b="1" dirty="0">
                <a:solidFill>
                  <a:schemeClr val="bg1"/>
                </a:solidFill>
                <a:latin typeface="Arial" panose="020B0604020202020204" pitchFamily="34" charset="0"/>
                <a:cs typeface="Arial" panose="020B0604020202020204" pitchFamily="34" charset="0"/>
              </a:rPr>
              <a:t>You can Resize without losing quality</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948939" y="2592775"/>
            <a:ext cx="2976331" cy="583565"/>
          </a:xfrm>
          <a:prstGeom prst="rect">
            <a:avLst/>
          </a:prstGeom>
          <a:noFill/>
        </p:spPr>
        <p:txBody>
          <a:bodyPr wrap="square" rtlCol="0" anchor="ctr">
            <a:spAutoFit/>
          </a:bodyPr>
          <a:lstStyle/>
          <a:p>
            <a:r>
              <a:rPr lang="en-US" altLang="ko-KR" sz="1600" b="1" dirty="0">
                <a:solidFill>
                  <a:schemeClr val="bg1"/>
                </a:solidFill>
                <a:latin typeface="Arial" panose="020B0604020202020204" pitchFamily="34" charset="0"/>
                <a:cs typeface="Arial" panose="020B0604020202020204" pitchFamily="34" charset="0"/>
              </a:rPr>
              <a:t>You can Change Fill Color &amp;</a:t>
            </a:r>
            <a:endParaRPr lang="en-US" altLang="ko-KR" sz="1600" b="1" dirty="0">
              <a:solidFill>
                <a:schemeClr val="bg1"/>
              </a:solidFill>
              <a:latin typeface="Arial" panose="020B0604020202020204" pitchFamily="34" charset="0"/>
              <a:cs typeface="Arial" panose="020B0604020202020204" pitchFamily="34" charset="0"/>
            </a:endParaRPr>
          </a:p>
          <a:p>
            <a:r>
              <a:rPr lang="en-US" altLang="ko-KR" sz="1600" b="1" dirty="0">
                <a:solidFill>
                  <a:schemeClr val="bg1"/>
                </a:solidFill>
                <a:latin typeface="Arial" panose="020B0604020202020204" pitchFamily="34" charset="0"/>
                <a:cs typeface="Arial" panose="020B0604020202020204" pitchFamily="34" charset="0"/>
              </a:rPr>
              <a:t>Line Color</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948939" y="5680277"/>
            <a:ext cx="2976000" cy="297180"/>
          </a:xfrm>
          <a:prstGeom prst="rect">
            <a:avLst/>
          </a:prstGeom>
          <a:noFill/>
        </p:spPr>
        <p:txBody>
          <a:bodyPr wrap="square" rtlCol="0" anchor="ctr">
            <a:spAutoFit/>
          </a:bodyPr>
          <a:lstStyle/>
          <a:p>
            <a:r>
              <a:rPr lang="en-US" altLang="ko-KR" sz="1335" dirty="0">
                <a:solidFill>
                  <a:schemeClr val="bg1"/>
                </a:solidFill>
                <a:latin typeface="Arial" panose="020B0604020202020204" pitchFamily="34" charset="0"/>
                <a:cs typeface="Arial" panose="020B0604020202020204" pitchFamily="34" charset="0"/>
              </a:rPr>
              <a:t>www.</a:t>
            </a:r>
            <a:r>
              <a:rPr lang="en-US" altLang="ko-KR" sz="1335" dirty="0">
                <a:solidFill>
                  <a:schemeClr val="bg1"/>
                </a:solidFill>
                <a:latin typeface="Arial" panose="020B0604020202020204" pitchFamily="34" charset="0"/>
                <a:cs typeface="Arial" panose="020B0604020202020204" pitchFamily="34" charset="0"/>
                <a:sym typeface="+mn-ea"/>
              </a:rPr>
              <a:t>freeppt7</a:t>
            </a:r>
            <a:r>
              <a:rPr lang="en-US" altLang="ko-KR" sz="1335" dirty="0">
                <a:solidFill>
                  <a:schemeClr val="bg1"/>
                </a:solidFill>
                <a:latin typeface="Arial" panose="020B0604020202020204" pitchFamily="34" charset="0"/>
                <a:cs typeface="Arial" panose="020B0604020202020204" pitchFamily="34" charset="0"/>
              </a:rPr>
              <a:t>.com</a:t>
            </a:r>
            <a:endParaRPr lang="ko-KR" altLang="en-US" sz="1335"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948939" y="4117069"/>
            <a:ext cx="2976000" cy="1568450"/>
          </a:xfrm>
          <a:prstGeom prst="rect">
            <a:avLst/>
          </a:prstGeom>
          <a:noFill/>
        </p:spPr>
        <p:txBody>
          <a:bodyPr wrap="square" rtlCol="0" anchor="ctr">
            <a:spAutoFit/>
          </a:bodyPr>
          <a:lstStyle/>
          <a:p>
            <a:r>
              <a:rPr lang="en-US" altLang="ko-KR" sz="3200" b="1" dirty="0">
                <a:solidFill>
                  <a:schemeClr val="bg1"/>
                </a:solidFill>
                <a:latin typeface="+mn-lt"/>
                <a:ea typeface="+mn-ea"/>
                <a:cs typeface="Arial" panose="020B0604020202020204" pitchFamily="34" charset="0"/>
              </a:rPr>
              <a:t>FREE </a:t>
            </a:r>
            <a:endParaRPr lang="en-US" altLang="ko-KR" sz="3200" b="1" dirty="0">
              <a:solidFill>
                <a:schemeClr val="bg1"/>
              </a:solidFill>
              <a:latin typeface="+mn-lt"/>
              <a:ea typeface="+mn-ea"/>
              <a:cs typeface="Arial" panose="020B0604020202020204" pitchFamily="34" charset="0"/>
            </a:endParaRPr>
          </a:p>
          <a:p>
            <a:r>
              <a:rPr lang="en-US" altLang="ko-KR" sz="3200" b="1" dirty="0">
                <a:solidFill>
                  <a:schemeClr val="bg1"/>
                </a:solidFill>
                <a:latin typeface="+mn-lt"/>
                <a:ea typeface="+mn-ea"/>
                <a:cs typeface="Arial" panose="020B0604020202020204" pitchFamily="34" charset="0"/>
              </a:rPr>
              <a:t>PPT TEMPLATES</a:t>
            </a:r>
            <a:endParaRPr lang="en-US" altLang="ko-KR" sz="3200" b="1" dirty="0">
              <a:solidFill>
                <a:schemeClr val="bg1"/>
              </a:solidFill>
              <a:latin typeface="+mn-lt"/>
              <a:ea typeface="+mn-ea"/>
              <a:cs typeface="Arial" panose="020B0604020202020204" pitchFamily="34" charset="0"/>
            </a:endParaRPr>
          </a:p>
        </p:txBody>
      </p:sp>
      <p:sp>
        <p:nvSpPr>
          <p:cNvPr id="57" name="Isosceles Triangle 68"/>
          <p:cNvSpPr/>
          <p:nvPr/>
        </p:nvSpPr>
        <p:spPr>
          <a:xfrm rot="10800000">
            <a:off x="8102137" y="4573495"/>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58" name="Rectangle 9"/>
          <p:cNvSpPr/>
          <p:nvPr/>
        </p:nvSpPr>
        <p:spPr>
          <a:xfrm>
            <a:off x="8629811" y="4647788"/>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59" name="Isosceles Triangle 8"/>
          <p:cNvSpPr/>
          <p:nvPr/>
        </p:nvSpPr>
        <p:spPr>
          <a:xfrm rot="16200000">
            <a:off x="4813460" y="3659841"/>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0" name="Donut 8"/>
          <p:cNvSpPr/>
          <p:nvPr/>
        </p:nvSpPr>
        <p:spPr>
          <a:xfrm>
            <a:off x="9603125" y="3635665"/>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61" name="Freeform 18"/>
          <p:cNvSpPr/>
          <p:nvPr/>
        </p:nvSpPr>
        <p:spPr>
          <a:xfrm>
            <a:off x="10192777" y="4702057"/>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2" name="Oval 7"/>
          <p:cNvSpPr/>
          <p:nvPr/>
        </p:nvSpPr>
        <p:spPr>
          <a:xfrm>
            <a:off x="10330715" y="3666880"/>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3" name="Freeform 20"/>
          <p:cNvSpPr/>
          <p:nvPr/>
        </p:nvSpPr>
        <p:spPr>
          <a:xfrm>
            <a:off x="11029103" y="5549559"/>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4" name="Rounded Rectangle 25"/>
          <p:cNvSpPr/>
          <p:nvPr/>
        </p:nvSpPr>
        <p:spPr>
          <a:xfrm>
            <a:off x="11005437" y="2729635"/>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5" name="Block Arc 41"/>
          <p:cNvSpPr/>
          <p:nvPr/>
        </p:nvSpPr>
        <p:spPr>
          <a:xfrm>
            <a:off x="9583419" y="5550887"/>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66" name="Round Same Side Corner Rectangle 11"/>
          <p:cNvSpPr/>
          <p:nvPr/>
        </p:nvSpPr>
        <p:spPr>
          <a:xfrm rot="9900000">
            <a:off x="10290119" y="1694304"/>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7" name="Donut 39"/>
          <p:cNvSpPr/>
          <p:nvPr/>
        </p:nvSpPr>
        <p:spPr>
          <a:xfrm>
            <a:off x="4707659" y="4625819"/>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68" name="Freeform 25"/>
          <p:cNvSpPr/>
          <p:nvPr/>
        </p:nvSpPr>
        <p:spPr>
          <a:xfrm>
            <a:off x="8939537" y="3665679"/>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69" name="Rectangle 36"/>
          <p:cNvSpPr/>
          <p:nvPr/>
        </p:nvSpPr>
        <p:spPr>
          <a:xfrm>
            <a:off x="5567543" y="4665877"/>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0" name="Rounded Rectangle 27"/>
          <p:cNvSpPr/>
          <p:nvPr/>
        </p:nvSpPr>
        <p:spPr>
          <a:xfrm>
            <a:off x="8518317" y="1707187"/>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1" name="Rounded Rectangle 7"/>
          <p:cNvSpPr/>
          <p:nvPr/>
        </p:nvSpPr>
        <p:spPr>
          <a:xfrm>
            <a:off x="9399489" y="1676228"/>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2" name="Chord 15"/>
          <p:cNvSpPr/>
          <p:nvPr/>
        </p:nvSpPr>
        <p:spPr>
          <a:xfrm>
            <a:off x="11147467" y="1635416"/>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3" name="Rectangle 16"/>
          <p:cNvSpPr/>
          <p:nvPr/>
        </p:nvSpPr>
        <p:spPr>
          <a:xfrm>
            <a:off x="6437351" y="4705904"/>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74" name="Rounded Rectangle 6"/>
          <p:cNvSpPr/>
          <p:nvPr/>
        </p:nvSpPr>
        <p:spPr>
          <a:xfrm>
            <a:off x="5541639"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25" name="Rounded Rectangle 6"/>
          <p:cNvSpPr/>
          <p:nvPr/>
        </p:nvSpPr>
        <p:spPr>
          <a:xfrm>
            <a:off x="6391113"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26" name="Rounded Rectangle 6"/>
          <p:cNvSpPr/>
          <p:nvPr/>
        </p:nvSpPr>
        <p:spPr>
          <a:xfrm>
            <a:off x="7240588"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27" name="Rounded Rectangle 6"/>
          <p:cNvSpPr/>
          <p:nvPr/>
        </p:nvSpPr>
        <p:spPr>
          <a:xfrm>
            <a:off x="8090063"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28" name="Teardrop 6"/>
          <p:cNvSpPr/>
          <p:nvPr/>
        </p:nvSpPr>
        <p:spPr>
          <a:xfrm rot="8100000">
            <a:off x="11084787" y="3712301"/>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29" name="Donut 24"/>
          <p:cNvSpPr/>
          <p:nvPr/>
        </p:nvSpPr>
        <p:spPr>
          <a:xfrm>
            <a:off x="6137588" y="2639581"/>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Chord 38"/>
          <p:cNvSpPr/>
          <p:nvPr/>
        </p:nvSpPr>
        <p:spPr>
          <a:xfrm>
            <a:off x="7036236" y="2639089"/>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1" name="Heart 38"/>
          <p:cNvSpPr/>
          <p:nvPr/>
        </p:nvSpPr>
        <p:spPr>
          <a:xfrm>
            <a:off x="7694293" y="1670060"/>
            <a:ext cx="509575" cy="5095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Round Same Side Corner Rectangle 19"/>
          <p:cNvSpPr/>
          <p:nvPr/>
        </p:nvSpPr>
        <p:spPr>
          <a:xfrm>
            <a:off x="10377237" y="5579811"/>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3" name="Rectangle 23"/>
          <p:cNvSpPr/>
          <p:nvPr/>
        </p:nvSpPr>
        <p:spPr>
          <a:xfrm>
            <a:off x="4703940" y="5631209"/>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4" name="Oval 31"/>
          <p:cNvSpPr/>
          <p:nvPr/>
        </p:nvSpPr>
        <p:spPr>
          <a:xfrm>
            <a:off x="8844669" y="5579539"/>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Rectangle 23"/>
          <p:cNvSpPr/>
          <p:nvPr/>
        </p:nvSpPr>
        <p:spPr>
          <a:xfrm>
            <a:off x="6315071" y="5609200"/>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6" name="Oval 31"/>
          <p:cNvSpPr/>
          <p:nvPr/>
        </p:nvSpPr>
        <p:spPr>
          <a:xfrm>
            <a:off x="7229251" y="5550128"/>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Teardrop 17"/>
          <p:cNvSpPr/>
          <p:nvPr/>
        </p:nvSpPr>
        <p:spPr>
          <a:xfrm rot="18900000">
            <a:off x="5605219" y="5592727"/>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Rectangle 23"/>
          <p:cNvSpPr/>
          <p:nvPr/>
        </p:nvSpPr>
        <p:spPr>
          <a:xfrm>
            <a:off x="8038563" y="5546488"/>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9" name="Round Same Side Corner Rectangle 8"/>
          <p:cNvSpPr/>
          <p:nvPr/>
        </p:nvSpPr>
        <p:spPr>
          <a:xfrm>
            <a:off x="4903735" y="1615012"/>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0" name="Round Same Side Corner Rectangle 20"/>
          <p:cNvSpPr/>
          <p:nvPr/>
        </p:nvSpPr>
        <p:spPr>
          <a:xfrm rot="10800000">
            <a:off x="5453464" y="1612151"/>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1" name="Donut 87"/>
          <p:cNvSpPr/>
          <p:nvPr/>
        </p:nvSpPr>
        <p:spPr>
          <a:xfrm>
            <a:off x="6061085" y="1698944"/>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2" name="Donut 90"/>
          <p:cNvSpPr/>
          <p:nvPr/>
        </p:nvSpPr>
        <p:spPr>
          <a:xfrm>
            <a:off x="6881713" y="1663305"/>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3" name="Oval 6"/>
          <p:cNvSpPr/>
          <p:nvPr/>
        </p:nvSpPr>
        <p:spPr>
          <a:xfrm>
            <a:off x="7810756" y="2695708"/>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4" name="Block Arc 25"/>
          <p:cNvSpPr/>
          <p:nvPr/>
        </p:nvSpPr>
        <p:spPr>
          <a:xfrm>
            <a:off x="5489887" y="2694657"/>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5" name="Block Arc 31"/>
          <p:cNvSpPr/>
          <p:nvPr/>
        </p:nvSpPr>
        <p:spPr>
          <a:xfrm>
            <a:off x="8606840" y="2694657"/>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6" name="Freeform 53"/>
          <p:cNvSpPr/>
          <p:nvPr/>
        </p:nvSpPr>
        <p:spPr>
          <a:xfrm>
            <a:off x="10217120" y="2691181"/>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7" name="Block Arc 10"/>
          <p:cNvSpPr/>
          <p:nvPr/>
        </p:nvSpPr>
        <p:spPr>
          <a:xfrm>
            <a:off x="10992544" y="4700387"/>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8" name="Freeform 55"/>
          <p:cNvSpPr/>
          <p:nvPr/>
        </p:nvSpPr>
        <p:spPr>
          <a:xfrm>
            <a:off x="4873372" y="2568348"/>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9" name="Round Same Side Corner Rectangle 36"/>
          <p:cNvSpPr/>
          <p:nvPr/>
        </p:nvSpPr>
        <p:spPr>
          <a:xfrm>
            <a:off x="9354239" y="2716600"/>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0" name="Oval 21"/>
          <p:cNvSpPr>
            <a:spLocks noChangeAspect="1"/>
          </p:cNvSpPr>
          <p:nvPr/>
        </p:nvSpPr>
        <p:spPr>
          <a:xfrm>
            <a:off x="7334572" y="4670113"/>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51" name="Oval 32"/>
          <p:cNvSpPr/>
          <p:nvPr/>
        </p:nvSpPr>
        <p:spPr>
          <a:xfrm>
            <a:off x="9446561" y="4639493"/>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97" name="그룹 96"/>
          <p:cNvGrpSpPr/>
          <p:nvPr/>
        </p:nvGrpSpPr>
        <p:grpSpPr>
          <a:xfrm>
            <a:off x="7215127" y="3045190"/>
            <a:ext cx="1271173" cy="2017336"/>
            <a:chOff x="7311137" y="4104801"/>
            <a:chExt cx="1360941" cy="2159797"/>
          </a:xfrm>
        </p:grpSpPr>
        <p:grpSp>
          <p:nvGrpSpPr>
            <p:cNvPr id="53" name="그룹 52"/>
            <p:cNvGrpSpPr/>
            <p:nvPr/>
          </p:nvGrpSpPr>
          <p:grpSpPr>
            <a:xfrm>
              <a:off x="7521194" y="5284915"/>
              <a:ext cx="1137987" cy="979683"/>
              <a:chOff x="7521194" y="5284915"/>
              <a:chExt cx="1137987" cy="979683"/>
            </a:xfrm>
          </p:grpSpPr>
          <p:grpSp>
            <p:nvGrpSpPr>
              <p:cNvPr id="35" name="Group 7"/>
              <p:cNvGrpSpPr/>
              <p:nvPr/>
            </p:nvGrpSpPr>
            <p:grpSpPr>
              <a:xfrm>
                <a:off x="7521194" y="5284915"/>
                <a:ext cx="1137987" cy="979683"/>
                <a:chOff x="5580112" y="4160675"/>
                <a:chExt cx="2016224" cy="1735751"/>
              </a:xfrm>
            </p:grpSpPr>
            <p:sp>
              <p:nvSpPr>
                <p:cNvPr id="50" name="Trapezoid 1"/>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1" fmla="*/ 0 w 1584176"/>
                    <a:gd name="connsiteY0-2" fmla="*/ 1235792 h 1235792"/>
                    <a:gd name="connsiteX1-3" fmla="*/ 304038 w 1584176"/>
                    <a:gd name="connsiteY1-4" fmla="*/ 19640 h 1235792"/>
                    <a:gd name="connsiteX2-5" fmla="*/ 1280138 w 1584176"/>
                    <a:gd name="connsiteY2-6" fmla="*/ 19640 h 1235792"/>
                    <a:gd name="connsiteX3-7" fmla="*/ 1584176 w 1584176"/>
                    <a:gd name="connsiteY3-8" fmla="*/ 1235792 h 1235792"/>
                    <a:gd name="connsiteX4-9" fmla="*/ 0 w 1584176"/>
                    <a:gd name="connsiteY4-10" fmla="*/ 1235792 h 1235792"/>
                    <a:gd name="connsiteX0-11" fmla="*/ 0 w 1584176"/>
                    <a:gd name="connsiteY0-12" fmla="*/ 1243290 h 1243290"/>
                    <a:gd name="connsiteX1-13" fmla="*/ 304038 w 1584176"/>
                    <a:gd name="connsiteY1-14" fmla="*/ 27138 h 1243290"/>
                    <a:gd name="connsiteX2-15" fmla="*/ 1280138 w 1584176"/>
                    <a:gd name="connsiteY2-16" fmla="*/ 27138 h 1243290"/>
                    <a:gd name="connsiteX3-17" fmla="*/ 1584176 w 1584176"/>
                    <a:gd name="connsiteY3-18" fmla="*/ 1243290 h 1243290"/>
                    <a:gd name="connsiteX4-19" fmla="*/ 0 w 1584176"/>
                    <a:gd name="connsiteY4-20" fmla="*/ 1243290 h 12432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51" name="Trapezoid 6"/>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1" fmla="*/ 0 w 2016224"/>
                    <a:gd name="connsiteY0-2" fmla="*/ 431046 h 431046"/>
                    <a:gd name="connsiteX1-3" fmla="*/ 128109 w 2016224"/>
                    <a:gd name="connsiteY1-4" fmla="*/ 71006 h 431046"/>
                    <a:gd name="connsiteX2-5" fmla="*/ 1888115 w 2016224"/>
                    <a:gd name="connsiteY2-6" fmla="*/ 71006 h 431046"/>
                    <a:gd name="connsiteX3-7" fmla="*/ 2016224 w 2016224"/>
                    <a:gd name="connsiteY3-8" fmla="*/ 431046 h 431046"/>
                    <a:gd name="connsiteX4-9" fmla="*/ 0 w 2016224"/>
                    <a:gd name="connsiteY4-10" fmla="*/ 431046 h 431046"/>
                    <a:gd name="connsiteX0-11" fmla="*/ 0 w 2016224"/>
                    <a:gd name="connsiteY0-12" fmla="*/ 458241 h 458241"/>
                    <a:gd name="connsiteX1-13" fmla="*/ 128109 w 2016224"/>
                    <a:gd name="connsiteY1-14" fmla="*/ 98201 h 458241"/>
                    <a:gd name="connsiteX2-15" fmla="*/ 1888115 w 2016224"/>
                    <a:gd name="connsiteY2-16" fmla="*/ 98201 h 458241"/>
                    <a:gd name="connsiteX3-17" fmla="*/ 2016224 w 2016224"/>
                    <a:gd name="connsiteY3-18" fmla="*/ 458241 h 458241"/>
                    <a:gd name="connsiteX4-19" fmla="*/ 0 w 2016224"/>
                    <a:gd name="connsiteY4-20" fmla="*/ 458241 h 458241"/>
                    <a:gd name="connsiteX0-21" fmla="*/ 0 w 2016224"/>
                    <a:gd name="connsiteY0-22" fmla="*/ 465296 h 465296"/>
                    <a:gd name="connsiteX1-23" fmla="*/ 128109 w 2016224"/>
                    <a:gd name="connsiteY1-24" fmla="*/ 105256 h 465296"/>
                    <a:gd name="connsiteX2-25" fmla="*/ 1888115 w 2016224"/>
                    <a:gd name="connsiteY2-26" fmla="*/ 105256 h 465296"/>
                    <a:gd name="connsiteX3-27" fmla="*/ 2016224 w 2016224"/>
                    <a:gd name="connsiteY3-28" fmla="*/ 465296 h 465296"/>
                    <a:gd name="connsiteX4-29" fmla="*/ 0 w 2016224"/>
                    <a:gd name="connsiteY4-30" fmla="*/ 465296 h 465296"/>
                    <a:gd name="connsiteX0-31" fmla="*/ 0 w 2016224"/>
                    <a:gd name="connsiteY0-32" fmla="*/ 471979 h 471979"/>
                    <a:gd name="connsiteX1-33" fmla="*/ 128109 w 2016224"/>
                    <a:gd name="connsiteY1-34" fmla="*/ 111939 h 471979"/>
                    <a:gd name="connsiteX2-35" fmla="*/ 1888115 w 2016224"/>
                    <a:gd name="connsiteY2-36" fmla="*/ 111939 h 471979"/>
                    <a:gd name="connsiteX3-37" fmla="*/ 2016224 w 2016224"/>
                    <a:gd name="connsiteY3-38" fmla="*/ 471979 h 471979"/>
                    <a:gd name="connsiteX4-39" fmla="*/ 0 w 2016224"/>
                    <a:gd name="connsiteY4-40" fmla="*/ 471979 h 4719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52" name="Oval 5"/>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42" name="Chord 23"/>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1" fmla="*/ 0 w 723591"/>
                  <a:gd name="connsiteY0-2" fmla="*/ 177315 h 177532"/>
                  <a:gd name="connsiteX1-3" fmla="*/ 380228 w 723591"/>
                  <a:gd name="connsiteY1-4" fmla="*/ 21 h 177532"/>
                  <a:gd name="connsiteX2-5" fmla="*/ 723591 w 723591"/>
                  <a:gd name="connsiteY2-6" fmla="*/ 161237 h 177532"/>
                  <a:gd name="connsiteX3-7" fmla="*/ 0 w 723591"/>
                  <a:gd name="connsiteY3-8" fmla="*/ 177315 h 177532"/>
                  <a:gd name="connsiteX0-9" fmla="*/ 0 w 759310"/>
                  <a:gd name="connsiteY0-10" fmla="*/ 177315 h 185049"/>
                  <a:gd name="connsiteX1-11" fmla="*/ 380228 w 759310"/>
                  <a:gd name="connsiteY1-12" fmla="*/ 21 h 185049"/>
                  <a:gd name="connsiteX2-13" fmla="*/ 759310 w 759310"/>
                  <a:gd name="connsiteY2-14" fmla="*/ 185049 h 185049"/>
                  <a:gd name="connsiteX3-15" fmla="*/ 0 w 759310"/>
                  <a:gd name="connsiteY3-16" fmla="*/ 177315 h 185049"/>
                  <a:gd name="connsiteX0-17" fmla="*/ 0 w 759310"/>
                  <a:gd name="connsiteY0-18" fmla="*/ 177315 h 188144"/>
                  <a:gd name="connsiteX1-19" fmla="*/ 380228 w 759310"/>
                  <a:gd name="connsiteY1-20" fmla="*/ 21 h 188144"/>
                  <a:gd name="connsiteX2-21" fmla="*/ 759310 w 759310"/>
                  <a:gd name="connsiteY2-22" fmla="*/ 185049 h 188144"/>
                  <a:gd name="connsiteX3-23" fmla="*/ 0 w 759310"/>
                  <a:gd name="connsiteY3-24" fmla="*/ 177315 h 188144"/>
                  <a:gd name="connsiteX0-25" fmla="*/ 0 w 759310"/>
                  <a:gd name="connsiteY0-26" fmla="*/ 177315 h 191233"/>
                  <a:gd name="connsiteX1-27" fmla="*/ 380228 w 759310"/>
                  <a:gd name="connsiteY1-28" fmla="*/ 21 h 191233"/>
                  <a:gd name="connsiteX2-29" fmla="*/ 759310 w 759310"/>
                  <a:gd name="connsiteY2-30" fmla="*/ 185049 h 191233"/>
                  <a:gd name="connsiteX3-31" fmla="*/ 0 w 759310"/>
                  <a:gd name="connsiteY3-32" fmla="*/ 177315 h 191233"/>
                  <a:gd name="connsiteX0-33" fmla="*/ 0 w 759310"/>
                  <a:gd name="connsiteY0-34" fmla="*/ 177315 h 187572"/>
                  <a:gd name="connsiteX1-35" fmla="*/ 380228 w 759310"/>
                  <a:gd name="connsiteY1-36" fmla="*/ 21 h 187572"/>
                  <a:gd name="connsiteX2-37" fmla="*/ 759310 w 759310"/>
                  <a:gd name="connsiteY2-38" fmla="*/ 177905 h 187572"/>
                  <a:gd name="connsiteX3-39" fmla="*/ 0 w 759310"/>
                  <a:gd name="connsiteY3-40" fmla="*/ 177315 h 187572"/>
                  <a:gd name="connsiteX0-41" fmla="*/ 0 w 768835"/>
                  <a:gd name="connsiteY0-42" fmla="*/ 177315 h 188632"/>
                  <a:gd name="connsiteX1-43" fmla="*/ 380228 w 768835"/>
                  <a:gd name="connsiteY1-44" fmla="*/ 21 h 188632"/>
                  <a:gd name="connsiteX2-45" fmla="*/ 768835 w 768835"/>
                  <a:gd name="connsiteY2-46" fmla="*/ 180287 h 188632"/>
                  <a:gd name="connsiteX3-47" fmla="*/ 0 w 768835"/>
                  <a:gd name="connsiteY3-48" fmla="*/ 177315 h 188632"/>
                </a:gdLst>
                <a:ahLst/>
                <a:cxnLst>
                  <a:cxn ang="0">
                    <a:pos x="connsiteX0-1" y="connsiteY0-2"/>
                  </a:cxn>
                  <a:cxn ang="0">
                    <a:pos x="connsiteX1-3" y="connsiteY1-4"/>
                  </a:cxn>
                  <a:cxn ang="0">
                    <a:pos x="connsiteX2-5" y="connsiteY2-6"/>
                  </a:cxn>
                  <a:cxn ang="0">
                    <a:pos x="connsiteX3-7" y="connsiteY3-8"/>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95" name="그룹 94"/>
            <p:cNvGrpSpPr/>
            <p:nvPr/>
          </p:nvGrpSpPr>
          <p:grpSpPr>
            <a:xfrm>
              <a:off x="7311137" y="4104801"/>
              <a:ext cx="1360941" cy="1233787"/>
              <a:chOff x="7311137" y="4104801"/>
              <a:chExt cx="1360941" cy="1233787"/>
            </a:xfrm>
          </p:grpSpPr>
          <p:sp>
            <p:nvSpPr>
              <p:cNvPr id="59" name="Freeform 9"/>
              <p:cNvSpPr/>
              <p:nvPr/>
            </p:nvSpPr>
            <p:spPr>
              <a:xfrm>
                <a:off x="7967244" y="4411127"/>
                <a:ext cx="165150" cy="927461"/>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1" fmla="*/ 167117 w 323850"/>
                  <a:gd name="connsiteY0-2" fmla="*/ 2573 h 2152650"/>
                  <a:gd name="connsiteX1-3" fmla="*/ 152400 w 323850"/>
                  <a:gd name="connsiteY1-4" fmla="*/ 647700 h 2152650"/>
                  <a:gd name="connsiteX2-5" fmla="*/ 0 w 323850"/>
                  <a:gd name="connsiteY2-6" fmla="*/ 1457325 h 2152650"/>
                  <a:gd name="connsiteX3-7" fmla="*/ 180975 w 323850"/>
                  <a:gd name="connsiteY3-8" fmla="*/ 2152650 h 2152650"/>
                  <a:gd name="connsiteX4-9" fmla="*/ 323850 w 323850"/>
                  <a:gd name="connsiteY4-10" fmla="*/ 2066925 h 2152650"/>
                  <a:gd name="connsiteX5-11" fmla="*/ 161925 w 323850"/>
                  <a:gd name="connsiteY5-12" fmla="*/ 1419225 h 2152650"/>
                  <a:gd name="connsiteX6-13" fmla="*/ 295275 w 323850"/>
                  <a:gd name="connsiteY6-14" fmla="*/ 628650 h 2152650"/>
                  <a:gd name="connsiteX7-15" fmla="*/ 285750 w 323850"/>
                  <a:gd name="connsiteY7-16" fmla="*/ 542925 h 2152650"/>
                  <a:gd name="connsiteX8-17" fmla="*/ 276225 w 323850"/>
                  <a:gd name="connsiteY8-18" fmla="*/ 0 h 2152650"/>
                  <a:gd name="connsiteX9-19" fmla="*/ 167117 w 323850"/>
                  <a:gd name="connsiteY9-20" fmla="*/ 2573 h 2152650"/>
                  <a:gd name="connsiteX0-21" fmla="*/ 167117 w 323850"/>
                  <a:gd name="connsiteY0-22" fmla="*/ 2573 h 2152650"/>
                  <a:gd name="connsiteX1-23" fmla="*/ 152400 w 323850"/>
                  <a:gd name="connsiteY1-24" fmla="*/ 647700 h 2152650"/>
                  <a:gd name="connsiteX2-25" fmla="*/ 0 w 323850"/>
                  <a:gd name="connsiteY2-26" fmla="*/ 1457325 h 2152650"/>
                  <a:gd name="connsiteX3-27" fmla="*/ 180975 w 323850"/>
                  <a:gd name="connsiteY3-28" fmla="*/ 2152650 h 2152650"/>
                  <a:gd name="connsiteX4-29" fmla="*/ 323850 w 323850"/>
                  <a:gd name="connsiteY4-30" fmla="*/ 2066925 h 2152650"/>
                  <a:gd name="connsiteX5-31" fmla="*/ 161925 w 323850"/>
                  <a:gd name="connsiteY5-32" fmla="*/ 1419225 h 2152650"/>
                  <a:gd name="connsiteX6-33" fmla="*/ 295275 w 323850"/>
                  <a:gd name="connsiteY6-34" fmla="*/ 628650 h 2152650"/>
                  <a:gd name="connsiteX7-35" fmla="*/ 285750 w 323850"/>
                  <a:gd name="connsiteY7-36" fmla="*/ 542925 h 2152650"/>
                  <a:gd name="connsiteX8-37" fmla="*/ 276225 w 323850"/>
                  <a:gd name="connsiteY8-38" fmla="*/ 0 h 2152650"/>
                  <a:gd name="connsiteX9-39" fmla="*/ 167117 w 323850"/>
                  <a:gd name="connsiteY9-40" fmla="*/ 2573 h 2152650"/>
                  <a:gd name="connsiteX0-41" fmla="*/ 167117 w 323850"/>
                  <a:gd name="connsiteY0-42" fmla="*/ 2573 h 2152650"/>
                  <a:gd name="connsiteX1-43" fmla="*/ 152400 w 323850"/>
                  <a:gd name="connsiteY1-44" fmla="*/ 647700 h 2152650"/>
                  <a:gd name="connsiteX2-45" fmla="*/ 0 w 323850"/>
                  <a:gd name="connsiteY2-46" fmla="*/ 1457325 h 2152650"/>
                  <a:gd name="connsiteX3-47" fmla="*/ 180975 w 323850"/>
                  <a:gd name="connsiteY3-48" fmla="*/ 2152650 h 2152650"/>
                  <a:gd name="connsiteX4-49" fmla="*/ 323850 w 323850"/>
                  <a:gd name="connsiteY4-50" fmla="*/ 2066925 h 2152650"/>
                  <a:gd name="connsiteX5-51" fmla="*/ 161925 w 323850"/>
                  <a:gd name="connsiteY5-52" fmla="*/ 1419225 h 2152650"/>
                  <a:gd name="connsiteX6-53" fmla="*/ 295275 w 323850"/>
                  <a:gd name="connsiteY6-54" fmla="*/ 628650 h 2152650"/>
                  <a:gd name="connsiteX7-55" fmla="*/ 285750 w 323850"/>
                  <a:gd name="connsiteY7-56" fmla="*/ 542925 h 2152650"/>
                  <a:gd name="connsiteX8-57" fmla="*/ 276225 w 323850"/>
                  <a:gd name="connsiteY8-58" fmla="*/ 0 h 2152650"/>
                  <a:gd name="connsiteX9-59" fmla="*/ 167117 w 323850"/>
                  <a:gd name="connsiteY9-60" fmla="*/ 2573 h 2152650"/>
                  <a:gd name="connsiteX0-61" fmla="*/ 167117 w 323850"/>
                  <a:gd name="connsiteY0-62" fmla="*/ 2573 h 2152650"/>
                  <a:gd name="connsiteX1-63" fmla="*/ 152400 w 323850"/>
                  <a:gd name="connsiteY1-64" fmla="*/ 647700 h 2152650"/>
                  <a:gd name="connsiteX2-65" fmla="*/ 0 w 323850"/>
                  <a:gd name="connsiteY2-66" fmla="*/ 1457325 h 2152650"/>
                  <a:gd name="connsiteX3-67" fmla="*/ 180975 w 323850"/>
                  <a:gd name="connsiteY3-68" fmla="*/ 2152650 h 2152650"/>
                  <a:gd name="connsiteX4-69" fmla="*/ 323850 w 323850"/>
                  <a:gd name="connsiteY4-70" fmla="*/ 2066925 h 2152650"/>
                  <a:gd name="connsiteX5-71" fmla="*/ 161925 w 323850"/>
                  <a:gd name="connsiteY5-72" fmla="*/ 1419225 h 2152650"/>
                  <a:gd name="connsiteX6-73" fmla="*/ 295275 w 323850"/>
                  <a:gd name="connsiteY6-74" fmla="*/ 628650 h 2152650"/>
                  <a:gd name="connsiteX7-75" fmla="*/ 285750 w 323850"/>
                  <a:gd name="connsiteY7-76" fmla="*/ 542925 h 2152650"/>
                  <a:gd name="connsiteX8-77" fmla="*/ 276225 w 323850"/>
                  <a:gd name="connsiteY8-78" fmla="*/ 0 h 2152650"/>
                  <a:gd name="connsiteX9-79" fmla="*/ 167117 w 323850"/>
                  <a:gd name="connsiteY9-80" fmla="*/ 2573 h 2152650"/>
                  <a:gd name="connsiteX0-81" fmla="*/ 167117 w 323850"/>
                  <a:gd name="connsiteY0-82" fmla="*/ 2573 h 2152650"/>
                  <a:gd name="connsiteX1-83" fmla="*/ 152400 w 323850"/>
                  <a:gd name="connsiteY1-84" fmla="*/ 647700 h 2152650"/>
                  <a:gd name="connsiteX2-85" fmla="*/ 0 w 323850"/>
                  <a:gd name="connsiteY2-86" fmla="*/ 1457325 h 2152650"/>
                  <a:gd name="connsiteX3-87" fmla="*/ 180975 w 323850"/>
                  <a:gd name="connsiteY3-88" fmla="*/ 2152650 h 2152650"/>
                  <a:gd name="connsiteX4-89" fmla="*/ 323850 w 323850"/>
                  <a:gd name="connsiteY4-90" fmla="*/ 2066925 h 2152650"/>
                  <a:gd name="connsiteX5-91" fmla="*/ 161925 w 323850"/>
                  <a:gd name="connsiteY5-92" fmla="*/ 1419225 h 2152650"/>
                  <a:gd name="connsiteX6-93" fmla="*/ 295275 w 323850"/>
                  <a:gd name="connsiteY6-94" fmla="*/ 628650 h 2152650"/>
                  <a:gd name="connsiteX7-95" fmla="*/ 276225 w 323850"/>
                  <a:gd name="connsiteY7-96" fmla="*/ 0 h 2152650"/>
                  <a:gd name="connsiteX8-97" fmla="*/ 167117 w 323850"/>
                  <a:gd name="connsiteY8-98" fmla="*/ 2573 h 2152650"/>
                  <a:gd name="connsiteX0-99" fmla="*/ 167117 w 327783"/>
                  <a:gd name="connsiteY0-100" fmla="*/ 2573 h 2152650"/>
                  <a:gd name="connsiteX1-101" fmla="*/ 152400 w 327783"/>
                  <a:gd name="connsiteY1-102" fmla="*/ 647700 h 2152650"/>
                  <a:gd name="connsiteX2-103" fmla="*/ 0 w 327783"/>
                  <a:gd name="connsiteY2-104" fmla="*/ 1457325 h 2152650"/>
                  <a:gd name="connsiteX3-105" fmla="*/ 180975 w 327783"/>
                  <a:gd name="connsiteY3-106" fmla="*/ 2152650 h 2152650"/>
                  <a:gd name="connsiteX4-107" fmla="*/ 323850 w 327783"/>
                  <a:gd name="connsiteY4-108" fmla="*/ 2066925 h 2152650"/>
                  <a:gd name="connsiteX5-109" fmla="*/ 161925 w 327783"/>
                  <a:gd name="connsiteY5-110" fmla="*/ 1419225 h 2152650"/>
                  <a:gd name="connsiteX6-111" fmla="*/ 295275 w 327783"/>
                  <a:gd name="connsiteY6-112" fmla="*/ 628650 h 2152650"/>
                  <a:gd name="connsiteX7-113" fmla="*/ 276225 w 327783"/>
                  <a:gd name="connsiteY7-114" fmla="*/ 0 h 2152650"/>
                  <a:gd name="connsiteX8-115" fmla="*/ 167117 w 327783"/>
                  <a:gd name="connsiteY8-116" fmla="*/ 2573 h 2152650"/>
                  <a:gd name="connsiteX0-117" fmla="*/ 167117 w 349517"/>
                  <a:gd name="connsiteY0-118" fmla="*/ 2573 h 2152650"/>
                  <a:gd name="connsiteX1-119" fmla="*/ 152400 w 349517"/>
                  <a:gd name="connsiteY1-120" fmla="*/ 647700 h 2152650"/>
                  <a:gd name="connsiteX2-121" fmla="*/ 0 w 349517"/>
                  <a:gd name="connsiteY2-122" fmla="*/ 1457325 h 2152650"/>
                  <a:gd name="connsiteX3-123" fmla="*/ 180975 w 349517"/>
                  <a:gd name="connsiteY3-124" fmla="*/ 2152650 h 2152650"/>
                  <a:gd name="connsiteX4-125" fmla="*/ 323850 w 349517"/>
                  <a:gd name="connsiteY4-126" fmla="*/ 2066925 h 2152650"/>
                  <a:gd name="connsiteX5-127" fmla="*/ 161925 w 349517"/>
                  <a:gd name="connsiteY5-128" fmla="*/ 1419225 h 2152650"/>
                  <a:gd name="connsiteX6-129" fmla="*/ 295275 w 349517"/>
                  <a:gd name="connsiteY6-130" fmla="*/ 628650 h 2152650"/>
                  <a:gd name="connsiteX7-131" fmla="*/ 349310 w 349517"/>
                  <a:gd name="connsiteY7-132" fmla="*/ 216050 h 2152650"/>
                  <a:gd name="connsiteX8-133" fmla="*/ 276225 w 349517"/>
                  <a:gd name="connsiteY8-134" fmla="*/ 0 h 2152650"/>
                  <a:gd name="connsiteX9-135" fmla="*/ 167117 w 349517"/>
                  <a:gd name="connsiteY9-136" fmla="*/ 2573 h 2152650"/>
                  <a:gd name="connsiteX0-137" fmla="*/ 167117 w 349517"/>
                  <a:gd name="connsiteY0-138" fmla="*/ 2573 h 2152650"/>
                  <a:gd name="connsiteX1-139" fmla="*/ 152400 w 349517"/>
                  <a:gd name="connsiteY1-140" fmla="*/ 647700 h 2152650"/>
                  <a:gd name="connsiteX2-141" fmla="*/ 0 w 349517"/>
                  <a:gd name="connsiteY2-142" fmla="*/ 1457325 h 2152650"/>
                  <a:gd name="connsiteX3-143" fmla="*/ 180975 w 349517"/>
                  <a:gd name="connsiteY3-144" fmla="*/ 2152650 h 2152650"/>
                  <a:gd name="connsiteX4-145" fmla="*/ 323850 w 349517"/>
                  <a:gd name="connsiteY4-146" fmla="*/ 2066925 h 2152650"/>
                  <a:gd name="connsiteX5-147" fmla="*/ 161925 w 349517"/>
                  <a:gd name="connsiteY5-148" fmla="*/ 1419225 h 2152650"/>
                  <a:gd name="connsiteX6-149" fmla="*/ 295275 w 349517"/>
                  <a:gd name="connsiteY6-150" fmla="*/ 628650 h 2152650"/>
                  <a:gd name="connsiteX7-151" fmla="*/ 349310 w 349517"/>
                  <a:gd name="connsiteY7-152" fmla="*/ 216050 h 2152650"/>
                  <a:gd name="connsiteX8-153" fmla="*/ 276225 w 349517"/>
                  <a:gd name="connsiteY8-154" fmla="*/ 0 h 2152650"/>
                  <a:gd name="connsiteX9-155" fmla="*/ 167117 w 349517"/>
                  <a:gd name="connsiteY9-156" fmla="*/ 2573 h 2152650"/>
                  <a:gd name="connsiteX0-157" fmla="*/ 167117 w 349517"/>
                  <a:gd name="connsiteY0-158" fmla="*/ 2573 h 2152650"/>
                  <a:gd name="connsiteX1-159" fmla="*/ 152400 w 349517"/>
                  <a:gd name="connsiteY1-160" fmla="*/ 647700 h 2152650"/>
                  <a:gd name="connsiteX2-161" fmla="*/ 0 w 349517"/>
                  <a:gd name="connsiteY2-162" fmla="*/ 1457325 h 2152650"/>
                  <a:gd name="connsiteX3-163" fmla="*/ 180975 w 349517"/>
                  <a:gd name="connsiteY3-164" fmla="*/ 2152650 h 2152650"/>
                  <a:gd name="connsiteX4-165" fmla="*/ 323850 w 349517"/>
                  <a:gd name="connsiteY4-166" fmla="*/ 2066925 h 2152650"/>
                  <a:gd name="connsiteX5-167" fmla="*/ 161925 w 349517"/>
                  <a:gd name="connsiteY5-168" fmla="*/ 1419225 h 2152650"/>
                  <a:gd name="connsiteX6-169" fmla="*/ 295275 w 349517"/>
                  <a:gd name="connsiteY6-170" fmla="*/ 628650 h 2152650"/>
                  <a:gd name="connsiteX7-171" fmla="*/ 349310 w 349517"/>
                  <a:gd name="connsiteY7-172" fmla="*/ 216050 h 2152650"/>
                  <a:gd name="connsiteX8-173" fmla="*/ 276225 w 349517"/>
                  <a:gd name="connsiteY8-174" fmla="*/ 0 h 2152650"/>
                  <a:gd name="connsiteX9-175" fmla="*/ 167117 w 349517"/>
                  <a:gd name="connsiteY9-176" fmla="*/ 2573 h 2152650"/>
                  <a:gd name="connsiteX0-177" fmla="*/ 167117 w 349782"/>
                  <a:gd name="connsiteY0-178" fmla="*/ 2573 h 2152650"/>
                  <a:gd name="connsiteX1-179" fmla="*/ 152400 w 349782"/>
                  <a:gd name="connsiteY1-180" fmla="*/ 647700 h 2152650"/>
                  <a:gd name="connsiteX2-181" fmla="*/ 0 w 349782"/>
                  <a:gd name="connsiteY2-182" fmla="*/ 1457325 h 2152650"/>
                  <a:gd name="connsiteX3-183" fmla="*/ 180975 w 349782"/>
                  <a:gd name="connsiteY3-184" fmla="*/ 2152650 h 2152650"/>
                  <a:gd name="connsiteX4-185" fmla="*/ 323850 w 349782"/>
                  <a:gd name="connsiteY4-186" fmla="*/ 2066925 h 2152650"/>
                  <a:gd name="connsiteX5-187" fmla="*/ 161925 w 349782"/>
                  <a:gd name="connsiteY5-188" fmla="*/ 1419225 h 2152650"/>
                  <a:gd name="connsiteX6-189" fmla="*/ 295275 w 349782"/>
                  <a:gd name="connsiteY6-190" fmla="*/ 628650 h 2152650"/>
                  <a:gd name="connsiteX7-191" fmla="*/ 349310 w 349782"/>
                  <a:gd name="connsiteY7-192" fmla="*/ 216050 h 2152650"/>
                  <a:gd name="connsiteX8-193" fmla="*/ 276225 w 349782"/>
                  <a:gd name="connsiteY8-194" fmla="*/ 0 h 2152650"/>
                  <a:gd name="connsiteX9-195" fmla="*/ 167117 w 349782"/>
                  <a:gd name="connsiteY9-196" fmla="*/ 2573 h 2152650"/>
                  <a:gd name="connsiteX0-197" fmla="*/ 167117 w 349782"/>
                  <a:gd name="connsiteY0-198" fmla="*/ 2573 h 2152650"/>
                  <a:gd name="connsiteX1-199" fmla="*/ 152400 w 349782"/>
                  <a:gd name="connsiteY1-200" fmla="*/ 647700 h 2152650"/>
                  <a:gd name="connsiteX2-201" fmla="*/ 0 w 349782"/>
                  <a:gd name="connsiteY2-202" fmla="*/ 1457325 h 2152650"/>
                  <a:gd name="connsiteX3-203" fmla="*/ 180975 w 349782"/>
                  <a:gd name="connsiteY3-204" fmla="*/ 2152650 h 2152650"/>
                  <a:gd name="connsiteX4-205" fmla="*/ 323850 w 349782"/>
                  <a:gd name="connsiteY4-206" fmla="*/ 2066925 h 2152650"/>
                  <a:gd name="connsiteX5-207" fmla="*/ 161925 w 349782"/>
                  <a:gd name="connsiteY5-208" fmla="*/ 1419225 h 2152650"/>
                  <a:gd name="connsiteX6-209" fmla="*/ 295275 w 349782"/>
                  <a:gd name="connsiteY6-210" fmla="*/ 628650 h 2152650"/>
                  <a:gd name="connsiteX7-211" fmla="*/ 349310 w 349782"/>
                  <a:gd name="connsiteY7-212" fmla="*/ 216050 h 2152650"/>
                  <a:gd name="connsiteX8-213" fmla="*/ 276225 w 349782"/>
                  <a:gd name="connsiteY8-214" fmla="*/ 0 h 2152650"/>
                  <a:gd name="connsiteX9-215" fmla="*/ 167117 w 349782"/>
                  <a:gd name="connsiteY9-216" fmla="*/ 2573 h 2152650"/>
                  <a:gd name="connsiteX0-217" fmla="*/ 167117 w 349782"/>
                  <a:gd name="connsiteY0-218" fmla="*/ 2573 h 2152650"/>
                  <a:gd name="connsiteX1-219" fmla="*/ 152400 w 349782"/>
                  <a:gd name="connsiteY1-220" fmla="*/ 647700 h 2152650"/>
                  <a:gd name="connsiteX2-221" fmla="*/ 0 w 349782"/>
                  <a:gd name="connsiteY2-222" fmla="*/ 1457325 h 2152650"/>
                  <a:gd name="connsiteX3-223" fmla="*/ 180975 w 349782"/>
                  <a:gd name="connsiteY3-224" fmla="*/ 2152650 h 2152650"/>
                  <a:gd name="connsiteX4-225" fmla="*/ 323850 w 349782"/>
                  <a:gd name="connsiteY4-226" fmla="*/ 2066925 h 2152650"/>
                  <a:gd name="connsiteX5-227" fmla="*/ 161925 w 349782"/>
                  <a:gd name="connsiteY5-228" fmla="*/ 1419225 h 2152650"/>
                  <a:gd name="connsiteX6-229" fmla="*/ 295275 w 349782"/>
                  <a:gd name="connsiteY6-230" fmla="*/ 628650 h 2152650"/>
                  <a:gd name="connsiteX7-231" fmla="*/ 349310 w 349782"/>
                  <a:gd name="connsiteY7-232" fmla="*/ 216050 h 2152650"/>
                  <a:gd name="connsiteX8-233" fmla="*/ 276225 w 349782"/>
                  <a:gd name="connsiteY8-234" fmla="*/ 0 h 2152650"/>
                  <a:gd name="connsiteX9-235" fmla="*/ 167117 w 349782"/>
                  <a:gd name="connsiteY9-236" fmla="*/ 2573 h 2152650"/>
                  <a:gd name="connsiteX0-237" fmla="*/ 167117 w 349782"/>
                  <a:gd name="connsiteY0-238" fmla="*/ 2573 h 2152650"/>
                  <a:gd name="connsiteX1-239" fmla="*/ 152400 w 349782"/>
                  <a:gd name="connsiteY1-240" fmla="*/ 647700 h 2152650"/>
                  <a:gd name="connsiteX2-241" fmla="*/ 0 w 349782"/>
                  <a:gd name="connsiteY2-242" fmla="*/ 1457325 h 2152650"/>
                  <a:gd name="connsiteX3-243" fmla="*/ 180975 w 349782"/>
                  <a:gd name="connsiteY3-244" fmla="*/ 2152650 h 2152650"/>
                  <a:gd name="connsiteX4-245" fmla="*/ 323850 w 349782"/>
                  <a:gd name="connsiteY4-246" fmla="*/ 2066925 h 2152650"/>
                  <a:gd name="connsiteX5-247" fmla="*/ 161925 w 349782"/>
                  <a:gd name="connsiteY5-248" fmla="*/ 1419225 h 2152650"/>
                  <a:gd name="connsiteX6-249" fmla="*/ 295275 w 349782"/>
                  <a:gd name="connsiteY6-250" fmla="*/ 628650 h 2152650"/>
                  <a:gd name="connsiteX7-251" fmla="*/ 349310 w 349782"/>
                  <a:gd name="connsiteY7-252" fmla="*/ 216050 h 2152650"/>
                  <a:gd name="connsiteX8-253" fmla="*/ 276225 w 349782"/>
                  <a:gd name="connsiteY8-254" fmla="*/ 0 h 2152650"/>
                  <a:gd name="connsiteX9-255" fmla="*/ 167117 w 349782"/>
                  <a:gd name="connsiteY9-256" fmla="*/ 2573 h 2152650"/>
                  <a:gd name="connsiteX0-257" fmla="*/ 178793 w 361458"/>
                  <a:gd name="connsiteY0-258" fmla="*/ 2573 h 2152650"/>
                  <a:gd name="connsiteX1-259" fmla="*/ 164076 w 361458"/>
                  <a:gd name="connsiteY1-260" fmla="*/ 647700 h 2152650"/>
                  <a:gd name="connsiteX2-261" fmla="*/ 11676 w 361458"/>
                  <a:gd name="connsiteY2-262" fmla="*/ 1457325 h 2152650"/>
                  <a:gd name="connsiteX3-263" fmla="*/ 192651 w 361458"/>
                  <a:gd name="connsiteY3-264" fmla="*/ 2152650 h 2152650"/>
                  <a:gd name="connsiteX4-265" fmla="*/ 335526 w 361458"/>
                  <a:gd name="connsiteY4-266" fmla="*/ 2066925 h 2152650"/>
                  <a:gd name="connsiteX5-267" fmla="*/ 173601 w 361458"/>
                  <a:gd name="connsiteY5-268" fmla="*/ 1419225 h 2152650"/>
                  <a:gd name="connsiteX6-269" fmla="*/ 306951 w 361458"/>
                  <a:gd name="connsiteY6-270" fmla="*/ 628650 h 2152650"/>
                  <a:gd name="connsiteX7-271" fmla="*/ 360986 w 361458"/>
                  <a:gd name="connsiteY7-272" fmla="*/ 216050 h 2152650"/>
                  <a:gd name="connsiteX8-273" fmla="*/ 287901 w 361458"/>
                  <a:gd name="connsiteY8-274" fmla="*/ 0 h 2152650"/>
                  <a:gd name="connsiteX9-275" fmla="*/ 178793 w 361458"/>
                  <a:gd name="connsiteY9-276" fmla="*/ 2573 h 2152650"/>
                  <a:gd name="connsiteX0-277" fmla="*/ 178793 w 361849"/>
                  <a:gd name="connsiteY0-278" fmla="*/ 2573 h 2152650"/>
                  <a:gd name="connsiteX1-279" fmla="*/ 164076 w 361849"/>
                  <a:gd name="connsiteY1-280" fmla="*/ 647700 h 2152650"/>
                  <a:gd name="connsiteX2-281" fmla="*/ 11676 w 361849"/>
                  <a:gd name="connsiteY2-282" fmla="*/ 1457325 h 2152650"/>
                  <a:gd name="connsiteX3-283" fmla="*/ 192651 w 361849"/>
                  <a:gd name="connsiteY3-284" fmla="*/ 2152650 h 2152650"/>
                  <a:gd name="connsiteX4-285" fmla="*/ 335526 w 361849"/>
                  <a:gd name="connsiteY4-286" fmla="*/ 2066925 h 2152650"/>
                  <a:gd name="connsiteX5-287" fmla="*/ 173601 w 361849"/>
                  <a:gd name="connsiteY5-288" fmla="*/ 1419225 h 2152650"/>
                  <a:gd name="connsiteX6-289" fmla="*/ 315618 w 361849"/>
                  <a:gd name="connsiteY6-290" fmla="*/ 654652 h 2152650"/>
                  <a:gd name="connsiteX7-291" fmla="*/ 360986 w 361849"/>
                  <a:gd name="connsiteY7-292" fmla="*/ 216050 h 2152650"/>
                  <a:gd name="connsiteX8-293" fmla="*/ 287901 w 361849"/>
                  <a:gd name="connsiteY8-294" fmla="*/ 0 h 2152650"/>
                  <a:gd name="connsiteX9-295" fmla="*/ 178793 w 361849"/>
                  <a:gd name="connsiteY9-296" fmla="*/ 2573 h 2152650"/>
                  <a:gd name="connsiteX0-297" fmla="*/ 178793 w 361849"/>
                  <a:gd name="connsiteY0-298" fmla="*/ 2573 h 2152650"/>
                  <a:gd name="connsiteX1-299" fmla="*/ 164076 w 361849"/>
                  <a:gd name="connsiteY1-300" fmla="*/ 647700 h 2152650"/>
                  <a:gd name="connsiteX2-301" fmla="*/ 11676 w 361849"/>
                  <a:gd name="connsiteY2-302" fmla="*/ 1457325 h 2152650"/>
                  <a:gd name="connsiteX3-303" fmla="*/ 192651 w 361849"/>
                  <a:gd name="connsiteY3-304" fmla="*/ 2152650 h 2152650"/>
                  <a:gd name="connsiteX4-305" fmla="*/ 361528 w 361849"/>
                  <a:gd name="connsiteY4-306" fmla="*/ 2131929 h 2152650"/>
                  <a:gd name="connsiteX5-307" fmla="*/ 173601 w 361849"/>
                  <a:gd name="connsiteY5-308" fmla="*/ 1419225 h 2152650"/>
                  <a:gd name="connsiteX6-309" fmla="*/ 315618 w 361849"/>
                  <a:gd name="connsiteY6-310" fmla="*/ 654652 h 2152650"/>
                  <a:gd name="connsiteX7-311" fmla="*/ 360986 w 361849"/>
                  <a:gd name="connsiteY7-312" fmla="*/ 216050 h 2152650"/>
                  <a:gd name="connsiteX8-313" fmla="*/ 287901 w 361849"/>
                  <a:gd name="connsiteY8-314" fmla="*/ 0 h 2152650"/>
                  <a:gd name="connsiteX9-315" fmla="*/ 178793 w 361849"/>
                  <a:gd name="connsiteY9-316" fmla="*/ 2573 h 2152650"/>
                  <a:gd name="connsiteX0-317" fmla="*/ 178793 w 361528"/>
                  <a:gd name="connsiteY0-318" fmla="*/ 2573 h 2152650"/>
                  <a:gd name="connsiteX1-319" fmla="*/ 164076 w 361528"/>
                  <a:gd name="connsiteY1-320" fmla="*/ 647700 h 2152650"/>
                  <a:gd name="connsiteX2-321" fmla="*/ 11676 w 361528"/>
                  <a:gd name="connsiteY2-322" fmla="*/ 1457325 h 2152650"/>
                  <a:gd name="connsiteX3-323" fmla="*/ 192651 w 361528"/>
                  <a:gd name="connsiteY3-324" fmla="*/ 2152650 h 2152650"/>
                  <a:gd name="connsiteX4-325" fmla="*/ 361528 w 361528"/>
                  <a:gd name="connsiteY4-326" fmla="*/ 2131929 h 2152650"/>
                  <a:gd name="connsiteX5-327" fmla="*/ 173601 w 361528"/>
                  <a:gd name="connsiteY5-328" fmla="*/ 1419225 h 2152650"/>
                  <a:gd name="connsiteX6-329" fmla="*/ 315618 w 361528"/>
                  <a:gd name="connsiteY6-330" fmla="*/ 654652 h 2152650"/>
                  <a:gd name="connsiteX7-331" fmla="*/ 287901 w 361528"/>
                  <a:gd name="connsiteY7-332" fmla="*/ 0 h 2152650"/>
                  <a:gd name="connsiteX8-333" fmla="*/ 178793 w 361528"/>
                  <a:gd name="connsiteY8-334" fmla="*/ 2573 h 2152650"/>
                  <a:gd name="connsiteX0-335" fmla="*/ 178793 w 374776"/>
                  <a:gd name="connsiteY0-336" fmla="*/ 2573 h 2152650"/>
                  <a:gd name="connsiteX1-337" fmla="*/ 164076 w 374776"/>
                  <a:gd name="connsiteY1-338" fmla="*/ 647700 h 2152650"/>
                  <a:gd name="connsiteX2-339" fmla="*/ 11676 w 374776"/>
                  <a:gd name="connsiteY2-340" fmla="*/ 1457325 h 2152650"/>
                  <a:gd name="connsiteX3-341" fmla="*/ 192651 w 374776"/>
                  <a:gd name="connsiteY3-342" fmla="*/ 2152650 h 2152650"/>
                  <a:gd name="connsiteX4-343" fmla="*/ 361528 w 374776"/>
                  <a:gd name="connsiteY4-344" fmla="*/ 2131929 h 2152650"/>
                  <a:gd name="connsiteX5-345" fmla="*/ 173601 w 374776"/>
                  <a:gd name="connsiteY5-346" fmla="*/ 1419225 h 2152650"/>
                  <a:gd name="connsiteX6-347" fmla="*/ 315618 w 374776"/>
                  <a:gd name="connsiteY6-348" fmla="*/ 654652 h 2152650"/>
                  <a:gd name="connsiteX7-349" fmla="*/ 287901 w 374776"/>
                  <a:gd name="connsiteY7-350" fmla="*/ 0 h 2152650"/>
                  <a:gd name="connsiteX8-351" fmla="*/ 178793 w 374776"/>
                  <a:gd name="connsiteY8-352" fmla="*/ 2573 h 2152650"/>
                  <a:gd name="connsiteX0-353" fmla="*/ 178793 w 391181"/>
                  <a:gd name="connsiteY0-354" fmla="*/ 2573 h 2152650"/>
                  <a:gd name="connsiteX1-355" fmla="*/ 164076 w 391181"/>
                  <a:gd name="connsiteY1-356" fmla="*/ 647700 h 2152650"/>
                  <a:gd name="connsiteX2-357" fmla="*/ 11676 w 391181"/>
                  <a:gd name="connsiteY2-358" fmla="*/ 1457325 h 2152650"/>
                  <a:gd name="connsiteX3-359" fmla="*/ 192651 w 391181"/>
                  <a:gd name="connsiteY3-360" fmla="*/ 2152650 h 2152650"/>
                  <a:gd name="connsiteX4-361" fmla="*/ 361528 w 391181"/>
                  <a:gd name="connsiteY4-362" fmla="*/ 2131929 h 2152650"/>
                  <a:gd name="connsiteX5-363" fmla="*/ 173601 w 391181"/>
                  <a:gd name="connsiteY5-364" fmla="*/ 1419225 h 2152650"/>
                  <a:gd name="connsiteX6-365" fmla="*/ 315618 w 391181"/>
                  <a:gd name="connsiteY6-366" fmla="*/ 654652 h 2152650"/>
                  <a:gd name="connsiteX7-367" fmla="*/ 287901 w 391181"/>
                  <a:gd name="connsiteY7-368" fmla="*/ 0 h 2152650"/>
                  <a:gd name="connsiteX8-369" fmla="*/ 178793 w 391181"/>
                  <a:gd name="connsiteY8-370" fmla="*/ 2573 h 2152650"/>
                  <a:gd name="connsiteX0-371" fmla="*/ 148458 w 391181"/>
                  <a:gd name="connsiteY0-372" fmla="*/ 15574 h 2152650"/>
                  <a:gd name="connsiteX1-373" fmla="*/ 164076 w 391181"/>
                  <a:gd name="connsiteY1-374" fmla="*/ 647700 h 2152650"/>
                  <a:gd name="connsiteX2-375" fmla="*/ 11676 w 391181"/>
                  <a:gd name="connsiteY2-376" fmla="*/ 1457325 h 2152650"/>
                  <a:gd name="connsiteX3-377" fmla="*/ 192651 w 391181"/>
                  <a:gd name="connsiteY3-378" fmla="*/ 2152650 h 2152650"/>
                  <a:gd name="connsiteX4-379" fmla="*/ 361528 w 391181"/>
                  <a:gd name="connsiteY4-380" fmla="*/ 2131929 h 2152650"/>
                  <a:gd name="connsiteX5-381" fmla="*/ 173601 w 391181"/>
                  <a:gd name="connsiteY5-382" fmla="*/ 1419225 h 2152650"/>
                  <a:gd name="connsiteX6-383" fmla="*/ 315618 w 391181"/>
                  <a:gd name="connsiteY6-384" fmla="*/ 654652 h 2152650"/>
                  <a:gd name="connsiteX7-385" fmla="*/ 287901 w 391181"/>
                  <a:gd name="connsiteY7-386" fmla="*/ 0 h 2152650"/>
                  <a:gd name="connsiteX8-387" fmla="*/ 148458 w 391181"/>
                  <a:gd name="connsiteY8-388" fmla="*/ 15574 h 2152650"/>
                  <a:gd name="connsiteX0-389" fmla="*/ 148458 w 391181"/>
                  <a:gd name="connsiteY0-390" fmla="*/ 15574 h 2152650"/>
                  <a:gd name="connsiteX1-391" fmla="*/ 164076 w 391181"/>
                  <a:gd name="connsiteY1-392" fmla="*/ 647700 h 2152650"/>
                  <a:gd name="connsiteX2-393" fmla="*/ 11676 w 391181"/>
                  <a:gd name="connsiteY2-394" fmla="*/ 1457325 h 2152650"/>
                  <a:gd name="connsiteX3-395" fmla="*/ 192651 w 391181"/>
                  <a:gd name="connsiteY3-396" fmla="*/ 2152650 h 2152650"/>
                  <a:gd name="connsiteX4-397" fmla="*/ 361528 w 391181"/>
                  <a:gd name="connsiteY4-398" fmla="*/ 2131929 h 2152650"/>
                  <a:gd name="connsiteX5-399" fmla="*/ 173601 w 391181"/>
                  <a:gd name="connsiteY5-400" fmla="*/ 1419225 h 2152650"/>
                  <a:gd name="connsiteX6-401" fmla="*/ 315618 w 391181"/>
                  <a:gd name="connsiteY6-402" fmla="*/ 654652 h 2152650"/>
                  <a:gd name="connsiteX7-403" fmla="*/ 287901 w 391181"/>
                  <a:gd name="connsiteY7-404" fmla="*/ 0 h 2152650"/>
                  <a:gd name="connsiteX8-405" fmla="*/ 148458 w 391181"/>
                  <a:gd name="connsiteY8-406" fmla="*/ 15574 h 2152650"/>
                  <a:gd name="connsiteX0-407" fmla="*/ 148458 w 391181"/>
                  <a:gd name="connsiteY0-408" fmla="*/ 15574 h 2152650"/>
                  <a:gd name="connsiteX1-409" fmla="*/ 164076 w 391181"/>
                  <a:gd name="connsiteY1-410" fmla="*/ 647700 h 2152650"/>
                  <a:gd name="connsiteX2-411" fmla="*/ 11676 w 391181"/>
                  <a:gd name="connsiteY2-412" fmla="*/ 1457325 h 2152650"/>
                  <a:gd name="connsiteX3-413" fmla="*/ 192651 w 391181"/>
                  <a:gd name="connsiteY3-414" fmla="*/ 2152650 h 2152650"/>
                  <a:gd name="connsiteX4-415" fmla="*/ 361528 w 391181"/>
                  <a:gd name="connsiteY4-416" fmla="*/ 2131929 h 2152650"/>
                  <a:gd name="connsiteX5-417" fmla="*/ 173601 w 391181"/>
                  <a:gd name="connsiteY5-418" fmla="*/ 1419225 h 2152650"/>
                  <a:gd name="connsiteX6-419" fmla="*/ 315618 w 391181"/>
                  <a:gd name="connsiteY6-420" fmla="*/ 654652 h 2152650"/>
                  <a:gd name="connsiteX7-421" fmla="*/ 287901 w 391181"/>
                  <a:gd name="connsiteY7-422" fmla="*/ 0 h 2152650"/>
                  <a:gd name="connsiteX8-423" fmla="*/ 148458 w 391181"/>
                  <a:gd name="connsiteY8-424" fmla="*/ 15574 h 2152650"/>
                  <a:gd name="connsiteX0-425" fmla="*/ 150132 w 392855"/>
                  <a:gd name="connsiteY0-426" fmla="*/ 15574 h 2152650"/>
                  <a:gd name="connsiteX1-427" fmla="*/ 148416 w 392855"/>
                  <a:gd name="connsiteY1-428" fmla="*/ 647700 h 2152650"/>
                  <a:gd name="connsiteX2-429" fmla="*/ 13350 w 392855"/>
                  <a:gd name="connsiteY2-430" fmla="*/ 1457325 h 2152650"/>
                  <a:gd name="connsiteX3-431" fmla="*/ 194325 w 392855"/>
                  <a:gd name="connsiteY3-432" fmla="*/ 2152650 h 2152650"/>
                  <a:gd name="connsiteX4-433" fmla="*/ 363202 w 392855"/>
                  <a:gd name="connsiteY4-434" fmla="*/ 2131929 h 2152650"/>
                  <a:gd name="connsiteX5-435" fmla="*/ 175275 w 392855"/>
                  <a:gd name="connsiteY5-436" fmla="*/ 1419225 h 2152650"/>
                  <a:gd name="connsiteX6-437" fmla="*/ 317292 w 392855"/>
                  <a:gd name="connsiteY6-438" fmla="*/ 654652 h 2152650"/>
                  <a:gd name="connsiteX7-439" fmla="*/ 289575 w 392855"/>
                  <a:gd name="connsiteY7-440" fmla="*/ 0 h 2152650"/>
                  <a:gd name="connsiteX8-441" fmla="*/ 150132 w 392855"/>
                  <a:gd name="connsiteY8-442" fmla="*/ 15574 h 2152650"/>
                  <a:gd name="connsiteX0-443" fmla="*/ 132798 w 392855"/>
                  <a:gd name="connsiteY0-444" fmla="*/ 11240 h 2152650"/>
                  <a:gd name="connsiteX1-445" fmla="*/ 148416 w 392855"/>
                  <a:gd name="connsiteY1-446" fmla="*/ 647700 h 2152650"/>
                  <a:gd name="connsiteX2-447" fmla="*/ 13350 w 392855"/>
                  <a:gd name="connsiteY2-448" fmla="*/ 1457325 h 2152650"/>
                  <a:gd name="connsiteX3-449" fmla="*/ 194325 w 392855"/>
                  <a:gd name="connsiteY3-450" fmla="*/ 2152650 h 2152650"/>
                  <a:gd name="connsiteX4-451" fmla="*/ 363202 w 392855"/>
                  <a:gd name="connsiteY4-452" fmla="*/ 2131929 h 2152650"/>
                  <a:gd name="connsiteX5-453" fmla="*/ 175275 w 392855"/>
                  <a:gd name="connsiteY5-454" fmla="*/ 1419225 h 2152650"/>
                  <a:gd name="connsiteX6-455" fmla="*/ 317292 w 392855"/>
                  <a:gd name="connsiteY6-456" fmla="*/ 654652 h 2152650"/>
                  <a:gd name="connsiteX7-457" fmla="*/ 289575 w 392855"/>
                  <a:gd name="connsiteY7-458" fmla="*/ 0 h 2152650"/>
                  <a:gd name="connsiteX8-459" fmla="*/ 132798 w 392855"/>
                  <a:gd name="connsiteY8-460" fmla="*/ 11240 h 2152650"/>
                  <a:gd name="connsiteX0-461" fmla="*/ 115464 w 392855"/>
                  <a:gd name="connsiteY0-462" fmla="*/ 0 h 2158745"/>
                  <a:gd name="connsiteX1-463" fmla="*/ 148416 w 392855"/>
                  <a:gd name="connsiteY1-464" fmla="*/ 653795 h 2158745"/>
                  <a:gd name="connsiteX2-465" fmla="*/ 13350 w 392855"/>
                  <a:gd name="connsiteY2-466" fmla="*/ 1463420 h 2158745"/>
                  <a:gd name="connsiteX3-467" fmla="*/ 194325 w 392855"/>
                  <a:gd name="connsiteY3-468" fmla="*/ 2158745 h 2158745"/>
                  <a:gd name="connsiteX4-469" fmla="*/ 363202 w 392855"/>
                  <a:gd name="connsiteY4-470" fmla="*/ 2138024 h 2158745"/>
                  <a:gd name="connsiteX5-471" fmla="*/ 175275 w 392855"/>
                  <a:gd name="connsiteY5-472" fmla="*/ 1425320 h 2158745"/>
                  <a:gd name="connsiteX6-473" fmla="*/ 317292 w 392855"/>
                  <a:gd name="connsiteY6-474" fmla="*/ 660747 h 2158745"/>
                  <a:gd name="connsiteX7-475" fmla="*/ 289575 w 392855"/>
                  <a:gd name="connsiteY7-476" fmla="*/ 6095 h 2158745"/>
                  <a:gd name="connsiteX8-477" fmla="*/ 115464 w 392855"/>
                  <a:gd name="connsiteY8-478" fmla="*/ 0 h 2158745"/>
                  <a:gd name="connsiteX0-479" fmla="*/ 115464 w 392855"/>
                  <a:gd name="connsiteY0-480" fmla="*/ 0 h 2158745"/>
                  <a:gd name="connsiteX1-481" fmla="*/ 148416 w 392855"/>
                  <a:gd name="connsiteY1-482" fmla="*/ 653795 h 2158745"/>
                  <a:gd name="connsiteX2-483" fmla="*/ 13350 w 392855"/>
                  <a:gd name="connsiteY2-484" fmla="*/ 1463420 h 2158745"/>
                  <a:gd name="connsiteX3-485" fmla="*/ 194325 w 392855"/>
                  <a:gd name="connsiteY3-486" fmla="*/ 2158745 h 2158745"/>
                  <a:gd name="connsiteX4-487" fmla="*/ 363202 w 392855"/>
                  <a:gd name="connsiteY4-488" fmla="*/ 2138024 h 2158745"/>
                  <a:gd name="connsiteX5-489" fmla="*/ 175275 w 392855"/>
                  <a:gd name="connsiteY5-490" fmla="*/ 1425320 h 2158745"/>
                  <a:gd name="connsiteX6-491" fmla="*/ 317292 w 392855"/>
                  <a:gd name="connsiteY6-492" fmla="*/ 660747 h 2158745"/>
                  <a:gd name="connsiteX7-493" fmla="*/ 289575 w 392855"/>
                  <a:gd name="connsiteY7-494" fmla="*/ 6095 h 2158745"/>
                  <a:gd name="connsiteX8-495" fmla="*/ 115464 w 392855"/>
                  <a:gd name="connsiteY8-496" fmla="*/ 0 h 2158745"/>
                  <a:gd name="connsiteX0-497" fmla="*/ 115464 w 387669"/>
                  <a:gd name="connsiteY0-498" fmla="*/ 0 h 2158745"/>
                  <a:gd name="connsiteX1-499" fmla="*/ 148416 w 387669"/>
                  <a:gd name="connsiteY1-500" fmla="*/ 653795 h 2158745"/>
                  <a:gd name="connsiteX2-501" fmla="*/ 13350 w 387669"/>
                  <a:gd name="connsiteY2-502" fmla="*/ 1463420 h 2158745"/>
                  <a:gd name="connsiteX3-503" fmla="*/ 194325 w 387669"/>
                  <a:gd name="connsiteY3-504" fmla="*/ 2158745 h 2158745"/>
                  <a:gd name="connsiteX4-505" fmla="*/ 363202 w 387669"/>
                  <a:gd name="connsiteY4-506" fmla="*/ 2138024 h 2158745"/>
                  <a:gd name="connsiteX5-507" fmla="*/ 175275 w 387669"/>
                  <a:gd name="connsiteY5-508" fmla="*/ 1425320 h 2158745"/>
                  <a:gd name="connsiteX6-509" fmla="*/ 317292 w 387669"/>
                  <a:gd name="connsiteY6-510" fmla="*/ 660747 h 2158745"/>
                  <a:gd name="connsiteX7-511" fmla="*/ 289575 w 387669"/>
                  <a:gd name="connsiteY7-512" fmla="*/ 6095 h 2158745"/>
                  <a:gd name="connsiteX8-513" fmla="*/ 115464 w 387669"/>
                  <a:gd name="connsiteY8-514" fmla="*/ 0 h 2158745"/>
                  <a:gd name="connsiteX0-515" fmla="*/ 115464 w 387669"/>
                  <a:gd name="connsiteY0-516" fmla="*/ 0 h 2158745"/>
                  <a:gd name="connsiteX1-517" fmla="*/ 148416 w 387669"/>
                  <a:gd name="connsiteY1-518" fmla="*/ 653795 h 2158745"/>
                  <a:gd name="connsiteX2-519" fmla="*/ 13350 w 387669"/>
                  <a:gd name="connsiteY2-520" fmla="*/ 1463420 h 2158745"/>
                  <a:gd name="connsiteX3-521" fmla="*/ 194325 w 387669"/>
                  <a:gd name="connsiteY3-522" fmla="*/ 2158745 h 2158745"/>
                  <a:gd name="connsiteX4-523" fmla="*/ 363202 w 387669"/>
                  <a:gd name="connsiteY4-524" fmla="*/ 2138024 h 2158745"/>
                  <a:gd name="connsiteX5-525" fmla="*/ 175275 w 387669"/>
                  <a:gd name="connsiteY5-526" fmla="*/ 1425320 h 2158745"/>
                  <a:gd name="connsiteX6-527" fmla="*/ 317292 w 387669"/>
                  <a:gd name="connsiteY6-528" fmla="*/ 660747 h 2158745"/>
                  <a:gd name="connsiteX7-529" fmla="*/ 289575 w 387669"/>
                  <a:gd name="connsiteY7-530" fmla="*/ 6095 h 2158745"/>
                  <a:gd name="connsiteX8-531" fmla="*/ 115464 w 387669"/>
                  <a:gd name="connsiteY8-532" fmla="*/ 0 h 2158745"/>
                  <a:gd name="connsiteX0-533" fmla="*/ 115464 w 387669"/>
                  <a:gd name="connsiteY0-534" fmla="*/ 0 h 2158745"/>
                  <a:gd name="connsiteX1-535" fmla="*/ 148416 w 387669"/>
                  <a:gd name="connsiteY1-536" fmla="*/ 653795 h 2158745"/>
                  <a:gd name="connsiteX2-537" fmla="*/ 13350 w 387669"/>
                  <a:gd name="connsiteY2-538" fmla="*/ 1463420 h 2158745"/>
                  <a:gd name="connsiteX3-539" fmla="*/ 194325 w 387669"/>
                  <a:gd name="connsiteY3-540" fmla="*/ 2158745 h 2158745"/>
                  <a:gd name="connsiteX4-541" fmla="*/ 363202 w 387669"/>
                  <a:gd name="connsiteY4-542" fmla="*/ 2138024 h 2158745"/>
                  <a:gd name="connsiteX5-543" fmla="*/ 175275 w 387669"/>
                  <a:gd name="connsiteY5-544" fmla="*/ 1425320 h 2158745"/>
                  <a:gd name="connsiteX6-545" fmla="*/ 317292 w 387669"/>
                  <a:gd name="connsiteY6-546" fmla="*/ 660747 h 2158745"/>
                  <a:gd name="connsiteX7-547" fmla="*/ 289575 w 387669"/>
                  <a:gd name="connsiteY7-548" fmla="*/ 6095 h 2158745"/>
                  <a:gd name="connsiteX8-549" fmla="*/ 115464 w 387669"/>
                  <a:gd name="connsiteY8-550" fmla="*/ 0 h 2158745"/>
                  <a:gd name="connsiteX0-551" fmla="*/ 127719 w 399924"/>
                  <a:gd name="connsiteY0-552" fmla="*/ 0 h 2158745"/>
                  <a:gd name="connsiteX1-553" fmla="*/ 160671 w 399924"/>
                  <a:gd name="connsiteY1-554" fmla="*/ 653795 h 2158745"/>
                  <a:gd name="connsiteX2-555" fmla="*/ 25605 w 399924"/>
                  <a:gd name="connsiteY2-556" fmla="*/ 1463420 h 2158745"/>
                  <a:gd name="connsiteX3-557" fmla="*/ 206580 w 399924"/>
                  <a:gd name="connsiteY3-558" fmla="*/ 2158745 h 2158745"/>
                  <a:gd name="connsiteX4-559" fmla="*/ 375457 w 399924"/>
                  <a:gd name="connsiteY4-560" fmla="*/ 2138024 h 2158745"/>
                  <a:gd name="connsiteX5-561" fmla="*/ 187530 w 399924"/>
                  <a:gd name="connsiteY5-562" fmla="*/ 1425320 h 2158745"/>
                  <a:gd name="connsiteX6-563" fmla="*/ 329547 w 399924"/>
                  <a:gd name="connsiteY6-564" fmla="*/ 660747 h 2158745"/>
                  <a:gd name="connsiteX7-565" fmla="*/ 301830 w 399924"/>
                  <a:gd name="connsiteY7-566" fmla="*/ 6095 h 2158745"/>
                  <a:gd name="connsiteX8-567" fmla="*/ 127719 w 399924"/>
                  <a:gd name="connsiteY8-568" fmla="*/ 0 h 2158745"/>
                  <a:gd name="connsiteX0-569" fmla="*/ 127719 w 399924"/>
                  <a:gd name="connsiteY0-570" fmla="*/ 0 h 2158745"/>
                  <a:gd name="connsiteX1-571" fmla="*/ 160671 w 399924"/>
                  <a:gd name="connsiteY1-572" fmla="*/ 653795 h 2158745"/>
                  <a:gd name="connsiteX2-573" fmla="*/ 25605 w 399924"/>
                  <a:gd name="connsiteY2-574" fmla="*/ 1463420 h 2158745"/>
                  <a:gd name="connsiteX3-575" fmla="*/ 206580 w 399924"/>
                  <a:gd name="connsiteY3-576" fmla="*/ 2158745 h 2158745"/>
                  <a:gd name="connsiteX4-577" fmla="*/ 375457 w 399924"/>
                  <a:gd name="connsiteY4-578" fmla="*/ 2138024 h 2158745"/>
                  <a:gd name="connsiteX5-579" fmla="*/ 187530 w 399924"/>
                  <a:gd name="connsiteY5-580" fmla="*/ 1425320 h 2158745"/>
                  <a:gd name="connsiteX6-581" fmla="*/ 329547 w 399924"/>
                  <a:gd name="connsiteY6-582" fmla="*/ 660747 h 2158745"/>
                  <a:gd name="connsiteX7-583" fmla="*/ 301830 w 399924"/>
                  <a:gd name="connsiteY7-584" fmla="*/ 6095 h 2158745"/>
                  <a:gd name="connsiteX8-585" fmla="*/ 127719 w 399924"/>
                  <a:gd name="connsiteY8-586" fmla="*/ 0 h 2158745"/>
                  <a:gd name="connsiteX0-587" fmla="*/ 127719 w 399924"/>
                  <a:gd name="connsiteY0-588" fmla="*/ 0 h 2158745"/>
                  <a:gd name="connsiteX1-589" fmla="*/ 160671 w 399924"/>
                  <a:gd name="connsiteY1-590" fmla="*/ 653795 h 2158745"/>
                  <a:gd name="connsiteX2-591" fmla="*/ 25605 w 399924"/>
                  <a:gd name="connsiteY2-592" fmla="*/ 1463420 h 2158745"/>
                  <a:gd name="connsiteX3-593" fmla="*/ 206580 w 399924"/>
                  <a:gd name="connsiteY3-594" fmla="*/ 2158745 h 2158745"/>
                  <a:gd name="connsiteX4-595" fmla="*/ 375457 w 399924"/>
                  <a:gd name="connsiteY4-596" fmla="*/ 2138024 h 2158745"/>
                  <a:gd name="connsiteX5-597" fmla="*/ 187530 w 399924"/>
                  <a:gd name="connsiteY5-598" fmla="*/ 1425320 h 2158745"/>
                  <a:gd name="connsiteX6-599" fmla="*/ 329547 w 399924"/>
                  <a:gd name="connsiteY6-600" fmla="*/ 660747 h 2158745"/>
                  <a:gd name="connsiteX7-601" fmla="*/ 301830 w 399924"/>
                  <a:gd name="connsiteY7-602" fmla="*/ 6095 h 2158745"/>
                  <a:gd name="connsiteX8-603" fmla="*/ 127719 w 399924"/>
                  <a:gd name="connsiteY8-604" fmla="*/ 0 h 2158745"/>
                  <a:gd name="connsiteX0-605" fmla="*/ 146589 w 418794"/>
                  <a:gd name="connsiteY0-606" fmla="*/ 0 h 2158745"/>
                  <a:gd name="connsiteX1-607" fmla="*/ 179541 w 418794"/>
                  <a:gd name="connsiteY1-608" fmla="*/ 653795 h 2158745"/>
                  <a:gd name="connsiteX2-609" fmla="*/ 22807 w 418794"/>
                  <a:gd name="connsiteY2-610" fmla="*/ 1463420 h 2158745"/>
                  <a:gd name="connsiteX3-611" fmla="*/ 225450 w 418794"/>
                  <a:gd name="connsiteY3-612" fmla="*/ 2158745 h 2158745"/>
                  <a:gd name="connsiteX4-613" fmla="*/ 394327 w 418794"/>
                  <a:gd name="connsiteY4-614" fmla="*/ 2138024 h 2158745"/>
                  <a:gd name="connsiteX5-615" fmla="*/ 206400 w 418794"/>
                  <a:gd name="connsiteY5-616" fmla="*/ 1425320 h 2158745"/>
                  <a:gd name="connsiteX6-617" fmla="*/ 348417 w 418794"/>
                  <a:gd name="connsiteY6-618" fmla="*/ 660747 h 2158745"/>
                  <a:gd name="connsiteX7-619" fmla="*/ 320700 w 418794"/>
                  <a:gd name="connsiteY7-620" fmla="*/ 6095 h 2158745"/>
                  <a:gd name="connsiteX8-621" fmla="*/ 146589 w 418794"/>
                  <a:gd name="connsiteY8-622" fmla="*/ 0 h 2158745"/>
                  <a:gd name="connsiteX0-623" fmla="*/ 136662 w 408867"/>
                  <a:gd name="connsiteY0-624" fmla="*/ 0 h 2158745"/>
                  <a:gd name="connsiteX1-625" fmla="*/ 169614 w 408867"/>
                  <a:gd name="connsiteY1-626" fmla="*/ 653795 h 2158745"/>
                  <a:gd name="connsiteX2-627" fmla="*/ 12880 w 408867"/>
                  <a:gd name="connsiteY2-628" fmla="*/ 1463420 h 2158745"/>
                  <a:gd name="connsiteX3-629" fmla="*/ 215523 w 408867"/>
                  <a:gd name="connsiteY3-630" fmla="*/ 2158745 h 2158745"/>
                  <a:gd name="connsiteX4-631" fmla="*/ 384400 w 408867"/>
                  <a:gd name="connsiteY4-632" fmla="*/ 2138024 h 2158745"/>
                  <a:gd name="connsiteX5-633" fmla="*/ 196473 w 408867"/>
                  <a:gd name="connsiteY5-634" fmla="*/ 1425320 h 2158745"/>
                  <a:gd name="connsiteX6-635" fmla="*/ 338490 w 408867"/>
                  <a:gd name="connsiteY6-636" fmla="*/ 660747 h 2158745"/>
                  <a:gd name="connsiteX7-637" fmla="*/ 310773 w 408867"/>
                  <a:gd name="connsiteY7-638" fmla="*/ 6095 h 2158745"/>
                  <a:gd name="connsiteX8-639" fmla="*/ 136662 w 408867"/>
                  <a:gd name="connsiteY8-640" fmla="*/ 0 h 2158745"/>
                  <a:gd name="connsiteX0-641" fmla="*/ 136662 w 408867"/>
                  <a:gd name="connsiteY0-642" fmla="*/ 0 h 2158745"/>
                  <a:gd name="connsiteX1-643" fmla="*/ 169614 w 408867"/>
                  <a:gd name="connsiteY1-644" fmla="*/ 653795 h 2158745"/>
                  <a:gd name="connsiteX2-645" fmla="*/ 12880 w 408867"/>
                  <a:gd name="connsiteY2-646" fmla="*/ 1463420 h 2158745"/>
                  <a:gd name="connsiteX3-647" fmla="*/ 215523 w 408867"/>
                  <a:gd name="connsiteY3-648" fmla="*/ 2158745 h 2158745"/>
                  <a:gd name="connsiteX4-649" fmla="*/ 384400 w 408867"/>
                  <a:gd name="connsiteY4-650" fmla="*/ 2138024 h 2158745"/>
                  <a:gd name="connsiteX5-651" fmla="*/ 196473 w 408867"/>
                  <a:gd name="connsiteY5-652" fmla="*/ 1425320 h 2158745"/>
                  <a:gd name="connsiteX6-653" fmla="*/ 338490 w 408867"/>
                  <a:gd name="connsiteY6-654" fmla="*/ 660747 h 2158745"/>
                  <a:gd name="connsiteX7-655" fmla="*/ 310773 w 408867"/>
                  <a:gd name="connsiteY7-656" fmla="*/ 6095 h 2158745"/>
                  <a:gd name="connsiteX8-657" fmla="*/ 136662 w 408867"/>
                  <a:gd name="connsiteY8-658" fmla="*/ 0 h 2158745"/>
                  <a:gd name="connsiteX0-659" fmla="*/ 136662 w 408867"/>
                  <a:gd name="connsiteY0-660" fmla="*/ 0 h 2158745"/>
                  <a:gd name="connsiteX1-661" fmla="*/ 169614 w 408867"/>
                  <a:gd name="connsiteY1-662" fmla="*/ 653795 h 2158745"/>
                  <a:gd name="connsiteX2-663" fmla="*/ 12880 w 408867"/>
                  <a:gd name="connsiteY2-664" fmla="*/ 1463420 h 2158745"/>
                  <a:gd name="connsiteX3-665" fmla="*/ 215523 w 408867"/>
                  <a:gd name="connsiteY3-666" fmla="*/ 2158745 h 2158745"/>
                  <a:gd name="connsiteX4-667" fmla="*/ 384400 w 408867"/>
                  <a:gd name="connsiteY4-668" fmla="*/ 2138024 h 2158745"/>
                  <a:gd name="connsiteX5-669" fmla="*/ 196473 w 408867"/>
                  <a:gd name="connsiteY5-670" fmla="*/ 1425320 h 2158745"/>
                  <a:gd name="connsiteX6-671" fmla="*/ 338490 w 408867"/>
                  <a:gd name="connsiteY6-672" fmla="*/ 660747 h 2158745"/>
                  <a:gd name="connsiteX7-673" fmla="*/ 310773 w 408867"/>
                  <a:gd name="connsiteY7-674" fmla="*/ 6095 h 2158745"/>
                  <a:gd name="connsiteX8-675" fmla="*/ 136662 w 408867"/>
                  <a:gd name="connsiteY8-676" fmla="*/ 0 h 2158745"/>
                  <a:gd name="connsiteX0-677" fmla="*/ 136662 w 408867"/>
                  <a:gd name="connsiteY0-678" fmla="*/ 0 h 2158745"/>
                  <a:gd name="connsiteX1-679" fmla="*/ 169614 w 408867"/>
                  <a:gd name="connsiteY1-680" fmla="*/ 653795 h 2158745"/>
                  <a:gd name="connsiteX2-681" fmla="*/ 12880 w 408867"/>
                  <a:gd name="connsiteY2-682" fmla="*/ 1463420 h 2158745"/>
                  <a:gd name="connsiteX3-683" fmla="*/ 215523 w 408867"/>
                  <a:gd name="connsiteY3-684" fmla="*/ 2158745 h 2158745"/>
                  <a:gd name="connsiteX4-685" fmla="*/ 384400 w 408867"/>
                  <a:gd name="connsiteY4-686" fmla="*/ 2138024 h 2158745"/>
                  <a:gd name="connsiteX5-687" fmla="*/ 192139 w 408867"/>
                  <a:gd name="connsiteY5-688" fmla="*/ 1442655 h 2158745"/>
                  <a:gd name="connsiteX6-689" fmla="*/ 338490 w 408867"/>
                  <a:gd name="connsiteY6-690" fmla="*/ 660747 h 2158745"/>
                  <a:gd name="connsiteX7-691" fmla="*/ 310773 w 408867"/>
                  <a:gd name="connsiteY7-692" fmla="*/ 6095 h 2158745"/>
                  <a:gd name="connsiteX8-693" fmla="*/ 136662 w 408867"/>
                  <a:gd name="connsiteY8-694" fmla="*/ 0 h 2158745"/>
                  <a:gd name="connsiteX0-695" fmla="*/ 136662 w 408867"/>
                  <a:gd name="connsiteY0-696" fmla="*/ 0 h 2158745"/>
                  <a:gd name="connsiteX1-697" fmla="*/ 169614 w 408867"/>
                  <a:gd name="connsiteY1-698" fmla="*/ 653795 h 2158745"/>
                  <a:gd name="connsiteX2-699" fmla="*/ 12880 w 408867"/>
                  <a:gd name="connsiteY2-700" fmla="*/ 1463420 h 2158745"/>
                  <a:gd name="connsiteX3-701" fmla="*/ 215523 w 408867"/>
                  <a:gd name="connsiteY3-702" fmla="*/ 2158745 h 2158745"/>
                  <a:gd name="connsiteX4-703" fmla="*/ 384400 w 408867"/>
                  <a:gd name="connsiteY4-704" fmla="*/ 2138024 h 2158745"/>
                  <a:gd name="connsiteX5-705" fmla="*/ 183472 w 408867"/>
                  <a:gd name="connsiteY5-706" fmla="*/ 1464323 h 2158745"/>
                  <a:gd name="connsiteX6-707" fmla="*/ 338490 w 408867"/>
                  <a:gd name="connsiteY6-708" fmla="*/ 660747 h 2158745"/>
                  <a:gd name="connsiteX7-709" fmla="*/ 310773 w 408867"/>
                  <a:gd name="connsiteY7-710" fmla="*/ 6095 h 2158745"/>
                  <a:gd name="connsiteX8-711" fmla="*/ 136662 w 408867"/>
                  <a:gd name="connsiteY8-712" fmla="*/ 0 h 2158745"/>
                  <a:gd name="connsiteX0-713" fmla="*/ 136662 w 408867"/>
                  <a:gd name="connsiteY0-714" fmla="*/ 0 h 2158745"/>
                  <a:gd name="connsiteX1-715" fmla="*/ 169614 w 408867"/>
                  <a:gd name="connsiteY1-716" fmla="*/ 653795 h 2158745"/>
                  <a:gd name="connsiteX2-717" fmla="*/ 12880 w 408867"/>
                  <a:gd name="connsiteY2-718" fmla="*/ 1463420 h 2158745"/>
                  <a:gd name="connsiteX3-719" fmla="*/ 215523 w 408867"/>
                  <a:gd name="connsiteY3-720" fmla="*/ 2158745 h 2158745"/>
                  <a:gd name="connsiteX4-721" fmla="*/ 384400 w 408867"/>
                  <a:gd name="connsiteY4-722" fmla="*/ 2138024 h 2158745"/>
                  <a:gd name="connsiteX5-723" fmla="*/ 183472 w 408867"/>
                  <a:gd name="connsiteY5-724" fmla="*/ 1464323 h 2158745"/>
                  <a:gd name="connsiteX6-725" fmla="*/ 338490 w 408867"/>
                  <a:gd name="connsiteY6-726" fmla="*/ 660747 h 2158745"/>
                  <a:gd name="connsiteX7-727" fmla="*/ 310773 w 408867"/>
                  <a:gd name="connsiteY7-728" fmla="*/ 6095 h 2158745"/>
                  <a:gd name="connsiteX8-729" fmla="*/ 136662 w 408867"/>
                  <a:gd name="connsiteY8-730" fmla="*/ 0 h 2158745"/>
                  <a:gd name="connsiteX0-731" fmla="*/ 136662 w 388246"/>
                  <a:gd name="connsiteY0-732" fmla="*/ 0 h 2158745"/>
                  <a:gd name="connsiteX1-733" fmla="*/ 169614 w 388246"/>
                  <a:gd name="connsiteY1-734" fmla="*/ 653795 h 2158745"/>
                  <a:gd name="connsiteX2-735" fmla="*/ 12880 w 388246"/>
                  <a:gd name="connsiteY2-736" fmla="*/ 1463420 h 2158745"/>
                  <a:gd name="connsiteX3-737" fmla="*/ 215523 w 388246"/>
                  <a:gd name="connsiteY3-738" fmla="*/ 2158745 h 2158745"/>
                  <a:gd name="connsiteX4-739" fmla="*/ 384400 w 388246"/>
                  <a:gd name="connsiteY4-740" fmla="*/ 2138024 h 2158745"/>
                  <a:gd name="connsiteX5-741" fmla="*/ 183472 w 388246"/>
                  <a:gd name="connsiteY5-742" fmla="*/ 1464323 h 2158745"/>
                  <a:gd name="connsiteX6-743" fmla="*/ 338490 w 388246"/>
                  <a:gd name="connsiteY6-744" fmla="*/ 660747 h 2158745"/>
                  <a:gd name="connsiteX7-745" fmla="*/ 266867 w 388246"/>
                  <a:gd name="connsiteY7-746" fmla="*/ 6095 h 2158745"/>
                  <a:gd name="connsiteX8-747" fmla="*/ 136662 w 388246"/>
                  <a:gd name="connsiteY8-748" fmla="*/ 0 h 2158745"/>
                  <a:gd name="connsiteX0-749" fmla="*/ 136662 w 384400"/>
                  <a:gd name="connsiteY0-750" fmla="*/ 0 h 2158745"/>
                  <a:gd name="connsiteX1-751" fmla="*/ 169614 w 384400"/>
                  <a:gd name="connsiteY1-752" fmla="*/ 653795 h 2158745"/>
                  <a:gd name="connsiteX2-753" fmla="*/ 12880 w 384400"/>
                  <a:gd name="connsiteY2-754" fmla="*/ 1463420 h 2158745"/>
                  <a:gd name="connsiteX3-755" fmla="*/ 215523 w 384400"/>
                  <a:gd name="connsiteY3-756" fmla="*/ 2158745 h 2158745"/>
                  <a:gd name="connsiteX4-757" fmla="*/ 384400 w 384400"/>
                  <a:gd name="connsiteY4-758" fmla="*/ 2138024 h 2158745"/>
                  <a:gd name="connsiteX5-759" fmla="*/ 183472 w 384400"/>
                  <a:gd name="connsiteY5-760" fmla="*/ 1464323 h 2158745"/>
                  <a:gd name="connsiteX6-761" fmla="*/ 309219 w 384400"/>
                  <a:gd name="connsiteY6-762" fmla="*/ 631477 h 2158745"/>
                  <a:gd name="connsiteX7-763" fmla="*/ 266867 w 384400"/>
                  <a:gd name="connsiteY7-764" fmla="*/ 6095 h 2158745"/>
                  <a:gd name="connsiteX8-765" fmla="*/ 136662 w 384400"/>
                  <a:gd name="connsiteY8-766" fmla="*/ 0 h 2158745"/>
                  <a:gd name="connsiteX0-767" fmla="*/ 136662 w 384400"/>
                  <a:gd name="connsiteY0-768" fmla="*/ 0 h 2158745"/>
                  <a:gd name="connsiteX1-769" fmla="*/ 169614 w 384400"/>
                  <a:gd name="connsiteY1-770" fmla="*/ 653795 h 2158745"/>
                  <a:gd name="connsiteX2-771" fmla="*/ 12880 w 384400"/>
                  <a:gd name="connsiteY2-772" fmla="*/ 1463420 h 2158745"/>
                  <a:gd name="connsiteX3-773" fmla="*/ 215523 w 384400"/>
                  <a:gd name="connsiteY3-774" fmla="*/ 2158745 h 2158745"/>
                  <a:gd name="connsiteX4-775" fmla="*/ 384400 w 384400"/>
                  <a:gd name="connsiteY4-776" fmla="*/ 2138024 h 2158745"/>
                  <a:gd name="connsiteX5-777" fmla="*/ 139567 w 384400"/>
                  <a:gd name="connsiteY5-778" fmla="*/ 1464322 h 2158745"/>
                  <a:gd name="connsiteX6-779" fmla="*/ 309219 w 384400"/>
                  <a:gd name="connsiteY6-780" fmla="*/ 631477 h 2158745"/>
                  <a:gd name="connsiteX7-781" fmla="*/ 266867 w 384400"/>
                  <a:gd name="connsiteY7-782" fmla="*/ 6095 h 2158745"/>
                  <a:gd name="connsiteX8-783" fmla="*/ 136662 w 384400"/>
                  <a:gd name="connsiteY8-784" fmla="*/ 0 h 21587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13"/>
              <p:cNvSpPr/>
              <p:nvPr/>
            </p:nvSpPr>
            <p:spPr>
              <a:xfrm rot="4407011">
                <a:off x="8237652" y="4255565"/>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Freeform 19"/>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 name="Freeform 20"/>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6" name="Group 15"/>
              <p:cNvGrpSpPr/>
              <p:nvPr/>
            </p:nvGrpSpPr>
            <p:grpSpPr>
              <a:xfrm rot="18284720">
                <a:off x="7684494" y="4027143"/>
                <a:ext cx="352096" cy="507412"/>
                <a:chOff x="967240" y="3289369"/>
                <a:chExt cx="1100200" cy="1585520"/>
              </a:xfrm>
            </p:grpSpPr>
            <p:sp>
              <p:nvSpPr>
                <p:cNvPr id="67" name="Freeform 16"/>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Freeform 17"/>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96" name="그룹 95"/>
          <p:cNvGrpSpPr/>
          <p:nvPr/>
        </p:nvGrpSpPr>
        <p:grpSpPr>
          <a:xfrm>
            <a:off x="9493999" y="2176683"/>
            <a:ext cx="1934637" cy="2885841"/>
            <a:chOff x="9489281" y="3235423"/>
            <a:chExt cx="1998856" cy="2981634"/>
          </a:xfrm>
        </p:grpSpPr>
        <p:grpSp>
          <p:nvGrpSpPr>
            <p:cNvPr id="73" name="그룹 72"/>
            <p:cNvGrpSpPr/>
            <p:nvPr/>
          </p:nvGrpSpPr>
          <p:grpSpPr>
            <a:xfrm>
              <a:off x="10076677" y="5237374"/>
              <a:ext cx="1137987" cy="979683"/>
              <a:chOff x="10076677" y="5237374"/>
              <a:chExt cx="1137987" cy="979683"/>
            </a:xfrm>
          </p:grpSpPr>
          <p:grpSp>
            <p:nvGrpSpPr>
              <p:cNvPr id="7" name="Group 7"/>
              <p:cNvGrpSpPr/>
              <p:nvPr/>
            </p:nvGrpSpPr>
            <p:grpSpPr>
              <a:xfrm>
                <a:off x="10076677" y="5237374"/>
                <a:ext cx="1137987" cy="979683"/>
                <a:chOff x="5580112" y="4160675"/>
                <a:chExt cx="2016224" cy="1735751"/>
              </a:xfrm>
            </p:grpSpPr>
            <p:sp>
              <p:nvSpPr>
                <p:cNvPr id="22" name="Trapezoid 1"/>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1" fmla="*/ 0 w 1584176"/>
                    <a:gd name="connsiteY0-2" fmla="*/ 1235792 h 1235792"/>
                    <a:gd name="connsiteX1-3" fmla="*/ 304038 w 1584176"/>
                    <a:gd name="connsiteY1-4" fmla="*/ 19640 h 1235792"/>
                    <a:gd name="connsiteX2-5" fmla="*/ 1280138 w 1584176"/>
                    <a:gd name="connsiteY2-6" fmla="*/ 19640 h 1235792"/>
                    <a:gd name="connsiteX3-7" fmla="*/ 1584176 w 1584176"/>
                    <a:gd name="connsiteY3-8" fmla="*/ 1235792 h 1235792"/>
                    <a:gd name="connsiteX4-9" fmla="*/ 0 w 1584176"/>
                    <a:gd name="connsiteY4-10" fmla="*/ 1235792 h 1235792"/>
                    <a:gd name="connsiteX0-11" fmla="*/ 0 w 1584176"/>
                    <a:gd name="connsiteY0-12" fmla="*/ 1243290 h 1243290"/>
                    <a:gd name="connsiteX1-13" fmla="*/ 304038 w 1584176"/>
                    <a:gd name="connsiteY1-14" fmla="*/ 27138 h 1243290"/>
                    <a:gd name="connsiteX2-15" fmla="*/ 1280138 w 1584176"/>
                    <a:gd name="connsiteY2-16" fmla="*/ 27138 h 1243290"/>
                    <a:gd name="connsiteX3-17" fmla="*/ 1584176 w 1584176"/>
                    <a:gd name="connsiteY3-18" fmla="*/ 1243290 h 1243290"/>
                    <a:gd name="connsiteX4-19" fmla="*/ 0 w 1584176"/>
                    <a:gd name="connsiteY4-20" fmla="*/ 1243290 h 12432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3" name="Trapezoid 6"/>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1" fmla="*/ 0 w 2016224"/>
                    <a:gd name="connsiteY0-2" fmla="*/ 431046 h 431046"/>
                    <a:gd name="connsiteX1-3" fmla="*/ 128109 w 2016224"/>
                    <a:gd name="connsiteY1-4" fmla="*/ 71006 h 431046"/>
                    <a:gd name="connsiteX2-5" fmla="*/ 1888115 w 2016224"/>
                    <a:gd name="connsiteY2-6" fmla="*/ 71006 h 431046"/>
                    <a:gd name="connsiteX3-7" fmla="*/ 2016224 w 2016224"/>
                    <a:gd name="connsiteY3-8" fmla="*/ 431046 h 431046"/>
                    <a:gd name="connsiteX4-9" fmla="*/ 0 w 2016224"/>
                    <a:gd name="connsiteY4-10" fmla="*/ 431046 h 431046"/>
                    <a:gd name="connsiteX0-11" fmla="*/ 0 w 2016224"/>
                    <a:gd name="connsiteY0-12" fmla="*/ 458241 h 458241"/>
                    <a:gd name="connsiteX1-13" fmla="*/ 128109 w 2016224"/>
                    <a:gd name="connsiteY1-14" fmla="*/ 98201 h 458241"/>
                    <a:gd name="connsiteX2-15" fmla="*/ 1888115 w 2016224"/>
                    <a:gd name="connsiteY2-16" fmla="*/ 98201 h 458241"/>
                    <a:gd name="connsiteX3-17" fmla="*/ 2016224 w 2016224"/>
                    <a:gd name="connsiteY3-18" fmla="*/ 458241 h 458241"/>
                    <a:gd name="connsiteX4-19" fmla="*/ 0 w 2016224"/>
                    <a:gd name="connsiteY4-20" fmla="*/ 458241 h 458241"/>
                    <a:gd name="connsiteX0-21" fmla="*/ 0 w 2016224"/>
                    <a:gd name="connsiteY0-22" fmla="*/ 465296 h 465296"/>
                    <a:gd name="connsiteX1-23" fmla="*/ 128109 w 2016224"/>
                    <a:gd name="connsiteY1-24" fmla="*/ 105256 h 465296"/>
                    <a:gd name="connsiteX2-25" fmla="*/ 1888115 w 2016224"/>
                    <a:gd name="connsiteY2-26" fmla="*/ 105256 h 465296"/>
                    <a:gd name="connsiteX3-27" fmla="*/ 2016224 w 2016224"/>
                    <a:gd name="connsiteY3-28" fmla="*/ 465296 h 465296"/>
                    <a:gd name="connsiteX4-29" fmla="*/ 0 w 2016224"/>
                    <a:gd name="connsiteY4-30" fmla="*/ 465296 h 465296"/>
                    <a:gd name="connsiteX0-31" fmla="*/ 0 w 2016224"/>
                    <a:gd name="connsiteY0-32" fmla="*/ 471979 h 471979"/>
                    <a:gd name="connsiteX1-33" fmla="*/ 128109 w 2016224"/>
                    <a:gd name="connsiteY1-34" fmla="*/ 111939 h 471979"/>
                    <a:gd name="connsiteX2-35" fmla="*/ 1888115 w 2016224"/>
                    <a:gd name="connsiteY2-36" fmla="*/ 111939 h 471979"/>
                    <a:gd name="connsiteX3-37" fmla="*/ 2016224 w 2016224"/>
                    <a:gd name="connsiteY3-38" fmla="*/ 471979 h 471979"/>
                    <a:gd name="connsiteX4-39" fmla="*/ 0 w 2016224"/>
                    <a:gd name="connsiteY4-40" fmla="*/ 471979 h 4719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4" name="Oval 5"/>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17" name="Chord 23"/>
              <p:cNvSpPr/>
              <p:nvPr/>
            </p:nvSpPr>
            <p:spPr>
              <a:xfrm>
                <a:off x="10344068" y="5259227"/>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1" fmla="*/ 0 w 723591"/>
                  <a:gd name="connsiteY0-2" fmla="*/ 177315 h 177532"/>
                  <a:gd name="connsiteX1-3" fmla="*/ 380228 w 723591"/>
                  <a:gd name="connsiteY1-4" fmla="*/ 21 h 177532"/>
                  <a:gd name="connsiteX2-5" fmla="*/ 723591 w 723591"/>
                  <a:gd name="connsiteY2-6" fmla="*/ 161237 h 177532"/>
                  <a:gd name="connsiteX3-7" fmla="*/ 0 w 723591"/>
                  <a:gd name="connsiteY3-8" fmla="*/ 177315 h 177532"/>
                  <a:gd name="connsiteX0-9" fmla="*/ 0 w 759310"/>
                  <a:gd name="connsiteY0-10" fmla="*/ 177315 h 185049"/>
                  <a:gd name="connsiteX1-11" fmla="*/ 380228 w 759310"/>
                  <a:gd name="connsiteY1-12" fmla="*/ 21 h 185049"/>
                  <a:gd name="connsiteX2-13" fmla="*/ 759310 w 759310"/>
                  <a:gd name="connsiteY2-14" fmla="*/ 185049 h 185049"/>
                  <a:gd name="connsiteX3-15" fmla="*/ 0 w 759310"/>
                  <a:gd name="connsiteY3-16" fmla="*/ 177315 h 185049"/>
                  <a:gd name="connsiteX0-17" fmla="*/ 0 w 759310"/>
                  <a:gd name="connsiteY0-18" fmla="*/ 177315 h 188144"/>
                  <a:gd name="connsiteX1-19" fmla="*/ 380228 w 759310"/>
                  <a:gd name="connsiteY1-20" fmla="*/ 21 h 188144"/>
                  <a:gd name="connsiteX2-21" fmla="*/ 759310 w 759310"/>
                  <a:gd name="connsiteY2-22" fmla="*/ 185049 h 188144"/>
                  <a:gd name="connsiteX3-23" fmla="*/ 0 w 759310"/>
                  <a:gd name="connsiteY3-24" fmla="*/ 177315 h 188144"/>
                  <a:gd name="connsiteX0-25" fmla="*/ 0 w 759310"/>
                  <a:gd name="connsiteY0-26" fmla="*/ 177315 h 191233"/>
                  <a:gd name="connsiteX1-27" fmla="*/ 380228 w 759310"/>
                  <a:gd name="connsiteY1-28" fmla="*/ 21 h 191233"/>
                  <a:gd name="connsiteX2-29" fmla="*/ 759310 w 759310"/>
                  <a:gd name="connsiteY2-30" fmla="*/ 185049 h 191233"/>
                  <a:gd name="connsiteX3-31" fmla="*/ 0 w 759310"/>
                  <a:gd name="connsiteY3-32" fmla="*/ 177315 h 191233"/>
                  <a:gd name="connsiteX0-33" fmla="*/ 0 w 759310"/>
                  <a:gd name="connsiteY0-34" fmla="*/ 177315 h 187572"/>
                  <a:gd name="connsiteX1-35" fmla="*/ 380228 w 759310"/>
                  <a:gd name="connsiteY1-36" fmla="*/ 21 h 187572"/>
                  <a:gd name="connsiteX2-37" fmla="*/ 759310 w 759310"/>
                  <a:gd name="connsiteY2-38" fmla="*/ 177905 h 187572"/>
                  <a:gd name="connsiteX3-39" fmla="*/ 0 w 759310"/>
                  <a:gd name="connsiteY3-40" fmla="*/ 177315 h 187572"/>
                  <a:gd name="connsiteX0-41" fmla="*/ 0 w 768835"/>
                  <a:gd name="connsiteY0-42" fmla="*/ 177315 h 188632"/>
                  <a:gd name="connsiteX1-43" fmla="*/ 380228 w 768835"/>
                  <a:gd name="connsiteY1-44" fmla="*/ 21 h 188632"/>
                  <a:gd name="connsiteX2-45" fmla="*/ 768835 w 768835"/>
                  <a:gd name="connsiteY2-46" fmla="*/ 180287 h 188632"/>
                  <a:gd name="connsiteX3-47" fmla="*/ 0 w 768835"/>
                  <a:gd name="connsiteY3-48" fmla="*/ 177315 h 188632"/>
                </a:gdLst>
                <a:ahLst/>
                <a:cxnLst>
                  <a:cxn ang="0">
                    <a:pos x="connsiteX0-1" y="connsiteY0-2"/>
                  </a:cxn>
                  <a:cxn ang="0">
                    <a:pos x="connsiteX1-3" y="connsiteY1-4"/>
                  </a:cxn>
                  <a:cxn ang="0">
                    <a:pos x="connsiteX2-5" y="connsiteY2-6"/>
                  </a:cxn>
                  <a:cxn ang="0">
                    <a:pos x="connsiteX3-7" y="connsiteY3-8"/>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57" name="그룹 56"/>
            <p:cNvGrpSpPr/>
            <p:nvPr/>
          </p:nvGrpSpPr>
          <p:grpSpPr>
            <a:xfrm>
              <a:off x="9489281" y="3235423"/>
              <a:ext cx="1998856" cy="2055624"/>
              <a:chOff x="9498806" y="3311273"/>
              <a:chExt cx="1998856" cy="2055624"/>
            </a:xfrm>
          </p:grpSpPr>
          <p:sp>
            <p:nvSpPr>
              <p:cNvPr id="9" name="Freeform 9"/>
              <p:cNvSpPr/>
              <p:nvPr/>
            </p:nvSpPr>
            <p:spPr>
              <a:xfrm>
                <a:off x="10435912" y="3742328"/>
                <a:ext cx="289282" cy="1624569"/>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1" fmla="*/ 167117 w 323850"/>
                  <a:gd name="connsiteY0-2" fmla="*/ 2573 h 2152650"/>
                  <a:gd name="connsiteX1-3" fmla="*/ 152400 w 323850"/>
                  <a:gd name="connsiteY1-4" fmla="*/ 647700 h 2152650"/>
                  <a:gd name="connsiteX2-5" fmla="*/ 0 w 323850"/>
                  <a:gd name="connsiteY2-6" fmla="*/ 1457325 h 2152650"/>
                  <a:gd name="connsiteX3-7" fmla="*/ 180975 w 323850"/>
                  <a:gd name="connsiteY3-8" fmla="*/ 2152650 h 2152650"/>
                  <a:gd name="connsiteX4-9" fmla="*/ 323850 w 323850"/>
                  <a:gd name="connsiteY4-10" fmla="*/ 2066925 h 2152650"/>
                  <a:gd name="connsiteX5-11" fmla="*/ 161925 w 323850"/>
                  <a:gd name="connsiteY5-12" fmla="*/ 1419225 h 2152650"/>
                  <a:gd name="connsiteX6-13" fmla="*/ 295275 w 323850"/>
                  <a:gd name="connsiteY6-14" fmla="*/ 628650 h 2152650"/>
                  <a:gd name="connsiteX7-15" fmla="*/ 285750 w 323850"/>
                  <a:gd name="connsiteY7-16" fmla="*/ 542925 h 2152650"/>
                  <a:gd name="connsiteX8-17" fmla="*/ 276225 w 323850"/>
                  <a:gd name="connsiteY8-18" fmla="*/ 0 h 2152650"/>
                  <a:gd name="connsiteX9-19" fmla="*/ 167117 w 323850"/>
                  <a:gd name="connsiteY9-20" fmla="*/ 2573 h 2152650"/>
                  <a:gd name="connsiteX0-21" fmla="*/ 167117 w 323850"/>
                  <a:gd name="connsiteY0-22" fmla="*/ 2573 h 2152650"/>
                  <a:gd name="connsiteX1-23" fmla="*/ 152400 w 323850"/>
                  <a:gd name="connsiteY1-24" fmla="*/ 647700 h 2152650"/>
                  <a:gd name="connsiteX2-25" fmla="*/ 0 w 323850"/>
                  <a:gd name="connsiteY2-26" fmla="*/ 1457325 h 2152650"/>
                  <a:gd name="connsiteX3-27" fmla="*/ 180975 w 323850"/>
                  <a:gd name="connsiteY3-28" fmla="*/ 2152650 h 2152650"/>
                  <a:gd name="connsiteX4-29" fmla="*/ 323850 w 323850"/>
                  <a:gd name="connsiteY4-30" fmla="*/ 2066925 h 2152650"/>
                  <a:gd name="connsiteX5-31" fmla="*/ 161925 w 323850"/>
                  <a:gd name="connsiteY5-32" fmla="*/ 1419225 h 2152650"/>
                  <a:gd name="connsiteX6-33" fmla="*/ 295275 w 323850"/>
                  <a:gd name="connsiteY6-34" fmla="*/ 628650 h 2152650"/>
                  <a:gd name="connsiteX7-35" fmla="*/ 285750 w 323850"/>
                  <a:gd name="connsiteY7-36" fmla="*/ 542925 h 2152650"/>
                  <a:gd name="connsiteX8-37" fmla="*/ 276225 w 323850"/>
                  <a:gd name="connsiteY8-38" fmla="*/ 0 h 2152650"/>
                  <a:gd name="connsiteX9-39" fmla="*/ 167117 w 323850"/>
                  <a:gd name="connsiteY9-40" fmla="*/ 2573 h 2152650"/>
                  <a:gd name="connsiteX0-41" fmla="*/ 167117 w 323850"/>
                  <a:gd name="connsiteY0-42" fmla="*/ 2573 h 2152650"/>
                  <a:gd name="connsiteX1-43" fmla="*/ 152400 w 323850"/>
                  <a:gd name="connsiteY1-44" fmla="*/ 647700 h 2152650"/>
                  <a:gd name="connsiteX2-45" fmla="*/ 0 w 323850"/>
                  <a:gd name="connsiteY2-46" fmla="*/ 1457325 h 2152650"/>
                  <a:gd name="connsiteX3-47" fmla="*/ 180975 w 323850"/>
                  <a:gd name="connsiteY3-48" fmla="*/ 2152650 h 2152650"/>
                  <a:gd name="connsiteX4-49" fmla="*/ 323850 w 323850"/>
                  <a:gd name="connsiteY4-50" fmla="*/ 2066925 h 2152650"/>
                  <a:gd name="connsiteX5-51" fmla="*/ 161925 w 323850"/>
                  <a:gd name="connsiteY5-52" fmla="*/ 1419225 h 2152650"/>
                  <a:gd name="connsiteX6-53" fmla="*/ 295275 w 323850"/>
                  <a:gd name="connsiteY6-54" fmla="*/ 628650 h 2152650"/>
                  <a:gd name="connsiteX7-55" fmla="*/ 285750 w 323850"/>
                  <a:gd name="connsiteY7-56" fmla="*/ 542925 h 2152650"/>
                  <a:gd name="connsiteX8-57" fmla="*/ 276225 w 323850"/>
                  <a:gd name="connsiteY8-58" fmla="*/ 0 h 2152650"/>
                  <a:gd name="connsiteX9-59" fmla="*/ 167117 w 323850"/>
                  <a:gd name="connsiteY9-60" fmla="*/ 2573 h 2152650"/>
                  <a:gd name="connsiteX0-61" fmla="*/ 167117 w 323850"/>
                  <a:gd name="connsiteY0-62" fmla="*/ 2573 h 2152650"/>
                  <a:gd name="connsiteX1-63" fmla="*/ 152400 w 323850"/>
                  <a:gd name="connsiteY1-64" fmla="*/ 647700 h 2152650"/>
                  <a:gd name="connsiteX2-65" fmla="*/ 0 w 323850"/>
                  <a:gd name="connsiteY2-66" fmla="*/ 1457325 h 2152650"/>
                  <a:gd name="connsiteX3-67" fmla="*/ 180975 w 323850"/>
                  <a:gd name="connsiteY3-68" fmla="*/ 2152650 h 2152650"/>
                  <a:gd name="connsiteX4-69" fmla="*/ 323850 w 323850"/>
                  <a:gd name="connsiteY4-70" fmla="*/ 2066925 h 2152650"/>
                  <a:gd name="connsiteX5-71" fmla="*/ 161925 w 323850"/>
                  <a:gd name="connsiteY5-72" fmla="*/ 1419225 h 2152650"/>
                  <a:gd name="connsiteX6-73" fmla="*/ 295275 w 323850"/>
                  <a:gd name="connsiteY6-74" fmla="*/ 628650 h 2152650"/>
                  <a:gd name="connsiteX7-75" fmla="*/ 285750 w 323850"/>
                  <a:gd name="connsiteY7-76" fmla="*/ 542925 h 2152650"/>
                  <a:gd name="connsiteX8-77" fmla="*/ 276225 w 323850"/>
                  <a:gd name="connsiteY8-78" fmla="*/ 0 h 2152650"/>
                  <a:gd name="connsiteX9-79" fmla="*/ 167117 w 323850"/>
                  <a:gd name="connsiteY9-80" fmla="*/ 2573 h 2152650"/>
                  <a:gd name="connsiteX0-81" fmla="*/ 167117 w 323850"/>
                  <a:gd name="connsiteY0-82" fmla="*/ 2573 h 2152650"/>
                  <a:gd name="connsiteX1-83" fmla="*/ 152400 w 323850"/>
                  <a:gd name="connsiteY1-84" fmla="*/ 647700 h 2152650"/>
                  <a:gd name="connsiteX2-85" fmla="*/ 0 w 323850"/>
                  <a:gd name="connsiteY2-86" fmla="*/ 1457325 h 2152650"/>
                  <a:gd name="connsiteX3-87" fmla="*/ 180975 w 323850"/>
                  <a:gd name="connsiteY3-88" fmla="*/ 2152650 h 2152650"/>
                  <a:gd name="connsiteX4-89" fmla="*/ 323850 w 323850"/>
                  <a:gd name="connsiteY4-90" fmla="*/ 2066925 h 2152650"/>
                  <a:gd name="connsiteX5-91" fmla="*/ 161925 w 323850"/>
                  <a:gd name="connsiteY5-92" fmla="*/ 1419225 h 2152650"/>
                  <a:gd name="connsiteX6-93" fmla="*/ 295275 w 323850"/>
                  <a:gd name="connsiteY6-94" fmla="*/ 628650 h 2152650"/>
                  <a:gd name="connsiteX7-95" fmla="*/ 276225 w 323850"/>
                  <a:gd name="connsiteY7-96" fmla="*/ 0 h 2152650"/>
                  <a:gd name="connsiteX8-97" fmla="*/ 167117 w 323850"/>
                  <a:gd name="connsiteY8-98" fmla="*/ 2573 h 2152650"/>
                  <a:gd name="connsiteX0-99" fmla="*/ 167117 w 327783"/>
                  <a:gd name="connsiteY0-100" fmla="*/ 2573 h 2152650"/>
                  <a:gd name="connsiteX1-101" fmla="*/ 152400 w 327783"/>
                  <a:gd name="connsiteY1-102" fmla="*/ 647700 h 2152650"/>
                  <a:gd name="connsiteX2-103" fmla="*/ 0 w 327783"/>
                  <a:gd name="connsiteY2-104" fmla="*/ 1457325 h 2152650"/>
                  <a:gd name="connsiteX3-105" fmla="*/ 180975 w 327783"/>
                  <a:gd name="connsiteY3-106" fmla="*/ 2152650 h 2152650"/>
                  <a:gd name="connsiteX4-107" fmla="*/ 323850 w 327783"/>
                  <a:gd name="connsiteY4-108" fmla="*/ 2066925 h 2152650"/>
                  <a:gd name="connsiteX5-109" fmla="*/ 161925 w 327783"/>
                  <a:gd name="connsiteY5-110" fmla="*/ 1419225 h 2152650"/>
                  <a:gd name="connsiteX6-111" fmla="*/ 295275 w 327783"/>
                  <a:gd name="connsiteY6-112" fmla="*/ 628650 h 2152650"/>
                  <a:gd name="connsiteX7-113" fmla="*/ 276225 w 327783"/>
                  <a:gd name="connsiteY7-114" fmla="*/ 0 h 2152650"/>
                  <a:gd name="connsiteX8-115" fmla="*/ 167117 w 327783"/>
                  <a:gd name="connsiteY8-116" fmla="*/ 2573 h 2152650"/>
                  <a:gd name="connsiteX0-117" fmla="*/ 167117 w 349517"/>
                  <a:gd name="connsiteY0-118" fmla="*/ 2573 h 2152650"/>
                  <a:gd name="connsiteX1-119" fmla="*/ 152400 w 349517"/>
                  <a:gd name="connsiteY1-120" fmla="*/ 647700 h 2152650"/>
                  <a:gd name="connsiteX2-121" fmla="*/ 0 w 349517"/>
                  <a:gd name="connsiteY2-122" fmla="*/ 1457325 h 2152650"/>
                  <a:gd name="connsiteX3-123" fmla="*/ 180975 w 349517"/>
                  <a:gd name="connsiteY3-124" fmla="*/ 2152650 h 2152650"/>
                  <a:gd name="connsiteX4-125" fmla="*/ 323850 w 349517"/>
                  <a:gd name="connsiteY4-126" fmla="*/ 2066925 h 2152650"/>
                  <a:gd name="connsiteX5-127" fmla="*/ 161925 w 349517"/>
                  <a:gd name="connsiteY5-128" fmla="*/ 1419225 h 2152650"/>
                  <a:gd name="connsiteX6-129" fmla="*/ 295275 w 349517"/>
                  <a:gd name="connsiteY6-130" fmla="*/ 628650 h 2152650"/>
                  <a:gd name="connsiteX7-131" fmla="*/ 349310 w 349517"/>
                  <a:gd name="connsiteY7-132" fmla="*/ 216050 h 2152650"/>
                  <a:gd name="connsiteX8-133" fmla="*/ 276225 w 349517"/>
                  <a:gd name="connsiteY8-134" fmla="*/ 0 h 2152650"/>
                  <a:gd name="connsiteX9-135" fmla="*/ 167117 w 349517"/>
                  <a:gd name="connsiteY9-136" fmla="*/ 2573 h 2152650"/>
                  <a:gd name="connsiteX0-137" fmla="*/ 167117 w 349517"/>
                  <a:gd name="connsiteY0-138" fmla="*/ 2573 h 2152650"/>
                  <a:gd name="connsiteX1-139" fmla="*/ 152400 w 349517"/>
                  <a:gd name="connsiteY1-140" fmla="*/ 647700 h 2152650"/>
                  <a:gd name="connsiteX2-141" fmla="*/ 0 w 349517"/>
                  <a:gd name="connsiteY2-142" fmla="*/ 1457325 h 2152650"/>
                  <a:gd name="connsiteX3-143" fmla="*/ 180975 w 349517"/>
                  <a:gd name="connsiteY3-144" fmla="*/ 2152650 h 2152650"/>
                  <a:gd name="connsiteX4-145" fmla="*/ 323850 w 349517"/>
                  <a:gd name="connsiteY4-146" fmla="*/ 2066925 h 2152650"/>
                  <a:gd name="connsiteX5-147" fmla="*/ 161925 w 349517"/>
                  <a:gd name="connsiteY5-148" fmla="*/ 1419225 h 2152650"/>
                  <a:gd name="connsiteX6-149" fmla="*/ 295275 w 349517"/>
                  <a:gd name="connsiteY6-150" fmla="*/ 628650 h 2152650"/>
                  <a:gd name="connsiteX7-151" fmla="*/ 349310 w 349517"/>
                  <a:gd name="connsiteY7-152" fmla="*/ 216050 h 2152650"/>
                  <a:gd name="connsiteX8-153" fmla="*/ 276225 w 349517"/>
                  <a:gd name="connsiteY8-154" fmla="*/ 0 h 2152650"/>
                  <a:gd name="connsiteX9-155" fmla="*/ 167117 w 349517"/>
                  <a:gd name="connsiteY9-156" fmla="*/ 2573 h 2152650"/>
                  <a:gd name="connsiteX0-157" fmla="*/ 167117 w 349517"/>
                  <a:gd name="connsiteY0-158" fmla="*/ 2573 h 2152650"/>
                  <a:gd name="connsiteX1-159" fmla="*/ 152400 w 349517"/>
                  <a:gd name="connsiteY1-160" fmla="*/ 647700 h 2152650"/>
                  <a:gd name="connsiteX2-161" fmla="*/ 0 w 349517"/>
                  <a:gd name="connsiteY2-162" fmla="*/ 1457325 h 2152650"/>
                  <a:gd name="connsiteX3-163" fmla="*/ 180975 w 349517"/>
                  <a:gd name="connsiteY3-164" fmla="*/ 2152650 h 2152650"/>
                  <a:gd name="connsiteX4-165" fmla="*/ 323850 w 349517"/>
                  <a:gd name="connsiteY4-166" fmla="*/ 2066925 h 2152650"/>
                  <a:gd name="connsiteX5-167" fmla="*/ 161925 w 349517"/>
                  <a:gd name="connsiteY5-168" fmla="*/ 1419225 h 2152650"/>
                  <a:gd name="connsiteX6-169" fmla="*/ 295275 w 349517"/>
                  <a:gd name="connsiteY6-170" fmla="*/ 628650 h 2152650"/>
                  <a:gd name="connsiteX7-171" fmla="*/ 349310 w 349517"/>
                  <a:gd name="connsiteY7-172" fmla="*/ 216050 h 2152650"/>
                  <a:gd name="connsiteX8-173" fmla="*/ 276225 w 349517"/>
                  <a:gd name="connsiteY8-174" fmla="*/ 0 h 2152650"/>
                  <a:gd name="connsiteX9-175" fmla="*/ 167117 w 349517"/>
                  <a:gd name="connsiteY9-176" fmla="*/ 2573 h 2152650"/>
                  <a:gd name="connsiteX0-177" fmla="*/ 167117 w 349782"/>
                  <a:gd name="connsiteY0-178" fmla="*/ 2573 h 2152650"/>
                  <a:gd name="connsiteX1-179" fmla="*/ 152400 w 349782"/>
                  <a:gd name="connsiteY1-180" fmla="*/ 647700 h 2152650"/>
                  <a:gd name="connsiteX2-181" fmla="*/ 0 w 349782"/>
                  <a:gd name="connsiteY2-182" fmla="*/ 1457325 h 2152650"/>
                  <a:gd name="connsiteX3-183" fmla="*/ 180975 w 349782"/>
                  <a:gd name="connsiteY3-184" fmla="*/ 2152650 h 2152650"/>
                  <a:gd name="connsiteX4-185" fmla="*/ 323850 w 349782"/>
                  <a:gd name="connsiteY4-186" fmla="*/ 2066925 h 2152650"/>
                  <a:gd name="connsiteX5-187" fmla="*/ 161925 w 349782"/>
                  <a:gd name="connsiteY5-188" fmla="*/ 1419225 h 2152650"/>
                  <a:gd name="connsiteX6-189" fmla="*/ 295275 w 349782"/>
                  <a:gd name="connsiteY6-190" fmla="*/ 628650 h 2152650"/>
                  <a:gd name="connsiteX7-191" fmla="*/ 349310 w 349782"/>
                  <a:gd name="connsiteY7-192" fmla="*/ 216050 h 2152650"/>
                  <a:gd name="connsiteX8-193" fmla="*/ 276225 w 349782"/>
                  <a:gd name="connsiteY8-194" fmla="*/ 0 h 2152650"/>
                  <a:gd name="connsiteX9-195" fmla="*/ 167117 w 349782"/>
                  <a:gd name="connsiteY9-196" fmla="*/ 2573 h 2152650"/>
                  <a:gd name="connsiteX0-197" fmla="*/ 167117 w 349782"/>
                  <a:gd name="connsiteY0-198" fmla="*/ 2573 h 2152650"/>
                  <a:gd name="connsiteX1-199" fmla="*/ 152400 w 349782"/>
                  <a:gd name="connsiteY1-200" fmla="*/ 647700 h 2152650"/>
                  <a:gd name="connsiteX2-201" fmla="*/ 0 w 349782"/>
                  <a:gd name="connsiteY2-202" fmla="*/ 1457325 h 2152650"/>
                  <a:gd name="connsiteX3-203" fmla="*/ 180975 w 349782"/>
                  <a:gd name="connsiteY3-204" fmla="*/ 2152650 h 2152650"/>
                  <a:gd name="connsiteX4-205" fmla="*/ 323850 w 349782"/>
                  <a:gd name="connsiteY4-206" fmla="*/ 2066925 h 2152650"/>
                  <a:gd name="connsiteX5-207" fmla="*/ 161925 w 349782"/>
                  <a:gd name="connsiteY5-208" fmla="*/ 1419225 h 2152650"/>
                  <a:gd name="connsiteX6-209" fmla="*/ 295275 w 349782"/>
                  <a:gd name="connsiteY6-210" fmla="*/ 628650 h 2152650"/>
                  <a:gd name="connsiteX7-211" fmla="*/ 349310 w 349782"/>
                  <a:gd name="connsiteY7-212" fmla="*/ 216050 h 2152650"/>
                  <a:gd name="connsiteX8-213" fmla="*/ 276225 w 349782"/>
                  <a:gd name="connsiteY8-214" fmla="*/ 0 h 2152650"/>
                  <a:gd name="connsiteX9-215" fmla="*/ 167117 w 349782"/>
                  <a:gd name="connsiteY9-216" fmla="*/ 2573 h 2152650"/>
                  <a:gd name="connsiteX0-217" fmla="*/ 167117 w 349782"/>
                  <a:gd name="connsiteY0-218" fmla="*/ 2573 h 2152650"/>
                  <a:gd name="connsiteX1-219" fmla="*/ 152400 w 349782"/>
                  <a:gd name="connsiteY1-220" fmla="*/ 647700 h 2152650"/>
                  <a:gd name="connsiteX2-221" fmla="*/ 0 w 349782"/>
                  <a:gd name="connsiteY2-222" fmla="*/ 1457325 h 2152650"/>
                  <a:gd name="connsiteX3-223" fmla="*/ 180975 w 349782"/>
                  <a:gd name="connsiteY3-224" fmla="*/ 2152650 h 2152650"/>
                  <a:gd name="connsiteX4-225" fmla="*/ 323850 w 349782"/>
                  <a:gd name="connsiteY4-226" fmla="*/ 2066925 h 2152650"/>
                  <a:gd name="connsiteX5-227" fmla="*/ 161925 w 349782"/>
                  <a:gd name="connsiteY5-228" fmla="*/ 1419225 h 2152650"/>
                  <a:gd name="connsiteX6-229" fmla="*/ 295275 w 349782"/>
                  <a:gd name="connsiteY6-230" fmla="*/ 628650 h 2152650"/>
                  <a:gd name="connsiteX7-231" fmla="*/ 349310 w 349782"/>
                  <a:gd name="connsiteY7-232" fmla="*/ 216050 h 2152650"/>
                  <a:gd name="connsiteX8-233" fmla="*/ 276225 w 349782"/>
                  <a:gd name="connsiteY8-234" fmla="*/ 0 h 2152650"/>
                  <a:gd name="connsiteX9-235" fmla="*/ 167117 w 349782"/>
                  <a:gd name="connsiteY9-236" fmla="*/ 2573 h 2152650"/>
                  <a:gd name="connsiteX0-237" fmla="*/ 167117 w 349782"/>
                  <a:gd name="connsiteY0-238" fmla="*/ 2573 h 2152650"/>
                  <a:gd name="connsiteX1-239" fmla="*/ 152400 w 349782"/>
                  <a:gd name="connsiteY1-240" fmla="*/ 647700 h 2152650"/>
                  <a:gd name="connsiteX2-241" fmla="*/ 0 w 349782"/>
                  <a:gd name="connsiteY2-242" fmla="*/ 1457325 h 2152650"/>
                  <a:gd name="connsiteX3-243" fmla="*/ 180975 w 349782"/>
                  <a:gd name="connsiteY3-244" fmla="*/ 2152650 h 2152650"/>
                  <a:gd name="connsiteX4-245" fmla="*/ 323850 w 349782"/>
                  <a:gd name="connsiteY4-246" fmla="*/ 2066925 h 2152650"/>
                  <a:gd name="connsiteX5-247" fmla="*/ 161925 w 349782"/>
                  <a:gd name="connsiteY5-248" fmla="*/ 1419225 h 2152650"/>
                  <a:gd name="connsiteX6-249" fmla="*/ 295275 w 349782"/>
                  <a:gd name="connsiteY6-250" fmla="*/ 628650 h 2152650"/>
                  <a:gd name="connsiteX7-251" fmla="*/ 349310 w 349782"/>
                  <a:gd name="connsiteY7-252" fmla="*/ 216050 h 2152650"/>
                  <a:gd name="connsiteX8-253" fmla="*/ 276225 w 349782"/>
                  <a:gd name="connsiteY8-254" fmla="*/ 0 h 2152650"/>
                  <a:gd name="connsiteX9-255" fmla="*/ 167117 w 349782"/>
                  <a:gd name="connsiteY9-256" fmla="*/ 2573 h 2152650"/>
                  <a:gd name="connsiteX0-257" fmla="*/ 178793 w 361458"/>
                  <a:gd name="connsiteY0-258" fmla="*/ 2573 h 2152650"/>
                  <a:gd name="connsiteX1-259" fmla="*/ 164076 w 361458"/>
                  <a:gd name="connsiteY1-260" fmla="*/ 647700 h 2152650"/>
                  <a:gd name="connsiteX2-261" fmla="*/ 11676 w 361458"/>
                  <a:gd name="connsiteY2-262" fmla="*/ 1457325 h 2152650"/>
                  <a:gd name="connsiteX3-263" fmla="*/ 192651 w 361458"/>
                  <a:gd name="connsiteY3-264" fmla="*/ 2152650 h 2152650"/>
                  <a:gd name="connsiteX4-265" fmla="*/ 335526 w 361458"/>
                  <a:gd name="connsiteY4-266" fmla="*/ 2066925 h 2152650"/>
                  <a:gd name="connsiteX5-267" fmla="*/ 173601 w 361458"/>
                  <a:gd name="connsiteY5-268" fmla="*/ 1419225 h 2152650"/>
                  <a:gd name="connsiteX6-269" fmla="*/ 306951 w 361458"/>
                  <a:gd name="connsiteY6-270" fmla="*/ 628650 h 2152650"/>
                  <a:gd name="connsiteX7-271" fmla="*/ 360986 w 361458"/>
                  <a:gd name="connsiteY7-272" fmla="*/ 216050 h 2152650"/>
                  <a:gd name="connsiteX8-273" fmla="*/ 287901 w 361458"/>
                  <a:gd name="connsiteY8-274" fmla="*/ 0 h 2152650"/>
                  <a:gd name="connsiteX9-275" fmla="*/ 178793 w 361458"/>
                  <a:gd name="connsiteY9-276" fmla="*/ 2573 h 2152650"/>
                  <a:gd name="connsiteX0-277" fmla="*/ 178793 w 361849"/>
                  <a:gd name="connsiteY0-278" fmla="*/ 2573 h 2152650"/>
                  <a:gd name="connsiteX1-279" fmla="*/ 164076 w 361849"/>
                  <a:gd name="connsiteY1-280" fmla="*/ 647700 h 2152650"/>
                  <a:gd name="connsiteX2-281" fmla="*/ 11676 w 361849"/>
                  <a:gd name="connsiteY2-282" fmla="*/ 1457325 h 2152650"/>
                  <a:gd name="connsiteX3-283" fmla="*/ 192651 w 361849"/>
                  <a:gd name="connsiteY3-284" fmla="*/ 2152650 h 2152650"/>
                  <a:gd name="connsiteX4-285" fmla="*/ 335526 w 361849"/>
                  <a:gd name="connsiteY4-286" fmla="*/ 2066925 h 2152650"/>
                  <a:gd name="connsiteX5-287" fmla="*/ 173601 w 361849"/>
                  <a:gd name="connsiteY5-288" fmla="*/ 1419225 h 2152650"/>
                  <a:gd name="connsiteX6-289" fmla="*/ 315618 w 361849"/>
                  <a:gd name="connsiteY6-290" fmla="*/ 654652 h 2152650"/>
                  <a:gd name="connsiteX7-291" fmla="*/ 360986 w 361849"/>
                  <a:gd name="connsiteY7-292" fmla="*/ 216050 h 2152650"/>
                  <a:gd name="connsiteX8-293" fmla="*/ 287901 w 361849"/>
                  <a:gd name="connsiteY8-294" fmla="*/ 0 h 2152650"/>
                  <a:gd name="connsiteX9-295" fmla="*/ 178793 w 361849"/>
                  <a:gd name="connsiteY9-296" fmla="*/ 2573 h 2152650"/>
                  <a:gd name="connsiteX0-297" fmla="*/ 178793 w 361849"/>
                  <a:gd name="connsiteY0-298" fmla="*/ 2573 h 2152650"/>
                  <a:gd name="connsiteX1-299" fmla="*/ 164076 w 361849"/>
                  <a:gd name="connsiteY1-300" fmla="*/ 647700 h 2152650"/>
                  <a:gd name="connsiteX2-301" fmla="*/ 11676 w 361849"/>
                  <a:gd name="connsiteY2-302" fmla="*/ 1457325 h 2152650"/>
                  <a:gd name="connsiteX3-303" fmla="*/ 192651 w 361849"/>
                  <a:gd name="connsiteY3-304" fmla="*/ 2152650 h 2152650"/>
                  <a:gd name="connsiteX4-305" fmla="*/ 361528 w 361849"/>
                  <a:gd name="connsiteY4-306" fmla="*/ 2131929 h 2152650"/>
                  <a:gd name="connsiteX5-307" fmla="*/ 173601 w 361849"/>
                  <a:gd name="connsiteY5-308" fmla="*/ 1419225 h 2152650"/>
                  <a:gd name="connsiteX6-309" fmla="*/ 315618 w 361849"/>
                  <a:gd name="connsiteY6-310" fmla="*/ 654652 h 2152650"/>
                  <a:gd name="connsiteX7-311" fmla="*/ 360986 w 361849"/>
                  <a:gd name="connsiteY7-312" fmla="*/ 216050 h 2152650"/>
                  <a:gd name="connsiteX8-313" fmla="*/ 287901 w 361849"/>
                  <a:gd name="connsiteY8-314" fmla="*/ 0 h 2152650"/>
                  <a:gd name="connsiteX9-315" fmla="*/ 178793 w 361849"/>
                  <a:gd name="connsiteY9-316" fmla="*/ 2573 h 2152650"/>
                  <a:gd name="connsiteX0-317" fmla="*/ 178793 w 361528"/>
                  <a:gd name="connsiteY0-318" fmla="*/ 2573 h 2152650"/>
                  <a:gd name="connsiteX1-319" fmla="*/ 164076 w 361528"/>
                  <a:gd name="connsiteY1-320" fmla="*/ 647700 h 2152650"/>
                  <a:gd name="connsiteX2-321" fmla="*/ 11676 w 361528"/>
                  <a:gd name="connsiteY2-322" fmla="*/ 1457325 h 2152650"/>
                  <a:gd name="connsiteX3-323" fmla="*/ 192651 w 361528"/>
                  <a:gd name="connsiteY3-324" fmla="*/ 2152650 h 2152650"/>
                  <a:gd name="connsiteX4-325" fmla="*/ 361528 w 361528"/>
                  <a:gd name="connsiteY4-326" fmla="*/ 2131929 h 2152650"/>
                  <a:gd name="connsiteX5-327" fmla="*/ 173601 w 361528"/>
                  <a:gd name="connsiteY5-328" fmla="*/ 1419225 h 2152650"/>
                  <a:gd name="connsiteX6-329" fmla="*/ 315618 w 361528"/>
                  <a:gd name="connsiteY6-330" fmla="*/ 654652 h 2152650"/>
                  <a:gd name="connsiteX7-331" fmla="*/ 287901 w 361528"/>
                  <a:gd name="connsiteY7-332" fmla="*/ 0 h 2152650"/>
                  <a:gd name="connsiteX8-333" fmla="*/ 178793 w 361528"/>
                  <a:gd name="connsiteY8-334" fmla="*/ 2573 h 2152650"/>
                  <a:gd name="connsiteX0-335" fmla="*/ 178793 w 374776"/>
                  <a:gd name="connsiteY0-336" fmla="*/ 2573 h 2152650"/>
                  <a:gd name="connsiteX1-337" fmla="*/ 164076 w 374776"/>
                  <a:gd name="connsiteY1-338" fmla="*/ 647700 h 2152650"/>
                  <a:gd name="connsiteX2-339" fmla="*/ 11676 w 374776"/>
                  <a:gd name="connsiteY2-340" fmla="*/ 1457325 h 2152650"/>
                  <a:gd name="connsiteX3-341" fmla="*/ 192651 w 374776"/>
                  <a:gd name="connsiteY3-342" fmla="*/ 2152650 h 2152650"/>
                  <a:gd name="connsiteX4-343" fmla="*/ 361528 w 374776"/>
                  <a:gd name="connsiteY4-344" fmla="*/ 2131929 h 2152650"/>
                  <a:gd name="connsiteX5-345" fmla="*/ 173601 w 374776"/>
                  <a:gd name="connsiteY5-346" fmla="*/ 1419225 h 2152650"/>
                  <a:gd name="connsiteX6-347" fmla="*/ 315618 w 374776"/>
                  <a:gd name="connsiteY6-348" fmla="*/ 654652 h 2152650"/>
                  <a:gd name="connsiteX7-349" fmla="*/ 287901 w 374776"/>
                  <a:gd name="connsiteY7-350" fmla="*/ 0 h 2152650"/>
                  <a:gd name="connsiteX8-351" fmla="*/ 178793 w 374776"/>
                  <a:gd name="connsiteY8-352" fmla="*/ 2573 h 2152650"/>
                  <a:gd name="connsiteX0-353" fmla="*/ 178793 w 391181"/>
                  <a:gd name="connsiteY0-354" fmla="*/ 2573 h 2152650"/>
                  <a:gd name="connsiteX1-355" fmla="*/ 164076 w 391181"/>
                  <a:gd name="connsiteY1-356" fmla="*/ 647700 h 2152650"/>
                  <a:gd name="connsiteX2-357" fmla="*/ 11676 w 391181"/>
                  <a:gd name="connsiteY2-358" fmla="*/ 1457325 h 2152650"/>
                  <a:gd name="connsiteX3-359" fmla="*/ 192651 w 391181"/>
                  <a:gd name="connsiteY3-360" fmla="*/ 2152650 h 2152650"/>
                  <a:gd name="connsiteX4-361" fmla="*/ 361528 w 391181"/>
                  <a:gd name="connsiteY4-362" fmla="*/ 2131929 h 2152650"/>
                  <a:gd name="connsiteX5-363" fmla="*/ 173601 w 391181"/>
                  <a:gd name="connsiteY5-364" fmla="*/ 1419225 h 2152650"/>
                  <a:gd name="connsiteX6-365" fmla="*/ 315618 w 391181"/>
                  <a:gd name="connsiteY6-366" fmla="*/ 654652 h 2152650"/>
                  <a:gd name="connsiteX7-367" fmla="*/ 287901 w 391181"/>
                  <a:gd name="connsiteY7-368" fmla="*/ 0 h 2152650"/>
                  <a:gd name="connsiteX8-369" fmla="*/ 178793 w 391181"/>
                  <a:gd name="connsiteY8-370" fmla="*/ 2573 h 2152650"/>
                  <a:gd name="connsiteX0-371" fmla="*/ 148458 w 391181"/>
                  <a:gd name="connsiteY0-372" fmla="*/ 15574 h 2152650"/>
                  <a:gd name="connsiteX1-373" fmla="*/ 164076 w 391181"/>
                  <a:gd name="connsiteY1-374" fmla="*/ 647700 h 2152650"/>
                  <a:gd name="connsiteX2-375" fmla="*/ 11676 w 391181"/>
                  <a:gd name="connsiteY2-376" fmla="*/ 1457325 h 2152650"/>
                  <a:gd name="connsiteX3-377" fmla="*/ 192651 w 391181"/>
                  <a:gd name="connsiteY3-378" fmla="*/ 2152650 h 2152650"/>
                  <a:gd name="connsiteX4-379" fmla="*/ 361528 w 391181"/>
                  <a:gd name="connsiteY4-380" fmla="*/ 2131929 h 2152650"/>
                  <a:gd name="connsiteX5-381" fmla="*/ 173601 w 391181"/>
                  <a:gd name="connsiteY5-382" fmla="*/ 1419225 h 2152650"/>
                  <a:gd name="connsiteX6-383" fmla="*/ 315618 w 391181"/>
                  <a:gd name="connsiteY6-384" fmla="*/ 654652 h 2152650"/>
                  <a:gd name="connsiteX7-385" fmla="*/ 287901 w 391181"/>
                  <a:gd name="connsiteY7-386" fmla="*/ 0 h 2152650"/>
                  <a:gd name="connsiteX8-387" fmla="*/ 148458 w 391181"/>
                  <a:gd name="connsiteY8-388" fmla="*/ 15574 h 2152650"/>
                  <a:gd name="connsiteX0-389" fmla="*/ 148458 w 391181"/>
                  <a:gd name="connsiteY0-390" fmla="*/ 15574 h 2152650"/>
                  <a:gd name="connsiteX1-391" fmla="*/ 164076 w 391181"/>
                  <a:gd name="connsiteY1-392" fmla="*/ 647700 h 2152650"/>
                  <a:gd name="connsiteX2-393" fmla="*/ 11676 w 391181"/>
                  <a:gd name="connsiteY2-394" fmla="*/ 1457325 h 2152650"/>
                  <a:gd name="connsiteX3-395" fmla="*/ 192651 w 391181"/>
                  <a:gd name="connsiteY3-396" fmla="*/ 2152650 h 2152650"/>
                  <a:gd name="connsiteX4-397" fmla="*/ 361528 w 391181"/>
                  <a:gd name="connsiteY4-398" fmla="*/ 2131929 h 2152650"/>
                  <a:gd name="connsiteX5-399" fmla="*/ 173601 w 391181"/>
                  <a:gd name="connsiteY5-400" fmla="*/ 1419225 h 2152650"/>
                  <a:gd name="connsiteX6-401" fmla="*/ 315618 w 391181"/>
                  <a:gd name="connsiteY6-402" fmla="*/ 654652 h 2152650"/>
                  <a:gd name="connsiteX7-403" fmla="*/ 287901 w 391181"/>
                  <a:gd name="connsiteY7-404" fmla="*/ 0 h 2152650"/>
                  <a:gd name="connsiteX8-405" fmla="*/ 148458 w 391181"/>
                  <a:gd name="connsiteY8-406" fmla="*/ 15574 h 2152650"/>
                  <a:gd name="connsiteX0-407" fmla="*/ 148458 w 391181"/>
                  <a:gd name="connsiteY0-408" fmla="*/ 15574 h 2152650"/>
                  <a:gd name="connsiteX1-409" fmla="*/ 164076 w 391181"/>
                  <a:gd name="connsiteY1-410" fmla="*/ 647700 h 2152650"/>
                  <a:gd name="connsiteX2-411" fmla="*/ 11676 w 391181"/>
                  <a:gd name="connsiteY2-412" fmla="*/ 1457325 h 2152650"/>
                  <a:gd name="connsiteX3-413" fmla="*/ 192651 w 391181"/>
                  <a:gd name="connsiteY3-414" fmla="*/ 2152650 h 2152650"/>
                  <a:gd name="connsiteX4-415" fmla="*/ 361528 w 391181"/>
                  <a:gd name="connsiteY4-416" fmla="*/ 2131929 h 2152650"/>
                  <a:gd name="connsiteX5-417" fmla="*/ 173601 w 391181"/>
                  <a:gd name="connsiteY5-418" fmla="*/ 1419225 h 2152650"/>
                  <a:gd name="connsiteX6-419" fmla="*/ 315618 w 391181"/>
                  <a:gd name="connsiteY6-420" fmla="*/ 654652 h 2152650"/>
                  <a:gd name="connsiteX7-421" fmla="*/ 287901 w 391181"/>
                  <a:gd name="connsiteY7-422" fmla="*/ 0 h 2152650"/>
                  <a:gd name="connsiteX8-423" fmla="*/ 148458 w 391181"/>
                  <a:gd name="connsiteY8-424" fmla="*/ 15574 h 2152650"/>
                  <a:gd name="connsiteX0-425" fmla="*/ 150132 w 392855"/>
                  <a:gd name="connsiteY0-426" fmla="*/ 15574 h 2152650"/>
                  <a:gd name="connsiteX1-427" fmla="*/ 148416 w 392855"/>
                  <a:gd name="connsiteY1-428" fmla="*/ 647700 h 2152650"/>
                  <a:gd name="connsiteX2-429" fmla="*/ 13350 w 392855"/>
                  <a:gd name="connsiteY2-430" fmla="*/ 1457325 h 2152650"/>
                  <a:gd name="connsiteX3-431" fmla="*/ 194325 w 392855"/>
                  <a:gd name="connsiteY3-432" fmla="*/ 2152650 h 2152650"/>
                  <a:gd name="connsiteX4-433" fmla="*/ 363202 w 392855"/>
                  <a:gd name="connsiteY4-434" fmla="*/ 2131929 h 2152650"/>
                  <a:gd name="connsiteX5-435" fmla="*/ 175275 w 392855"/>
                  <a:gd name="connsiteY5-436" fmla="*/ 1419225 h 2152650"/>
                  <a:gd name="connsiteX6-437" fmla="*/ 317292 w 392855"/>
                  <a:gd name="connsiteY6-438" fmla="*/ 654652 h 2152650"/>
                  <a:gd name="connsiteX7-439" fmla="*/ 289575 w 392855"/>
                  <a:gd name="connsiteY7-440" fmla="*/ 0 h 2152650"/>
                  <a:gd name="connsiteX8-441" fmla="*/ 150132 w 392855"/>
                  <a:gd name="connsiteY8-442" fmla="*/ 15574 h 2152650"/>
                  <a:gd name="connsiteX0-443" fmla="*/ 132798 w 392855"/>
                  <a:gd name="connsiteY0-444" fmla="*/ 11240 h 2152650"/>
                  <a:gd name="connsiteX1-445" fmla="*/ 148416 w 392855"/>
                  <a:gd name="connsiteY1-446" fmla="*/ 647700 h 2152650"/>
                  <a:gd name="connsiteX2-447" fmla="*/ 13350 w 392855"/>
                  <a:gd name="connsiteY2-448" fmla="*/ 1457325 h 2152650"/>
                  <a:gd name="connsiteX3-449" fmla="*/ 194325 w 392855"/>
                  <a:gd name="connsiteY3-450" fmla="*/ 2152650 h 2152650"/>
                  <a:gd name="connsiteX4-451" fmla="*/ 363202 w 392855"/>
                  <a:gd name="connsiteY4-452" fmla="*/ 2131929 h 2152650"/>
                  <a:gd name="connsiteX5-453" fmla="*/ 175275 w 392855"/>
                  <a:gd name="connsiteY5-454" fmla="*/ 1419225 h 2152650"/>
                  <a:gd name="connsiteX6-455" fmla="*/ 317292 w 392855"/>
                  <a:gd name="connsiteY6-456" fmla="*/ 654652 h 2152650"/>
                  <a:gd name="connsiteX7-457" fmla="*/ 289575 w 392855"/>
                  <a:gd name="connsiteY7-458" fmla="*/ 0 h 2152650"/>
                  <a:gd name="connsiteX8-459" fmla="*/ 132798 w 392855"/>
                  <a:gd name="connsiteY8-460" fmla="*/ 11240 h 2152650"/>
                  <a:gd name="connsiteX0-461" fmla="*/ 115464 w 392855"/>
                  <a:gd name="connsiteY0-462" fmla="*/ 0 h 2158745"/>
                  <a:gd name="connsiteX1-463" fmla="*/ 148416 w 392855"/>
                  <a:gd name="connsiteY1-464" fmla="*/ 653795 h 2158745"/>
                  <a:gd name="connsiteX2-465" fmla="*/ 13350 w 392855"/>
                  <a:gd name="connsiteY2-466" fmla="*/ 1463420 h 2158745"/>
                  <a:gd name="connsiteX3-467" fmla="*/ 194325 w 392855"/>
                  <a:gd name="connsiteY3-468" fmla="*/ 2158745 h 2158745"/>
                  <a:gd name="connsiteX4-469" fmla="*/ 363202 w 392855"/>
                  <a:gd name="connsiteY4-470" fmla="*/ 2138024 h 2158745"/>
                  <a:gd name="connsiteX5-471" fmla="*/ 175275 w 392855"/>
                  <a:gd name="connsiteY5-472" fmla="*/ 1425320 h 2158745"/>
                  <a:gd name="connsiteX6-473" fmla="*/ 317292 w 392855"/>
                  <a:gd name="connsiteY6-474" fmla="*/ 660747 h 2158745"/>
                  <a:gd name="connsiteX7-475" fmla="*/ 289575 w 392855"/>
                  <a:gd name="connsiteY7-476" fmla="*/ 6095 h 2158745"/>
                  <a:gd name="connsiteX8-477" fmla="*/ 115464 w 392855"/>
                  <a:gd name="connsiteY8-478" fmla="*/ 0 h 2158745"/>
                  <a:gd name="connsiteX0-479" fmla="*/ 115464 w 392855"/>
                  <a:gd name="connsiteY0-480" fmla="*/ 0 h 2158745"/>
                  <a:gd name="connsiteX1-481" fmla="*/ 148416 w 392855"/>
                  <a:gd name="connsiteY1-482" fmla="*/ 653795 h 2158745"/>
                  <a:gd name="connsiteX2-483" fmla="*/ 13350 w 392855"/>
                  <a:gd name="connsiteY2-484" fmla="*/ 1463420 h 2158745"/>
                  <a:gd name="connsiteX3-485" fmla="*/ 194325 w 392855"/>
                  <a:gd name="connsiteY3-486" fmla="*/ 2158745 h 2158745"/>
                  <a:gd name="connsiteX4-487" fmla="*/ 363202 w 392855"/>
                  <a:gd name="connsiteY4-488" fmla="*/ 2138024 h 2158745"/>
                  <a:gd name="connsiteX5-489" fmla="*/ 175275 w 392855"/>
                  <a:gd name="connsiteY5-490" fmla="*/ 1425320 h 2158745"/>
                  <a:gd name="connsiteX6-491" fmla="*/ 317292 w 392855"/>
                  <a:gd name="connsiteY6-492" fmla="*/ 660747 h 2158745"/>
                  <a:gd name="connsiteX7-493" fmla="*/ 289575 w 392855"/>
                  <a:gd name="connsiteY7-494" fmla="*/ 6095 h 2158745"/>
                  <a:gd name="connsiteX8-495" fmla="*/ 115464 w 392855"/>
                  <a:gd name="connsiteY8-496" fmla="*/ 0 h 2158745"/>
                  <a:gd name="connsiteX0-497" fmla="*/ 115464 w 387669"/>
                  <a:gd name="connsiteY0-498" fmla="*/ 0 h 2158745"/>
                  <a:gd name="connsiteX1-499" fmla="*/ 148416 w 387669"/>
                  <a:gd name="connsiteY1-500" fmla="*/ 653795 h 2158745"/>
                  <a:gd name="connsiteX2-501" fmla="*/ 13350 w 387669"/>
                  <a:gd name="connsiteY2-502" fmla="*/ 1463420 h 2158745"/>
                  <a:gd name="connsiteX3-503" fmla="*/ 194325 w 387669"/>
                  <a:gd name="connsiteY3-504" fmla="*/ 2158745 h 2158745"/>
                  <a:gd name="connsiteX4-505" fmla="*/ 363202 w 387669"/>
                  <a:gd name="connsiteY4-506" fmla="*/ 2138024 h 2158745"/>
                  <a:gd name="connsiteX5-507" fmla="*/ 175275 w 387669"/>
                  <a:gd name="connsiteY5-508" fmla="*/ 1425320 h 2158745"/>
                  <a:gd name="connsiteX6-509" fmla="*/ 317292 w 387669"/>
                  <a:gd name="connsiteY6-510" fmla="*/ 660747 h 2158745"/>
                  <a:gd name="connsiteX7-511" fmla="*/ 289575 w 387669"/>
                  <a:gd name="connsiteY7-512" fmla="*/ 6095 h 2158745"/>
                  <a:gd name="connsiteX8-513" fmla="*/ 115464 w 387669"/>
                  <a:gd name="connsiteY8-514" fmla="*/ 0 h 2158745"/>
                  <a:gd name="connsiteX0-515" fmla="*/ 115464 w 387669"/>
                  <a:gd name="connsiteY0-516" fmla="*/ 0 h 2158745"/>
                  <a:gd name="connsiteX1-517" fmla="*/ 148416 w 387669"/>
                  <a:gd name="connsiteY1-518" fmla="*/ 653795 h 2158745"/>
                  <a:gd name="connsiteX2-519" fmla="*/ 13350 w 387669"/>
                  <a:gd name="connsiteY2-520" fmla="*/ 1463420 h 2158745"/>
                  <a:gd name="connsiteX3-521" fmla="*/ 194325 w 387669"/>
                  <a:gd name="connsiteY3-522" fmla="*/ 2158745 h 2158745"/>
                  <a:gd name="connsiteX4-523" fmla="*/ 363202 w 387669"/>
                  <a:gd name="connsiteY4-524" fmla="*/ 2138024 h 2158745"/>
                  <a:gd name="connsiteX5-525" fmla="*/ 175275 w 387669"/>
                  <a:gd name="connsiteY5-526" fmla="*/ 1425320 h 2158745"/>
                  <a:gd name="connsiteX6-527" fmla="*/ 317292 w 387669"/>
                  <a:gd name="connsiteY6-528" fmla="*/ 660747 h 2158745"/>
                  <a:gd name="connsiteX7-529" fmla="*/ 289575 w 387669"/>
                  <a:gd name="connsiteY7-530" fmla="*/ 6095 h 2158745"/>
                  <a:gd name="connsiteX8-531" fmla="*/ 115464 w 387669"/>
                  <a:gd name="connsiteY8-532" fmla="*/ 0 h 2158745"/>
                  <a:gd name="connsiteX0-533" fmla="*/ 115464 w 387669"/>
                  <a:gd name="connsiteY0-534" fmla="*/ 0 h 2158745"/>
                  <a:gd name="connsiteX1-535" fmla="*/ 148416 w 387669"/>
                  <a:gd name="connsiteY1-536" fmla="*/ 653795 h 2158745"/>
                  <a:gd name="connsiteX2-537" fmla="*/ 13350 w 387669"/>
                  <a:gd name="connsiteY2-538" fmla="*/ 1463420 h 2158745"/>
                  <a:gd name="connsiteX3-539" fmla="*/ 194325 w 387669"/>
                  <a:gd name="connsiteY3-540" fmla="*/ 2158745 h 2158745"/>
                  <a:gd name="connsiteX4-541" fmla="*/ 363202 w 387669"/>
                  <a:gd name="connsiteY4-542" fmla="*/ 2138024 h 2158745"/>
                  <a:gd name="connsiteX5-543" fmla="*/ 175275 w 387669"/>
                  <a:gd name="connsiteY5-544" fmla="*/ 1425320 h 2158745"/>
                  <a:gd name="connsiteX6-545" fmla="*/ 317292 w 387669"/>
                  <a:gd name="connsiteY6-546" fmla="*/ 660747 h 2158745"/>
                  <a:gd name="connsiteX7-547" fmla="*/ 289575 w 387669"/>
                  <a:gd name="connsiteY7-548" fmla="*/ 6095 h 2158745"/>
                  <a:gd name="connsiteX8-549" fmla="*/ 115464 w 387669"/>
                  <a:gd name="connsiteY8-550" fmla="*/ 0 h 2158745"/>
                  <a:gd name="connsiteX0-551" fmla="*/ 127719 w 399924"/>
                  <a:gd name="connsiteY0-552" fmla="*/ 0 h 2158745"/>
                  <a:gd name="connsiteX1-553" fmla="*/ 160671 w 399924"/>
                  <a:gd name="connsiteY1-554" fmla="*/ 653795 h 2158745"/>
                  <a:gd name="connsiteX2-555" fmla="*/ 25605 w 399924"/>
                  <a:gd name="connsiteY2-556" fmla="*/ 1463420 h 2158745"/>
                  <a:gd name="connsiteX3-557" fmla="*/ 206580 w 399924"/>
                  <a:gd name="connsiteY3-558" fmla="*/ 2158745 h 2158745"/>
                  <a:gd name="connsiteX4-559" fmla="*/ 375457 w 399924"/>
                  <a:gd name="connsiteY4-560" fmla="*/ 2138024 h 2158745"/>
                  <a:gd name="connsiteX5-561" fmla="*/ 187530 w 399924"/>
                  <a:gd name="connsiteY5-562" fmla="*/ 1425320 h 2158745"/>
                  <a:gd name="connsiteX6-563" fmla="*/ 329547 w 399924"/>
                  <a:gd name="connsiteY6-564" fmla="*/ 660747 h 2158745"/>
                  <a:gd name="connsiteX7-565" fmla="*/ 301830 w 399924"/>
                  <a:gd name="connsiteY7-566" fmla="*/ 6095 h 2158745"/>
                  <a:gd name="connsiteX8-567" fmla="*/ 127719 w 399924"/>
                  <a:gd name="connsiteY8-568" fmla="*/ 0 h 2158745"/>
                  <a:gd name="connsiteX0-569" fmla="*/ 127719 w 399924"/>
                  <a:gd name="connsiteY0-570" fmla="*/ 0 h 2158745"/>
                  <a:gd name="connsiteX1-571" fmla="*/ 160671 w 399924"/>
                  <a:gd name="connsiteY1-572" fmla="*/ 653795 h 2158745"/>
                  <a:gd name="connsiteX2-573" fmla="*/ 25605 w 399924"/>
                  <a:gd name="connsiteY2-574" fmla="*/ 1463420 h 2158745"/>
                  <a:gd name="connsiteX3-575" fmla="*/ 206580 w 399924"/>
                  <a:gd name="connsiteY3-576" fmla="*/ 2158745 h 2158745"/>
                  <a:gd name="connsiteX4-577" fmla="*/ 375457 w 399924"/>
                  <a:gd name="connsiteY4-578" fmla="*/ 2138024 h 2158745"/>
                  <a:gd name="connsiteX5-579" fmla="*/ 187530 w 399924"/>
                  <a:gd name="connsiteY5-580" fmla="*/ 1425320 h 2158745"/>
                  <a:gd name="connsiteX6-581" fmla="*/ 329547 w 399924"/>
                  <a:gd name="connsiteY6-582" fmla="*/ 660747 h 2158745"/>
                  <a:gd name="connsiteX7-583" fmla="*/ 301830 w 399924"/>
                  <a:gd name="connsiteY7-584" fmla="*/ 6095 h 2158745"/>
                  <a:gd name="connsiteX8-585" fmla="*/ 127719 w 399924"/>
                  <a:gd name="connsiteY8-586" fmla="*/ 0 h 2158745"/>
                  <a:gd name="connsiteX0-587" fmla="*/ 127719 w 399924"/>
                  <a:gd name="connsiteY0-588" fmla="*/ 0 h 2158745"/>
                  <a:gd name="connsiteX1-589" fmla="*/ 160671 w 399924"/>
                  <a:gd name="connsiteY1-590" fmla="*/ 653795 h 2158745"/>
                  <a:gd name="connsiteX2-591" fmla="*/ 25605 w 399924"/>
                  <a:gd name="connsiteY2-592" fmla="*/ 1463420 h 2158745"/>
                  <a:gd name="connsiteX3-593" fmla="*/ 206580 w 399924"/>
                  <a:gd name="connsiteY3-594" fmla="*/ 2158745 h 2158745"/>
                  <a:gd name="connsiteX4-595" fmla="*/ 375457 w 399924"/>
                  <a:gd name="connsiteY4-596" fmla="*/ 2138024 h 2158745"/>
                  <a:gd name="connsiteX5-597" fmla="*/ 187530 w 399924"/>
                  <a:gd name="connsiteY5-598" fmla="*/ 1425320 h 2158745"/>
                  <a:gd name="connsiteX6-599" fmla="*/ 329547 w 399924"/>
                  <a:gd name="connsiteY6-600" fmla="*/ 660747 h 2158745"/>
                  <a:gd name="connsiteX7-601" fmla="*/ 301830 w 399924"/>
                  <a:gd name="connsiteY7-602" fmla="*/ 6095 h 2158745"/>
                  <a:gd name="connsiteX8-603" fmla="*/ 127719 w 399924"/>
                  <a:gd name="connsiteY8-604" fmla="*/ 0 h 2158745"/>
                  <a:gd name="connsiteX0-605" fmla="*/ 146589 w 418794"/>
                  <a:gd name="connsiteY0-606" fmla="*/ 0 h 2158745"/>
                  <a:gd name="connsiteX1-607" fmla="*/ 179541 w 418794"/>
                  <a:gd name="connsiteY1-608" fmla="*/ 653795 h 2158745"/>
                  <a:gd name="connsiteX2-609" fmla="*/ 22807 w 418794"/>
                  <a:gd name="connsiteY2-610" fmla="*/ 1463420 h 2158745"/>
                  <a:gd name="connsiteX3-611" fmla="*/ 225450 w 418794"/>
                  <a:gd name="connsiteY3-612" fmla="*/ 2158745 h 2158745"/>
                  <a:gd name="connsiteX4-613" fmla="*/ 394327 w 418794"/>
                  <a:gd name="connsiteY4-614" fmla="*/ 2138024 h 2158745"/>
                  <a:gd name="connsiteX5-615" fmla="*/ 206400 w 418794"/>
                  <a:gd name="connsiteY5-616" fmla="*/ 1425320 h 2158745"/>
                  <a:gd name="connsiteX6-617" fmla="*/ 348417 w 418794"/>
                  <a:gd name="connsiteY6-618" fmla="*/ 660747 h 2158745"/>
                  <a:gd name="connsiteX7-619" fmla="*/ 320700 w 418794"/>
                  <a:gd name="connsiteY7-620" fmla="*/ 6095 h 2158745"/>
                  <a:gd name="connsiteX8-621" fmla="*/ 146589 w 418794"/>
                  <a:gd name="connsiteY8-622" fmla="*/ 0 h 2158745"/>
                  <a:gd name="connsiteX0-623" fmla="*/ 136662 w 408867"/>
                  <a:gd name="connsiteY0-624" fmla="*/ 0 h 2158745"/>
                  <a:gd name="connsiteX1-625" fmla="*/ 169614 w 408867"/>
                  <a:gd name="connsiteY1-626" fmla="*/ 653795 h 2158745"/>
                  <a:gd name="connsiteX2-627" fmla="*/ 12880 w 408867"/>
                  <a:gd name="connsiteY2-628" fmla="*/ 1463420 h 2158745"/>
                  <a:gd name="connsiteX3-629" fmla="*/ 215523 w 408867"/>
                  <a:gd name="connsiteY3-630" fmla="*/ 2158745 h 2158745"/>
                  <a:gd name="connsiteX4-631" fmla="*/ 384400 w 408867"/>
                  <a:gd name="connsiteY4-632" fmla="*/ 2138024 h 2158745"/>
                  <a:gd name="connsiteX5-633" fmla="*/ 196473 w 408867"/>
                  <a:gd name="connsiteY5-634" fmla="*/ 1425320 h 2158745"/>
                  <a:gd name="connsiteX6-635" fmla="*/ 338490 w 408867"/>
                  <a:gd name="connsiteY6-636" fmla="*/ 660747 h 2158745"/>
                  <a:gd name="connsiteX7-637" fmla="*/ 310773 w 408867"/>
                  <a:gd name="connsiteY7-638" fmla="*/ 6095 h 2158745"/>
                  <a:gd name="connsiteX8-639" fmla="*/ 136662 w 408867"/>
                  <a:gd name="connsiteY8-640" fmla="*/ 0 h 2158745"/>
                  <a:gd name="connsiteX0-641" fmla="*/ 136662 w 408867"/>
                  <a:gd name="connsiteY0-642" fmla="*/ 0 h 2158745"/>
                  <a:gd name="connsiteX1-643" fmla="*/ 169614 w 408867"/>
                  <a:gd name="connsiteY1-644" fmla="*/ 653795 h 2158745"/>
                  <a:gd name="connsiteX2-645" fmla="*/ 12880 w 408867"/>
                  <a:gd name="connsiteY2-646" fmla="*/ 1463420 h 2158745"/>
                  <a:gd name="connsiteX3-647" fmla="*/ 215523 w 408867"/>
                  <a:gd name="connsiteY3-648" fmla="*/ 2158745 h 2158745"/>
                  <a:gd name="connsiteX4-649" fmla="*/ 384400 w 408867"/>
                  <a:gd name="connsiteY4-650" fmla="*/ 2138024 h 2158745"/>
                  <a:gd name="connsiteX5-651" fmla="*/ 196473 w 408867"/>
                  <a:gd name="connsiteY5-652" fmla="*/ 1425320 h 2158745"/>
                  <a:gd name="connsiteX6-653" fmla="*/ 338490 w 408867"/>
                  <a:gd name="connsiteY6-654" fmla="*/ 660747 h 2158745"/>
                  <a:gd name="connsiteX7-655" fmla="*/ 310773 w 408867"/>
                  <a:gd name="connsiteY7-656" fmla="*/ 6095 h 2158745"/>
                  <a:gd name="connsiteX8-657" fmla="*/ 136662 w 408867"/>
                  <a:gd name="connsiteY8-658" fmla="*/ 0 h 2158745"/>
                  <a:gd name="connsiteX0-659" fmla="*/ 136662 w 408867"/>
                  <a:gd name="connsiteY0-660" fmla="*/ 0 h 2158745"/>
                  <a:gd name="connsiteX1-661" fmla="*/ 169614 w 408867"/>
                  <a:gd name="connsiteY1-662" fmla="*/ 653795 h 2158745"/>
                  <a:gd name="connsiteX2-663" fmla="*/ 12880 w 408867"/>
                  <a:gd name="connsiteY2-664" fmla="*/ 1463420 h 2158745"/>
                  <a:gd name="connsiteX3-665" fmla="*/ 215523 w 408867"/>
                  <a:gd name="connsiteY3-666" fmla="*/ 2158745 h 2158745"/>
                  <a:gd name="connsiteX4-667" fmla="*/ 384400 w 408867"/>
                  <a:gd name="connsiteY4-668" fmla="*/ 2138024 h 2158745"/>
                  <a:gd name="connsiteX5-669" fmla="*/ 196473 w 408867"/>
                  <a:gd name="connsiteY5-670" fmla="*/ 1425320 h 2158745"/>
                  <a:gd name="connsiteX6-671" fmla="*/ 338490 w 408867"/>
                  <a:gd name="connsiteY6-672" fmla="*/ 660747 h 2158745"/>
                  <a:gd name="connsiteX7-673" fmla="*/ 310773 w 408867"/>
                  <a:gd name="connsiteY7-674" fmla="*/ 6095 h 2158745"/>
                  <a:gd name="connsiteX8-675" fmla="*/ 136662 w 408867"/>
                  <a:gd name="connsiteY8-676" fmla="*/ 0 h 2158745"/>
                  <a:gd name="connsiteX0-677" fmla="*/ 136662 w 408867"/>
                  <a:gd name="connsiteY0-678" fmla="*/ 0 h 2158745"/>
                  <a:gd name="connsiteX1-679" fmla="*/ 169614 w 408867"/>
                  <a:gd name="connsiteY1-680" fmla="*/ 653795 h 2158745"/>
                  <a:gd name="connsiteX2-681" fmla="*/ 12880 w 408867"/>
                  <a:gd name="connsiteY2-682" fmla="*/ 1463420 h 2158745"/>
                  <a:gd name="connsiteX3-683" fmla="*/ 215523 w 408867"/>
                  <a:gd name="connsiteY3-684" fmla="*/ 2158745 h 2158745"/>
                  <a:gd name="connsiteX4-685" fmla="*/ 384400 w 408867"/>
                  <a:gd name="connsiteY4-686" fmla="*/ 2138024 h 2158745"/>
                  <a:gd name="connsiteX5-687" fmla="*/ 192139 w 408867"/>
                  <a:gd name="connsiteY5-688" fmla="*/ 1442655 h 2158745"/>
                  <a:gd name="connsiteX6-689" fmla="*/ 338490 w 408867"/>
                  <a:gd name="connsiteY6-690" fmla="*/ 660747 h 2158745"/>
                  <a:gd name="connsiteX7-691" fmla="*/ 310773 w 408867"/>
                  <a:gd name="connsiteY7-692" fmla="*/ 6095 h 2158745"/>
                  <a:gd name="connsiteX8-693" fmla="*/ 136662 w 408867"/>
                  <a:gd name="connsiteY8-694" fmla="*/ 0 h 2158745"/>
                  <a:gd name="connsiteX0-695" fmla="*/ 136662 w 408867"/>
                  <a:gd name="connsiteY0-696" fmla="*/ 0 h 2158745"/>
                  <a:gd name="connsiteX1-697" fmla="*/ 169614 w 408867"/>
                  <a:gd name="connsiteY1-698" fmla="*/ 653795 h 2158745"/>
                  <a:gd name="connsiteX2-699" fmla="*/ 12880 w 408867"/>
                  <a:gd name="connsiteY2-700" fmla="*/ 1463420 h 2158745"/>
                  <a:gd name="connsiteX3-701" fmla="*/ 215523 w 408867"/>
                  <a:gd name="connsiteY3-702" fmla="*/ 2158745 h 2158745"/>
                  <a:gd name="connsiteX4-703" fmla="*/ 384400 w 408867"/>
                  <a:gd name="connsiteY4-704" fmla="*/ 2138024 h 2158745"/>
                  <a:gd name="connsiteX5-705" fmla="*/ 183472 w 408867"/>
                  <a:gd name="connsiteY5-706" fmla="*/ 1464323 h 2158745"/>
                  <a:gd name="connsiteX6-707" fmla="*/ 338490 w 408867"/>
                  <a:gd name="connsiteY6-708" fmla="*/ 660747 h 2158745"/>
                  <a:gd name="connsiteX7-709" fmla="*/ 310773 w 408867"/>
                  <a:gd name="connsiteY7-710" fmla="*/ 6095 h 2158745"/>
                  <a:gd name="connsiteX8-711" fmla="*/ 136662 w 408867"/>
                  <a:gd name="connsiteY8-712" fmla="*/ 0 h 2158745"/>
                  <a:gd name="connsiteX0-713" fmla="*/ 136662 w 408867"/>
                  <a:gd name="connsiteY0-714" fmla="*/ 0 h 2158745"/>
                  <a:gd name="connsiteX1-715" fmla="*/ 169614 w 408867"/>
                  <a:gd name="connsiteY1-716" fmla="*/ 653795 h 2158745"/>
                  <a:gd name="connsiteX2-717" fmla="*/ 12880 w 408867"/>
                  <a:gd name="connsiteY2-718" fmla="*/ 1463420 h 2158745"/>
                  <a:gd name="connsiteX3-719" fmla="*/ 215523 w 408867"/>
                  <a:gd name="connsiteY3-720" fmla="*/ 2158745 h 2158745"/>
                  <a:gd name="connsiteX4-721" fmla="*/ 384400 w 408867"/>
                  <a:gd name="connsiteY4-722" fmla="*/ 2138024 h 2158745"/>
                  <a:gd name="connsiteX5-723" fmla="*/ 183472 w 408867"/>
                  <a:gd name="connsiteY5-724" fmla="*/ 1464323 h 2158745"/>
                  <a:gd name="connsiteX6-725" fmla="*/ 338490 w 408867"/>
                  <a:gd name="connsiteY6-726" fmla="*/ 660747 h 2158745"/>
                  <a:gd name="connsiteX7-727" fmla="*/ 310773 w 408867"/>
                  <a:gd name="connsiteY7-728" fmla="*/ 6095 h 2158745"/>
                  <a:gd name="connsiteX8-729" fmla="*/ 136662 w 408867"/>
                  <a:gd name="connsiteY8-730" fmla="*/ 0 h 2158745"/>
                  <a:gd name="connsiteX0-731" fmla="*/ 136662 w 388246"/>
                  <a:gd name="connsiteY0-732" fmla="*/ 0 h 2158745"/>
                  <a:gd name="connsiteX1-733" fmla="*/ 169614 w 388246"/>
                  <a:gd name="connsiteY1-734" fmla="*/ 653795 h 2158745"/>
                  <a:gd name="connsiteX2-735" fmla="*/ 12880 w 388246"/>
                  <a:gd name="connsiteY2-736" fmla="*/ 1463420 h 2158745"/>
                  <a:gd name="connsiteX3-737" fmla="*/ 215523 w 388246"/>
                  <a:gd name="connsiteY3-738" fmla="*/ 2158745 h 2158745"/>
                  <a:gd name="connsiteX4-739" fmla="*/ 384400 w 388246"/>
                  <a:gd name="connsiteY4-740" fmla="*/ 2138024 h 2158745"/>
                  <a:gd name="connsiteX5-741" fmla="*/ 183472 w 388246"/>
                  <a:gd name="connsiteY5-742" fmla="*/ 1464323 h 2158745"/>
                  <a:gd name="connsiteX6-743" fmla="*/ 338490 w 388246"/>
                  <a:gd name="connsiteY6-744" fmla="*/ 660747 h 2158745"/>
                  <a:gd name="connsiteX7-745" fmla="*/ 266867 w 388246"/>
                  <a:gd name="connsiteY7-746" fmla="*/ 6095 h 2158745"/>
                  <a:gd name="connsiteX8-747" fmla="*/ 136662 w 388246"/>
                  <a:gd name="connsiteY8-748" fmla="*/ 0 h 2158745"/>
                  <a:gd name="connsiteX0-749" fmla="*/ 136662 w 384400"/>
                  <a:gd name="connsiteY0-750" fmla="*/ 0 h 2158745"/>
                  <a:gd name="connsiteX1-751" fmla="*/ 169614 w 384400"/>
                  <a:gd name="connsiteY1-752" fmla="*/ 653795 h 2158745"/>
                  <a:gd name="connsiteX2-753" fmla="*/ 12880 w 384400"/>
                  <a:gd name="connsiteY2-754" fmla="*/ 1463420 h 2158745"/>
                  <a:gd name="connsiteX3-755" fmla="*/ 215523 w 384400"/>
                  <a:gd name="connsiteY3-756" fmla="*/ 2158745 h 2158745"/>
                  <a:gd name="connsiteX4-757" fmla="*/ 384400 w 384400"/>
                  <a:gd name="connsiteY4-758" fmla="*/ 2138024 h 2158745"/>
                  <a:gd name="connsiteX5-759" fmla="*/ 183472 w 384400"/>
                  <a:gd name="connsiteY5-760" fmla="*/ 1464323 h 2158745"/>
                  <a:gd name="connsiteX6-761" fmla="*/ 309219 w 384400"/>
                  <a:gd name="connsiteY6-762" fmla="*/ 631477 h 2158745"/>
                  <a:gd name="connsiteX7-763" fmla="*/ 266867 w 384400"/>
                  <a:gd name="connsiteY7-764" fmla="*/ 6095 h 2158745"/>
                  <a:gd name="connsiteX8-765" fmla="*/ 136662 w 384400"/>
                  <a:gd name="connsiteY8-766" fmla="*/ 0 h 2158745"/>
                  <a:gd name="connsiteX0-767" fmla="*/ 136662 w 384400"/>
                  <a:gd name="connsiteY0-768" fmla="*/ 0 h 2158745"/>
                  <a:gd name="connsiteX1-769" fmla="*/ 169614 w 384400"/>
                  <a:gd name="connsiteY1-770" fmla="*/ 653795 h 2158745"/>
                  <a:gd name="connsiteX2-771" fmla="*/ 12880 w 384400"/>
                  <a:gd name="connsiteY2-772" fmla="*/ 1463420 h 2158745"/>
                  <a:gd name="connsiteX3-773" fmla="*/ 215523 w 384400"/>
                  <a:gd name="connsiteY3-774" fmla="*/ 2158745 h 2158745"/>
                  <a:gd name="connsiteX4-775" fmla="*/ 384400 w 384400"/>
                  <a:gd name="connsiteY4-776" fmla="*/ 2138024 h 2158745"/>
                  <a:gd name="connsiteX5-777" fmla="*/ 139567 w 384400"/>
                  <a:gd name="connsiteY5-778" fmla="*/ 1464322 h 2158745"/>
                  <a:gd name="connsiteX6-779" fmla="*/ 309219 w 384400"/>
                  <a:gd name="connsiteY6-780" fmla="*/ 631477 h 2158745"/>
                  <a:gd name="connsiteX7-781" fmla="*/ 266867 w 384400"/>
                  <a:gd name="connsiteY7-782" fmla="*/ 6095 h 2158745"/>
                  <a:gd name="connsiteX8-783" fmla="*/ 136662 w 384400"/>
                  <a:gd name="connsiteY8-784" fmla="*/ 0 h 21587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6" name="그룹 55"/>
              <p:cNvGrpSpPr/>
              <p:nvPr/>
            </p:nvGrpSpPr>
            <p:grpSpPr>
              <a:xfrm>
                <a:off x="9498806" y="3311273"/>
                <a:ext cx="1998856" cy="1963514"/>
                <a:chOff x="9498806" y="3311273"/>
                <a:chExt cx="1998856" cy="1963514"/>
              </a:xfrm>
            </p:grpSpPr>
            <p:grpSp>
              <p:nvGrpSpPr>
                <p:cNvPr id="10" name="Group 2"/>
                <p:cNvGrpSpPr/>
                <p:nvPr/>
              </p:nvGrpSpPr>
              <p:grpSpPr>
                <a:xfrm rot="15300000">
                  <a:off x="9647135" y="4453947"/>
                  <a:ext cx="672511" cy="969170"/>
                  <a:chOff x="967240" y="3289369"/>
                  <a:chExt cx="1100200" cy="1585520"/>
                </a:xfrm>
              </p:grpSpPr>
              <p:sp>
                <p:nvSpPr>
                  <p:cNvPr id="20" name="Freeform 3"/>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Freeform 4"/>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Freeform 13"/>
                <p:cNvSpPr/>
                <p:nvPr/>
              </p:nvSpPr>
              <p:spPr>
                <a:xfrm rot="4407011">
                  <a:off x="10918637" y="3366457"/>
                  <a:ext cx="290163" cy="81718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Group 15"/>
                <p:cNvGrpSpPr/>
                <p:nvPr/>
              </p:nvGrpSpPr>
              <p:grpSpPr>
                <a:xfrm rot="5400000">
                  <a:off x="10675128" y="4128426"/>
                  <a:ext cx="577045" cy="831590"/>
                  <a:chOff x="967240" y="3289369"/>
                  <a:chExt cx="1100200" cy="1585520"/>
                </a:xfrm>
              </p:grpSpPr>
              <p:sp>
                <p:nvSpPr>
                  <p:cNvPr id="18" name="Freeform 16"/>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Freeform 17"/>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Freeform 19"/>
                <p:cNvSpPr/>
                <p:nvPr/>
              </p:nvSpPr>
              <p:spPr>
                <a:xfrm rot="3762166">
                  <a:off x="10883440" y="4518509"/>
                  <a:ext cx="321894" cy="906551"/>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Freeform 20"/>
                <p:cNvSpPr/>
                <p:nvPr/>
              </p:nvSpPr>
              <p:spPr>
                <a:xfrm rot="6040617" flipV="1">
                  <a:off x="9893194" y="3712846"/>
                  <a:ext cx="344847" cy="97119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1" fmla="*/ 550099 w 552481"/>
                    <a:gd name="connsiteY0-2" fmla="*/ 0 h 1585520"/>
                    <a:gd name="connsiteX1-3" fmla="*/ 550454 w 552481"/>
                    <a:gd name="connsiteY1-4" fmla="*/ 236086 h 1585520"/>
                    <a:gd name="connsiteX2-5" fmla="*/ 488816 w 552481"/>
                    <a:gd name="connsiteY2-6" fmla="*/ 193543 h 1585520"/>
                    <a:gd name="connsiteX3-7" fmla="*/ 550466 w 552481"/>
                    <a:gd name="connsiteY3-8" fmla="*/ 244157 h 1585520"/>
                    <a:gd name="connsiteX4-9" fmla="*/ 550735 w 552481"/>
                    <a:gd name="connsiteY4-10" fmla="*/ 423083 h 1585520"/>
                    <a:gd name="connsiteX5-11" fmla="*/ 440807 w 552481"/>
                    <a:gd name="connsiteY5-12" fmla="*/ 347209 h 1585520"/>
                    <a:gd name="connsiteX6-13" fmla="*/ 550756 w 552481"/>
                    <a:gd name="connsiteY6-14" fmla="*/ 437477 h 1585520"/>
                    <a:gd name="connsiteX7-15" fmla="*/ 551026 w 552481"/>
                    <a:gd name="connsiteY7-16" fmla="*/ 616991 h 1585520"/>
                    <a:gd name="connsiteX8-17" fmla="*/ 372197 w 552481"/>
                    <a:gd name="connsiteY8-18" fmla="*/ 491984 h 1585520"/>
                    <a:gd name="connsiteX9-19" fmla="*/ 551056 w 552481"/>
                    <a:gd name="connsiteY9-20" fmla="*/ 637056 h 1585520"/>
                    <a:gd name="connsiteX10-21" fmla="*/ 551331 w 552481"/>
                    <a:gd name="connsiteY10-22" fmla="*/ 819782 h 1585520"/>
                    <a:gd name="connsiteX11-23" fmla="*/ 270832 w 552481"/>
                    <a:gd name="connsiteY11-24" fmla="*/ 619203 h 1585520"/>
                    <a:gd name="connsiteX12-25" fmla="*/ 551364 w 552481"/>
                    <a:gd name="connsiteY12-26" fmla="*/ 841805 h 1585520"/>
                    <a:gd name="connsiteX13-27" fmla="*/ 551613 w 552481"/>
                    <a:gd name="connsiteY13-28" fmla="*/ 1007603 h 1585520"/>
                    <a:gd name="connsiteX14-29" fmla="*/ 184579 w 552481"/>
                    <a:gd name="connsiteY14-30" fmla="*/ 741931 h 1585520"/>
                    <a:gd name="connsiteX15-31" fmla="*/ 551646 w 552481"/>
                    <a:gd name="connsiteY15-32" fmla="*/ 1029766 h 1585520"/>
                    <a:gd name="connsiteX16-33" fmla="*/ 551910 w 552481"/>
                    <a:gd name="connsiteY16-34" fmla="*/ 1205103 h 1585520"/>
                    <a:gd name="connsiteX17-35" fmla="*/ 119129 w 552481"/>
                    <a:gd name="connsiteY17-36" fmla="*/ 889458 h 1585520"/>
                    <a:gd name="connsiteX18-37" fmla="*/ 551942 w 552481"/>
                    <a:gd name="connsiteY18-38" fmla="*/ 1226335 h 1585520"/>
                    <a:gd name="connsiteX19-39" fmla="*/ 552201 w 552481"/>
                    <a:gd name="connsiteY19-40" fmla="*/ 1398749 h 1585520"/>
                    <a:gd name="connsiteX20-41" fmla="*/ 184579 w 552481"/>
                    <a:gd name="connsiteY20-42" fmla="*/ 1132651 h 1585520"/>
                    <a:gd name="connsiteX21-43" fmla="*/ 509865 w 552481"/>
                    <a:gd name="connsiteY21-44" fmla="*/ 1387661 h 1585520"/>
                    <a:gd name="connsiteX22-45" fmla="*/ 552481 w 552481"/>
                    <a:gd name="connsiteY22-46" fmla="*/ 1585328 h 1585520"/>
                    <a:gd name="connsiteX23-47" fmla="*/ 103908 w 552481"/>
                    <a:gd name="connsiteY23-48" fmla="*/ 1357263 h 1585520"/>
                    <a:gd name="connsiteX24-49" fmla="*/ 550099 w 552481"/>
                    <a:gd name="connsiteY24-50" fmla="*/ 0 h 1585520"/>
                    <a:gd name="connsiteX0-51" fmla="*/ 550099 w 552481"/>
                    <a:gd name="connsiteY0-52" fmla="*/ 0 h 1585520"/>
                    <a:gd name="connsiteX1-53" fmla="*/ 550454 w 552481"/>
                    <a:gd name="connsiteY1-54" fmla="*/ 236086 h 1585520"/>
                    <a:gd name="connsiteX2-55" fmla="*/ 488816 w 552481"/>
                    <a:gd name="connsiteY2-56" fmla="*/ 193543 h 1585520"/>
                    <a:gd name="connsiteX3-57" fmla="*/ 550466 w 552481"/>
                    <a:gd name="connsiteY3-58" fmla="*/ 244157 h 1585520"/>
                    <a:gd name="connsiteX4-59" fmla="*/ 550735 w 552481"/>
                    <a:gd name="connsiteY4-60" fmla="*/ 423083 h 1585520"/>
                    <a:gd name="connsiteX5-61" fmla="*/ 440807 w 552481"/>
                    <a:gd name="connsiteY5-62" fmla="*/ 347209 h 1585520"/>
                    <a:gd name="connsiteX6-63" fmla="*/ 550756 w 552481"/>
                    <a:gd name="connsiteY6-64" fmla="*/ 437477 h 1585520"/>
                    <a:gd name="connsiteX7-65" fmla="*/ 551026 w 552481"/>
                    <a:gd name="connsiteY7-66" fmla="*/ 616991 h 1585520"/>
                    <a:gd name="connsiteX8-67" fmla="*/ 372197 w 552481"/>
                    <a:gd name="connsiteY8-68" fmla="*/ 491984 h 1585520"/>
                    <a:gd name="connsiteX9-69" fmla="*/ 551056 w 552481"/>
                    <a:gd name="connsiteY9-70" fmla="*/ 637056 h 1585520"/>
                    <a:gd name="connsiteX10-71" fmla="*/ 551331 w 552481"/>
                    <a:gd name="connsiteY10-72" fmla="*/ 819782 h 1585520"/>
                    <a:gd name="connsiteX11-73" fmla="*/ 270832 w 552481"/>
                    <a:gd name="connsiteY11-74" fmla="*/ 619203 h 1585520"/>
                    <a:gd name="connsiteX12-75" fmla="*/ 551364 w 552481"/>
                    <a:gd name="connsiteY12-76" fmla="*/ 841805 h 1585520"/>
                    <a:gd name="connsiteX13-77" fmla="*/ 551613 w 552481"/>
                    <a:gd name="connsiteY13-78" fmla="*/ 1007603 h 1585520"/>
                    <a:gd name="connsiteX14-79" fmla="*/ 184579 w 552481"/>
                    <a:gd name="connsiteY14-80" fmla="*/ 741931 h 1585520"/>
                    <a:gd name="connsiteX15-81" fmla="*/ 551646 w 552481"/>
                    <a:gd name="connsiteY15-82" fmla="*/ 1029766 h 1585520"/>
                    <a:gd name="connsiteX16-83" fmla="*/ 551910 w 552481"/>
                    <a:gd name="connsiteY16-84" fmla="*/ 1205103 h 1585520"/>
                    <a:gd name="connsiteX17-85" fmla="*/ 119129 w 552481"/>
                    <a:gd name="connsiteY17-86" fmla="*/ 889458 h 1585520"/>
                    <a:gd name="connsiteX18-87" fmla="*/ 551942 w 552481"/>
                    <a:gd name="connsiteY18-88" fmla="*/ 1226335 h 1585520"/>
                    <a:gd name="connsiteX19-89" fmla="*/ 519836 w 552481"/>
                    <a:gd name="connsiteY19-90" fmla="*/ 1370630 h 1585520"/>
                    <a:gd name="connsiteX20-91" fmla="*/ 184579 w 552481"/>
                    <a:gd name="connsiteY20-92" fmla="*/ 1132651 h 1585520"/>
                    <a:gd name="connsiteX21-93" fmla="*/ 509865 w 552481"/>
                    <a:gd name="connsiteY21-94" fmla="*/ 1387661 h 1585520"/>
                    <a:gd name="connsiteX22-95" fmla="*/ 552481 w 552481"/>
                    <a:gd name="connsiteY22-96" fmla="*/ 1585328 h 1585520"/>
                    <a:gd name="connsiteX23-97" fmla="*/ 103908 w 552481"/>
                    <a:gd name="connsiteY23-98" fmla="*/ 1357263 h 1585520"/>
                    <a:gd name="connsiteX24-99" fmla="*/ 550099 w 552481"/>
                    <a:gd name="connsiteY24-100" fmla="*/ 0 h 1585520"/>
                    <a:gd name="connsiteX0-101" fmla="*/ 550099 w 552481"/>
                    <a:gd name="connsiteY0-102" fmla="*/ 0 h 1585520"/>
                    <a:gd name="connsiteX1-103" fmla="*/ 550454 w 552481"/>
                    <a:gd name="connsiteY1-104" fmla="*/ 236086 h 1585520"/>
                    <a:gd name="connsiteX2-105" fmla="*/ 488816 w 552481"/>
                    <a:gd name="connsiteY2-106" fmla="*/ 193543 h 1585520"/>
                    <a:gd name="connsiteX3-107" fmla="*/ 550466 w 552481"/>
                    <a:gd name="connsiteY3-108" fmla="*/ 244157 h 1585520"/>
                    <a:gd name="connsiteX4-109" fmla="*/ 550735 w 552481"/>
                    <a:gd name="connsiteY4-110" fmla="*/ 423083 h 1585520"/>
                    <a:gd name="connsiteX5-111" fmla="*/ 440807 w 552481"/>
                    <a:gd name="connsiteY5-112" fmla="*/ 347209 h 1585520"/>
                    <a:gd name="connsiteX6-113" fmla="*/ 550756 w 552481"/>
                    <a:gd name="connsiteY6-114" fmla="*/ 437477 h 1585520"/>
                    <a:gd name="connsiteX7-115" fmla="*/ 551026 w 552481"/>
                    <a:gd name="connsiteY7-116" fmla="*/ 616991 h 1585520"/>
                    <a:gd name="connsiteX8-117" fmla="*/ 372197 w 552481"/>
                    <a:gd name="connsiteY8-118" fmla="*/ 491984 h 1585520"/>
                    <a:gd name="connsiteX9-119" fmla="*/ 551056 w 552481"/>
                    <a:gd name="connsiteY9-120" fmla="*/ 637056 h 1585520"/>
                    <a:gd name="connsiteX10-121" fmla="*/ 551331 w 552481"/>
                    <a:gd name="connsiteY10-122" fmla="*/ 819782 h 1585520"/>
                    <a:gd name="connsiteX11-123" fmla="*/ 270832 w 552481"/>
                    <a:gd name="connsiteY11-124" fmla="*/ 619203 h 1585520"/>
                    <a:gd name="connsiteX12-125" fmla="*/ 551364 w 552481"/>
                    <a:gd name="connsiteY12-126" fmla="*/ 841805 h 1585520"/>
                    <a:gd name="connsiteX13-127" fmla="*/ 551613 w 552481"/>
                    <a:gd name="connsiteY13-128" fmla="*/ 1007603 h 1585520"/>
                    <a:gd name="connsiteX14-129" fmla="*/ 184579 w 552481"/>
                    <a:gd name="connsiteY14-130" fmla="*/ 741931 h 1585520"/>
                    <a:gd name="connsiteX15-131" fmla="*/ 551646 w 552481"/>
                    <a:gd name="connsiteY15-132" fmla="*/ 1029766 h 1585520"/>
                    <a:gd name="connsiteX16-133" fmla="*/ 551910 w 552481"/>
                    <a:gd name="connsiteY16-134" fmla="*/ 1205103 h 1585520"/>
                    <a:gd name="connsiteX17-135" fmla="*/ 119129 w 552481"/>
                    <a:gd name="connsiteY17-136" fmla="*/ 889458 h 1585520"/>
                    <a:gd name="connsiteX18-137" fmla="*/ 504472 w 552481"/>
                    <a:gd name="connsiteY18-138" fmla="*/ 1198018 h 1585520"/>
                    <a:gd name="connsiteX19-139" fmla="*/ 519836 w 552481"/>
                    <a:gd name="connsiteY19-140" fmla="*/ 1370630 h 1585520"/>
                    <a:gd name="connsiteX20-141" fmla="*/ 184579 w 552481"/>
                    <a:gd name="connsiteY20-142" fmla="*/ 1132651 h 1585520"/>
                    <a:gd name="connsiteX21-143" fmla="*/ 509865 w 552481"/>
                    <a:gd name="connsiteY21-144" fmla="*/ 1387661 h 1585520"/>
                    <a:gd name="connsiteX22-145" fmla="*/ 552481 w 552481"/>
                    <a:gd name="connsiteY22-146" fmla="*/ 1585328 h 1585520"/>
                    <a:gd name="connsiteX23-147" fmla="*/ 103908 w 552481"/>
                    <a:gd name="connsiteY23-148" fmla="*/ 1357263 h 1585520"/>
                    <a:gd name="connsiteX24-149" fmla="*/ 550099 w 552481"/>
                    <a:gd name="connsiteY24-150" fmla="*/ 0 h 1585520"/>
                    <a:gd name="connsiteX0-151" fmla="*/ 550099 w 552481"/>
                    <a:gd name="connsiteY0-152" fmla="*/ 0 h 1585520"/>
                    <a:gd name="connsiteX1-153" fmla="*/ 550454 w 552481"/>
                    <a:gd name="connsiteY1-154" fmla="*/ 236086 h 1585520"/>
                    <a:gd name="connsiteX2-155" fmla="*/ 488816 w 552481"/>
                    <a:gd name="connsiteY2-156" fmla="*/ 193543 h 1585520"/>
                    <a:gd name="connsiteX3-157" fmla="*/ 550466 w 552481"/>
                    <a:gd name="connsiteY3-158" fmla="*/ 244157 h 1585520"/>
                    <a:gd name="connsiteX4-159" fmla="*/ 550735 w 552481"/>
                    <a:gd name="connsiteY4-160" fmla="*/ 423083 h 1585520"/>
                    <a:gd name="connsiteX5-161" fmla="*/ 440807 w 552481"/>
                    <a:gd name="connsiteY5-162" fmla="*/ 347209 h 1585520"/>
                    <a:gd name="connsiteX6-163" fmla="*/ 550756 w 552481"/>
                    <a:gd name="connsiteY6-164" fmla="*/ 437477 h 1585520"/>
                    <a:gd name="connsiteX7-165" fmla="*/ 551026 w 552481"/>
                    <a:gd name="connsiteY7-166" fmla="*/ 616991 h 1585520"/>
                    <a:gd name="connsiteX8-167" fmla="*/ 372197 w 552481"/>
                    <a:gd name="connsiteY8-168" fmla="*/ 491984 h 1585520"/>
                    <a:gd name="connsiteX9-169" fmla="*/ 551056 w 552481"/>
                    <a:gd name="connsiteY9-170" fmla="*/ 637056 h 1585520"/>
                    <a:gd name="connsiteX10-171" fmla="*/ 551331 w 552481"/>
                    <a:gd name="connsiteY10-172" fmla="*/ 819782 h 1585520"/>
                    <a:gd name="connsiteX11-173" fmla="*/ 270832 w 552481"/>
                    <a:gd name="connsiteY11-174" fmla="*/ 619203 h 1585520"/>
                    <a:gd name="connsiteX12-175" fmla="*/ 551364 w 552481"/>
                    <a:gd name="connsiteY12-176" fmla="*/ 841805 h 1585520"/>
                    <a:gd name="connsiteX13-177" fmla="*/ 551613 w 552481"/>
                    <a:gd name="connsiteY13-178" fmla="*/ 1007603 h 1585520"/>
                    <a:gd name="connsiteX14-179" fmla="*/ 184579 w 552481"/>
                    <a:gd name="connsiteY14-180" fmla="*/ 741931 h 1585520"/>
                    <a:gd name="connsiteX15-181" fmla="*/ 551646 w 552481"/>
                    <a:gd name="connsiteY15-182" fmla="*/ 1029766 h 1585520"/>
                    <a:gd name="connsiteX16-183" fmla="*/ 507056 w 552481"/>
                    <a:gd name="connsiteY16-184" fmla="*/ 1169267 h 1585520"/>
                    <a:gd name="connsiteX17-185" fmla="*/ 119129 w 552481"/>
                    <a:gd name="connsiteY17-186" fmla="*/ 889458 h 1585520"/>
                    <a:gd name="connsiteX18-187" fmla="*/ 504472 w 552481"/>
                    <a:gd name="connsiteY18-188" fmla="*/ 1198018 h 1585520"/>
                    <a:gd name="connsiteX19-189" fmla="*/ 519836 w 552481"/>
                    <a:gd name="connsiteY19-190" fmla="*/ 1370630 h 1585520"/>
                    <a:gd name="connsiteX20-191" fmla="*/ 184579 w 552481"/>
                    <a:gd name="connsiteY20-192" fmla="*/ 1132651 h 1585520"/>
                    <a:gd name="connsiteX21-193" fmla="*/ 509865 w 552481"/>
                    <a:gd name="connsiteY21-194" fmla="*/ 1387661 h 1585520"/>
                    <a:gd name="connsiteX22-195" fmla="*/ 552481 w 552481"/>
                    <a:gd name="connsiteY22-196" fmla="*/ 1585328 h 1585520"/>
                    <a:gd name="connsiteX23-197" fmla="*/ 103908 w 552481"/>
                    <a:gd name="connsiteY23-198" fmla="*/ 1357263 h 1585520"/>
                    <a:gd name="connsiteX24-199" fmla="*/ 550099 w 552481"/>
                    <a:gd name="connsiteY24-200" fmla="*/ 0 h 1585520"/>
                    <a:gd name="connsiteX0-201" fmla="*/ 550099 w 552481"/>
                    <a:gd name="connsiteY0-202" fmla="*/ 0 h 1585520"/>
                    <a:gd name="connsiteX1-203" fmla="*/ 550454 w 552481"/>
                    <a:gd name="connsiteY1-204" fmla="*/ 236086 h 1585520"/>
                    <a:gd name="connsiteX2-205" fmla="*/ 488816 w 552481"/>
                    <a:gd name="connsiteY2-206" fmla="*/ 193543 h 1585520"/>
                    <a:gd name="connsiteX3-207" fmla="*/ 550466 w 552481"/>
                    <a:gd name="connsiteY3-208" fmla="*/ 244157 h 1585520"/>
                    <a:gd name="connsiteX4-209" fmla="*/ 550735 w 552481"/>
                    <a:gd name="connsiteY4-210" fmla="*/ 423083 h 1585520"/>
                    <a:gd name="connsiteX5-211" fmla="*/ 440807 w 552481"/>
                    <a:gd name="connsiteY5-212" fmla="*/ 347209 h 1585520"/>
                    <a:gd name="connsiteX6-213" fmla="*/ 550756 w 552481"/>
                    <a:gd name="connsiteY6-214" fmla="*/ 437477 h 1585520"/>
                    <a:gd name="connsiteX7-215" fmla="*/ 551026 w 552481"/>
                    <a:gd name="connsiteY7-216" fmla="*/ 616991 h 1585520"/>
                    <a:gd name="connsiteX8-217" fmla="*/ 372197 w 552481"/>
                    <a:gd name="connsiteY8-218" fmla="*/ 491984 h 1585520"/>
                    <a:gd name="connsiteX9-219" fmla="*/ 551056 w 552481"/>
                    <a:gd name="connsiteY9-220" fmla="*/ 637056 h 1585520"/>
                    <a:gd name="connsiteX10-221" fmla="*/ 551331 w 552481"/>
                    <a:gd name="connsiteY10-222" fmla="*/ 819782 h 1585520"/>
                    <a:gd name="connsiteX11-223" fmla="*/ 270832 w 552481"/>
                    <a:gd name="connsiteY11-224" fmla="*/ 619203 h 1585520"/>
                    <a:gd name="connsiteX12-225" fmla="*/ 551364 w 552481"/>
                    <a:gd name="connsiteY12-226" fmla="*/ 841805 h 1585520"/>
                    <a:gd name="connsiteX13-227" fmla="*/ 551613 w 552481"/>
                    <a:gd name="connsiteY13-228" fmla="*/ 1007603 h 1585520"/>
                    <a:gd name="connsiteX14-229" fmla="*/ 184579 w 552481"/>
                    <a:gd name="connsiteY14-230" fmla="*/ 741931 h 1585520"/>
                    <a:gd name="connsiteX15-231" fmla="*/ 521700 w 552481"/>
                    <a:gd name="connsiteY15-232" fmla="*/ 1009232 h 1585520"/>
                    <a:gd name="connsiteX16-233" fmla="*/ 507056 w 552481"/>
                    <a:gd name="connsiteY16-234" fmla="*/ 1169267 h 1585520"/>
                    <a:gd name="connsiteX17-235" fmla="*/ 119129 w 552481"/>
                    <a:gd name="connsiteY17-236" fmla="*/ 889458 h 1585520"/>
                    <a:gd name="connsiteX18-237" fmla="*/ 504472 w 552481"/>
                    <a:gd name="connsiteY18-238" fmla="*/ 1198018 h 1585520"/>
                    <a:gd name="connsiteX19-239" fmla="*/ 519836 w 552481"/>
                    <a:gd name="connsiteY19-240" fmla="*/ 1370630 h 1585520"/>
                    <a:gd name="connsiteX20-241" fmla="*/ 184579 w 552481"/>
                    <a:gd name="connsiteY20-242" fmla="*/ 1132651 h 1585520"/>
                    <a:gd name="connsiteX21-243" fmla="*/ 509865 w 552481"/>
                    <a:gd name="connsiteY21-244" fmla="*/ 1387661 h 1585520"/>
                    <a:gd name="connsiteX22-245" fmla="*/ 552481 w 552481"/>
                    <a:gd name="connsiteY22-246" fmla="*/ 1585328 h 1585520"/>
                    <a:gd name="connsiteX23-247" fmla="*/ 103908 w 552481"/>
                    <a:gd name="connsiteY23-248" fmla="*/ 1357263 h 1585520"/>
                    <a:gd name="connsiteX24-249" fmla="*/ 550099 w 552481"/>
                    <a:gd name="connsiteY24-250" fmla="*/ 0 h 1585520"/>
                    <a:gd name="connsiteX0-251" fmla="*/ 550099 w 552481"/>
                    <a:gd name="connsiteY0-252" fmla="*/ 0 h 1585520"/>
                    <a:gd name="connsiteX1-253" fmla="*/ 550454 w 552481"/>
                    <a:gd name="connsiteY1-254" fmla="*/ 236086 h 1585520"/>
                    <a:gd name="connsiteX2-255" fmla="*/ 488816 w 552481"/>
                    <a:gd name="connsiteY2-256" fmla="*/ 193543 h 1585520"/>
                    <a:gd name="connsiteX3-257" fmla="*/ 550466 w 552481"/>
                    <a:gd name="connsiteY3-258" fmla="*/ 244157 h 1585520"/>
                    <a:gd name="connsiteX4-259" fmla="*/ 550735 w 552481"/>
                    <a:gd name="connsiteY4-260" fmla="*/ 423083 h 1585520"/>
                    <a:gd name="connsiteX5-261" fmla="*/ 440807 w 552481"/>
                    <a:gd name="connsiteY5-262" fmla="*/ 347209 h 1585520"/>
                    <a:gd name="connsiteX6-263" fmla="*/ 550756 w 552481"/>
                    <a:gd name="connsiteY6-264" fmla="*/ 437477 h 1585520"/>
                    <a:gd name="connsiteX7-265" fmla="*/ 551026 w 552481"/>
                    <a:gd name="connsiteY7-266" fmla="*/ 616991 h 1585520"/>
                    <a:gd name="connsiteX8-267" fmla="*/ 372197 w 552481"/>
                    <a:gd name="connsiteY8-268" fmla="*/ 491984 h 1585520"/>
                    <a:gd name="connsiteX9-269" fmla="*/ 551056 w 552481"/>
                    <a:gd name="connsiteY9-270" fmla="*/ 637056 h 1585520"/>
                    <a:gd name="connsiteX10-271" fmla="*/ 551331 w 552481"/>
                    <a:gd name="connsiteY10-272" fmla="*/ 819782 h 1585520"/>
                    <a:gd name="connsiteX11-273" fmla="*/ 270832 w 552481"/>
                    <a:gd name="connsiteY11-274" fmla="*/ 619203 h 1585520"/>
                    <a:gd name="connsiteX12-275" fmla="*/ 551364 w 552481"/>
                    <a:gd name="connsiteY12-276" fmla="*/ 841805 h 1585520"/>
                    <a:gd name="connsiteX13-277" fmla="*/ 534221 w 552481"/>
                    <a:gd name="connsiteY13-278" fmla="*/ 989751 h 1585520"/>
                    <a:gd name="connsiteX14-279" fmla="*/ 184579 w 552481"/>
                    <a:gd name="connsiteY14-280" fmla="*/ 741931 h 1585520"/>
                    <a:gd name="connsiteX15-281" fmla="*/ 521700 w 552481"/>
                    <a:gd name="connsiteY15-282" fmla="*/ 1009232 h 1585520"/>
                    <a:gd name="connsiteX16-283" fmla="*/ 507056 w 552481"/>
                    <a:gd name="connsiteY16-284" fmla="*/ 1169267 h 1585520"/>
                    <a:gd name="connsiteX17-285" fmla="*/ 119129 w 552481"/>
                    <a:gd name="connsiteY17-286" fmla="*/ 889458 h 1585520"/>
                    <a:gd name="connsiteX18-287" fmla="*/ 504472 w 552481"/>
                    <a:gd name="connsiteY18-288" fmla="*/ 1198018 h 1585520"/>
                    <a:gd name="connsiteX19-289" fmla="*/ 519836 w 552481"/>
                    <a:gd name="connsiteY19-290" fmla="*/ 1370630 h 1585520"/>
                    <a:gd name="connsiteX20-291" fmla="*/ 184579 w 552481"/>
                    <a:gd name="connsiteY20-292" fmla="*/ 1132651 h 1585520"/>
                    <a:gd name="connsiteX21-293" fmla="*/ 509865 w 552481"/>
                    <a:gd name="connsiteY21-294" fmla="*/ 1387661 h 1585520"/>
                    <a:gd name="connsiteX22-295" fmla="*/ 552481 w 552481"/>
                    <a:gd name="connsiteY22-296" fmla="*/ 1585328 h 1585520"/>
                    <a:gd name="connsiteX23-297" fmla="*/ 103908 w 552481"/>
                    <a:gd name="connsiteY23-298" fmla="*/ 1357263 h 1585520"/>
                    <a:gd name="connsiteX24-299" fmla="*/ 550099 w 552481"/>
                    <a:gd name="connsiteY24-300" fmla="*/ 0 h 1585520"/>
                    <a:gd name="connsiteX0-301" fmla="*/ 550099 w 552481"/>
                    <a:gd name="connsiteY0-302" fmla="*/ 0 h 1585520"/>
                    <a:gd name="connsiteX1-303" fmla="*/ 550454 w 552481"/>
                    <a:gd name="connsiteY1-304" fmla="*/ 236086 h 1585520"/>
                    <a:gd name="connsiteX2-305" fmla="*/ 488816 w 552481"/>
                    <a:gd name="connsiteY2-306" fmla="*/ 193543 h 1585520"/>
                    <a:gd name="connsiteX3-307" fmla="*/ 550466 w 552481"/>
                    <a:gd name="connsiteY3-308" fmla="*/ 244157 h 1585520"/>
                    <a:gd name="connsiteX4-309" fmla="*/ 550735 w 552481"/>
                    <a:gd name="connsiteY4-310" fmla="*/ 423083 h 1585520"/>
                    <a:gd name="connsiteX5-311" fmla="*/ 440807 w 552481"/>
                    <a:gd name="connsiteY5-312" fmla="*/ 347209 h 1585520"/>
                    <a:gd name="connsiteX6-313" fmla="*/ 550756 w 552481"/>
                    <a:gd name="connsiteY6-314" fmla="*/ 437477 h 1585520"/>
                    <a:gd name="connsiteX7-315" fmla="*/ 551026 w 552481"/>
                    <a:gd name="connsiteY7-316" fmla="*/ 616991 h 1585520"/>
                    <a:gd name="connsiteX8-317" fmla="*/ 372197 w 552481"/>
                    <a:gd name="connsiteY8-318" fmla="*/ 491984 h 1585520"/>
                    <a:gd name="connsiteX9-319" fmla="*/ 551056 w 552481"/>
                    <a:gd name="connsiteY9-320" fmla="*/ 637056 h 1585520"/>
                    <a:gd name="connsiteX10-321" fmla="*/ 551331 w 552481"/>
                    <a:gd name="connsiteY10-322" fmla="*/ 819782 h 1585520"/>
                    <a:gd name="connsiteX11-323" fmla="*/ 270832 w 552481"/>
                    <a:gd name="connsiteY11-324" fmla="*/ 619203 h 1585520"/>
                    <a:gd name="connsiteX12-325" fmla="*/ 501344 w 552481"/>
                    <a:gd name="connsiteY12-326" fmla="*/ 815973 h 1585520"/>
                    <a:gd name="connsiteX13-327" fmla="*/ 534221 w 552481"/>
                    <a:gd name="connsiteY13-328" fmla="*/ 989751 h 1585520"/>
                    <a:gd name="connsiteX14-329" fmla="*/ 184579 w 552481"/>
                    <a:gd name="connsiteY14-330" fmla="*/ 741931 h 1585520"/>
                    <a:gd name="connsiteX15-331" fmla="*/ 521700 w 552481"/>
                    <a:gd name="connsiteY15-332" fmla="*/ 1009232 h 1585520"/>
                    <a:gd name="connsiteX16-333" fmla="*/ 507056 w 552481"/>
                    <a:gd name="connsiteY16-334" fmla="*/ 1169267 h 1585520"/>
                    <a:gd name="connsiteX17-335" fmla="*/ 119129 w 552481"/>
                    <a:gd name="connsiteY17-336" fmla="*/ 889458 h 1585520"/>
                    <a:gd name="connsiteX18-337" fmla="*/ 504472 w 552481"/>
                    <a:gd name="connsiteY18-338" fmla="*/ 1198018 h 1585520"/>
                    <a:gd name="connsiteX19-339" fmla="*/ 519836 w 552481"/>
                    <a:gd name="connsiteY19-340" fmla="*/ 1370630 h 1585520"/>
                    <a:gd name="connsiteX20-341" fmla="*/ 184579 w 552481"/>
                    <a:gd name="connsiteY20-342" fmla="*/ 1132651 h 1585520"/>
                    <a:gd name="connsiteX21-343" fmla="*/ 509865 w 552481"/>
                    <a:gd name="connsiteY21-344" fmla="*/ 1387661 h 1585520"/>
                    <a:gd name="connsiteX22-345" fmla="*/ 552481 w 552481"/>
                    <a:gd name="connsiteY22-346" fmla="*/ 1585328 h 1585520"/>
                    <a:gd name="connsiteX23-347" fmla="*/ 103908 w 552481"/>
                    <a:gd name="connsiteY23-348" fmla="*/ 1357263 h 1585520"/>
                    <a:gd name="connsiteX24-349" fmla="*/ 550099 w 552481"/>
                    <a:gd name="connsiteY24-350" fmla="*/ 0 h 1585520"/>
                    <a:gd name="connsiteX0-351" fmla="*/ 550099 w 552481"/>
                    <a:gd name="connsiteY0-352" fmla="*/ 0 h 1585520"/>
                    <a:gd name="connsiteX1-353" fmla="*/ 550454 w 552481"/>
                    <a:gd name="connsiteY1-354" fmla="*/ 236086 h 1585520"/>
                    <a:gd name="connsiteX2-355" fmla="*/ 488816 w 552481"/>
                    <a:gd name="connsiteY2-356" fmla="*/ 193543 h 1585520"/>
                    <a:gd name="connsiteX3-357" fmla="*/ 550466 w 552481"/>
                    <a:gd name="connsiteY3-358" fmla="*/ 244157 h 1585520"/>
                    <a:gd name="connsiteX4-359" fmla="*/ 550735 w 552481"/>
                    <a:gd name="connsiteY4-360" fmla="*/ 423083 h 1585520"/>
                    <a:gd name="connsiteX5-361" fmla="*/ 440807 w 552481"/>
                    <a:gd name="connsiteY5-362" fmla="*/ 347209 h 1585520"/>
                    <a:gd name="connsiteX6-363" fmla="*/ 550756 w 552481"/>
                    <a:gd name="connsiteY6-364" fmla="*/ 437477 h 1585520"/>
                    <a:gd name="connsiteX7-365" fmla="*/ 551026 w 552481"/>
                    <a:gd name="connsiteY7-366" fmla="*/ 616991 h 1585520"/>
                    <a:gd name="connsiteX8-367" fmla="*/ 372197 w 552481"/>
                    <a:gd name="connsiteY8-368" fmla="*/ 491984 h 1585520"/>
                    <a:gd name="connsiteX9-369" fmla="*/ 551056 w 552481"/>
                    <a:gd name="connsiteY9-370" fmla="*/ 637056 h 1585520"/>
                    <a:gd name="connsiteX10-371" fmla="*/ 508896 w 552481"/>
                    <a:gd name="connsiteY10-372" fmla="*/ 791532 h 1585520"/>
                    <a:gd name="connsiteX11-373" fmla="*/ 270832 w 552481"/>
                    <a:gd name="connsiteY11-374" fmla="*/ 619203 h 1585520"/>
                    <a:gd name="connsiteX12-375" fmla="*/ 501344 w 552481"/>
                    <a:gd name="connsiteY12-376" fmla="*/ 815973 h 1585520"/>
                    <a:gd name="connsiteX13-377" fmla="*/ 534221 w 552481"/>
                    <a:gd name="connsiteY13-378" fmla="*/ 989751 h 1585520"/>
                    <a:gd name="connsiteX14-379" fmla="*/ 184579 w 552481"/>
                    <a:gd name="connsiteY14-380" fmla="*/ 741931 h 1585520"/>
                    <a:gd name="connsiteX15-381" fmla="*/ 521700 w 552481"/>
                    <a:gd name="connsiteY15-382" fmla="*/ 1009232 h 1585520"/>
                    <a:gd name="connsiteX16-383" fmla="*/ 507056 w 552481"/>
                    <a:gd name="connsiteY16-384" fmla="*/ 1169267 h 1585520"/>
                    <a:gd name="connsiteX17-385" fmla="*/ 119129 w 552481"/>
                    <a:gd name="connsiteY17-386" fmla="*/ 889458 h 1585520"/>
                    <a:gd name="connsiteX18-387" fmla="*/ 504472 w 552481"/>
                    <a:gd name="connsiteY18-388" fmla="*/ 1198018 h 1585520"/>
                    <a:gd name="connsiteX19-389" fmla="*/ 519836 w 552481"/>
                    <a:gd name="connsiteY19-390" fmla="*/ 1370630 h 1585520"/>
                    <a:gd name="connsiteX20-391" fmla="*/ 184579 w 552481"/>
                    <a:gd name="connsiteY20-392" fmla="*/ 1132651 h 1585520"/>
                    <a:gd name="connsiteX21-393" fmla="*/ 509865 w 552481"/>
                    <a:gd name="connsiteY21-394" fmla="*/ 1387661 h 1585520"/>
                    <a:gd name="connsiteX22-395" fmla="*/ 552481 w 552481"/>
                    <a:gd name="connsiteY22-396" fmla="*/ 1585328 h 1585520"/>
                    <a:gd name="connsiteX23-397" fmla="*/ 103908 w 552481"/>
                    <a:gd name="connsiteY23-398" fmla="*/ 1357263 h 1585520"/>
                    <a:gd name="connsiteX24-399" fmla="*/ 550099 w 552481"/>
                    <a:gd name="connsiteY24-400" fmla="*/ 0 h 1585520"/>
                    <a:gd name="connsiteX0-401" fmla="*/ 550099 w 552481"/>
                    <a:gd name="connsiteY0-402" fmla="*/ 0 h 1585520"/>
                    <a:gd name="connsiteX1-403" fmla="*/ 550454 w 552481"/>
                    <a:gd name="connsiteY1-404" fmla="*/ 236086 h 1585520"/>
                    <a:gd name="connsiteX2-405" fmla="*/ 488816 w 552481"/>
                    <a:gd name="connsiteY2-406" fmla="*/ 193543 h 1585520"/>
                    <a:gd name="connsiteX3-407" fmla="*/ 550466 w 552481"/>
                    <a:gd name="connsiteY3-408" fmla="*/ 244157 h 1585520"/>
                    <a:gd name="connsiteX4-409" fmla="*/ 550735 w 552481"/>
                    <a:gd name="connsiteY4-410" fmla="*/ 423083 h 1585520"/>
                    <a:gd name="connsiteX5-411" fmla="*/ 440807 w 552481"/>
                    <a:gd name="connsiteY5-412" fmla="*/ 347209 h 1585520"/>
                    <a:gd name="connsiteX6-413" fmla="*/ 550756 w 552481"/>
                    <a:gd name="connsiteY6-414" fmla="*/ 437477 h 1585520"/>
                    <a:gd name="connsiteX7-415" fmla="*/ 551026 w 552481"/>
                    <a:gd name="connsiteY7-416" fmla="*/ 616991 h 1585520"/>
                    <a:gd name="connsiteX8-417" fmla="*/ 372197 w 552481"/>
                    <a:gd name="connsiteY8-418" fmla="*/ 491984 h 1585520"/>
                    <a:gd name="connsiteX9-419" fmla="*/ 521176 w 552481"/>
                    <a:gd name="connsiteY9-420" fmla="*/ 611487 h 1585520"/>
                    <a:gd name="connsiteX10-421" fmla="*/ 508896 w 552481"/>
                    <a:gd name="connsiteY10-422" fmla="*/ 791532 h 1585520"/>
                    <a:gd name="connsiteX11-423" fmla="*/ 270832 w 552481"/>
                    <a:gd name="connsiteY11-424" fmla="*/ 619203 h 1585520"/>
                    <a:gd name="connsiteX12-425" fmla="*/ 501344 w 552481"/>
                    <a:gd name="connsiteY12-426" fmla="*/ 815973 h 1585520"/>
                    <a:gd name="connsiteX13-427" fmla="*/ 534221 w 552481"/>
                    <a:gd name="connsiteY13-428" fmla="*/ 989751 h 1585520"/>
                    <a:gd name="connsiteX14-429" fmla="*/ 184579 w 552481"/>
                    <a:gd name="connsiteY14-430" fmla="*/ 741931 h 1585520"/>
                    <a:gd name="connsiteX15-431" fmla="*/ 521700 w 552481"/>
                    <a:gd name="connsiteY15-432" fmla="*/ 1009232 h 1585520"/>
                    <a:gd name="connsiteX16-433" fmla="*/ 507056 w 552481"/>
                    <a:gd name="connsiteY16-434" fmla="*/ 1169267 h 1585520"/>
                    <a:gd name="connsiteX17-435" fmla="*/ 119129 w 552481"/>
                    <a:gd name="connsiteY17-436" fmla="*/ 889458 h 1585520"/>
                    <a:gd name="connsiteX18-437" fmla="*/ 504472 w 552481"/>
                    <a:gd name="connsiteY18-438" fmla="*/ 1198018 h 1585520"/>
                    <a:gd name="connsiteX19-439" fmla="*/ 519836 w 552481"/>
                    <a:gd name="connsiteY19-440" fmla="*/ 1370630 h 1585520"/>
                    <a:gd name="connsiteX20-441" fmla="*/ 184579 w 552481"/>
                    <a:gd name="connsiteY20-442" fmla="*/ 1132651 h 1585520"/>
                    <a:gd name="connsiteX21-443" fmla="*/ 509865 w 552481"/>
                    <a:gd name="connsiteY21-444" fmla="*/ 1387661 h 1585520"/>
                    <a:gd name="connsiteX22-445" fmla="*/ 552481 w 552481"/>
                    <a:gd name="connsiteY22-446" fmla="*/ 1585328 h 1585520"/>
                    <a:gd name="connsiteX23-447" fmla="*/ 103908 w 552481"/>
                    <a:gd name="connsiteY23-448" fmla="*/ 1357263 h 1585520"/>
                    <a:gd name="connsiteX24-449" fmla="*/ 550099 w 552481"/>
                    <a:gd name="connsiteY24-450" fmla="*/ 0 h 1585520"/>
                    <a:gd name="connsiteX0-451" fmla="*/ 550099 w 552481"/>
                    <a:gd name="connsiteY0-452" fmla="*/ 0 h 1585520"/>
                    <a:gd name="connsiteX1-453" fmla="*/ 550454 w 552481"/>
                    <a:gd name="connsiteY1-454" fmla="*/ 236086 h 1585520"/>
                    <a:gd name="connsiteX2-455" fmla="*/ 488816 w 552481"/>
                    <a:gd name="connsiteY2-456" fmla="*/ 193543 h 1585520"/>
                    <a:gd name="connsiteX3-457" fmla="*/ 550466 w 552481"/>
                    <a:gd name="connsiteY3-458" fmla="*/ 244157 h 1585520"/>
                    <a:gd name="connsiteX4-459" fmla="*/ 550735 w 552481"/>
                    <a:gd name="connsiteY4-460" fmla="*/ 423083 h 1585520"/>
                    <a:gd name="connsiteX5-461" fmla="*/ 440807 w 552481"/>
                    <a:gd name="connsiteY5-462" fmla="*/ 347209 h 1585520"/>
                    <a:gd name="connsiteX6-463" fmla="*/ 550756 w 552481"/>
                    <a:gd name="connsiteY6-464" fmla="*/ 437477 h 1585520"/>
                    <a:gd name="connsiteX7-465" fmla="*/ 523630 w 552481"/>
                    <a:gd name="connsiteY7-466" fmla="*/ 593972 h 1585520"/>
                    <a:gd name="connsiteX8-467" fmla="*/ 372197 w 552481"/>
                    <a:gd name="connsiteY8-468" fmla="*/ 491984 h 1585520"/>
                    <a:gd name="connsiteX9-469" fmla="*/ 521176 w 552481"/>
                    <a:gd name="connsiteY9-470" fmla="*/ 611487 h 1585520"/>
                    <a:gd name="connsiteX10-471" fmla="*/ 508896 w 552481"/>
                    <a:gd name="connsiteY10-472" fmla="*/ 791532 h 1585520"/>
                    <a:gd name="connsiteX11-473" fmla="*/ 270832 w 552481"/>
                    <a:gd name="connsiteY11-474" fmla="*/ 619203 h 1585520"/>
                    <a:gd name="connsiteX12-475" fmla="*/ 501344 w 552481"/>
                    <a:gd name="connsiteY12-476" fmla="*/ 815973 h 1585520"/>
                    <a:gd name="connsiteX13-477" fmla="*/ 534221 w 552481"/>
                    <a:gd name="connsiteY13-478" fmla="*/ 989751 h 1585520"/>
                    <a:gd name="connsiteX14-479" fmla="*/ 184579 w 552481"/>
                    <a:gd name="connsiteY14-480" fmla="*/ 741931 h 1585520"/>
                    <a:gd name="connsiteX15-481" fmla="*/ 521700 w 552481"/>
                    <a:gd name="connsiteY15-482" fmla="*/ 1009232 h 1585520"/>
                    <a:gd name="connsiteX16-483" fmla="*/ 507056 w 552481"/>
                    <a:gd name="connsiteY16-484" fmla="*/ 1169267 h 1585520"/>
                    <a:gd name="connsiteX17-485" fmla="*/ 119129 w 552481"/>
                    <a:gd name="connsiteY17-486" fmla="*/ 889458 h 1585520"/>
                    <a:gd name="connsiteX18-487" fmla="*/ 504472 w 552481"/>
                    <a:gd name="connsiteY18-488" fmla="*/ 1198018 h 1585520"/>
                    <a:gd name="connsiteX19-489" fmla="*/ 519836 w 552481"/>
                    <a:gd name="connsiteY19-490" fmla="*/ 1370630 h 1585520"/>
                    <a:gd name="connsiteX20-491" fmla="*/ 184579 w 552481"/>
                    <a:gd name="connsiteY20-492" fmla="*/ 1132651 h 1585520"/>
                    <a:gd name="connsiteX21-493" fmla="*/ 509865 w 552481"/>
                    <a:gd name="connsiteY21-494" fmla="*/ 1387661 h 1585520"/>
                    <a:gd name="connsiteX22-495" fmla="*/ 552481 w 552481"/>
                    <a:gd name="connsiteY22-496" fmla="*/ 1585328 h 1585520"/>
                    <a:gd name="connsiteX23-497" fmla="*/ 103908 w 552481"/>
                    <a:gd name="connsiteY23-498" fmla="*/ 1357263 h 1585520"/>
                    <a:gd name="connsiteX24-499" fmla="*/ 550099 w 552481"/>
                    <a:gd name="connsiteY24-500" fmla="*/ 0 h 1585520"/>
                    <a:gd name="connsiteX0-501" fmla="*/ 550099 w 552481"/>
                    <a:gd name="connsiteY0-502" fmla="*/ 0 h 1585520"/>
                    <a:gd name="connsiteX1-503" fmla="*/ 550454 w 552481"/>
                    <a:gd name="connsiteY1-504" fmla="*/ 236086 h 1585520"/>
                    <a:gd name="connsiteX2-505" fmla="*/ 488816 w 552481"/>
                    <a:gd name="connsiteY2-506" fmla="*/ 193543 h 1585520"/>
                    <a:gd name="connsiteX3-507" fmla="*/ 550466 w 552481"/>
                    <a:gd name="connsiteY3-508" fmla="*/ 244157 h 1585520"/>
                    <a:gd name="connsiteX4-509" fmla="*/ 550735 w 552481"/>
                    <a:gd name="connsiteY4-510" fmla="*/ 423083 h 1585520"/>
                    <a:gd name="connsiteX5-511" fmla="*/ 440807 w 552481"/>
                    <a:gd name="connsiteY5-512" fmla="*/ 347209 h 1585520"/>
                    <a:gd name="connsiteX6-513" fmla="*/ 530748 w 552481"/>
                    <a:gd name="connsiteY6-514" fmla="*/ 427144 h 1585520"/>
                    <a:gd name="connsiteX7-515" fmla="*/ 523630 w 552481"/>
                    <a:gd name="connsiteY7-516" fmla="*/ 593972 h 1585520"/>
                    <a:gd name="connsiteX8-517" fmla="*/ 372197 w 552481"/>
                    <a:gd name="connsiteY8-518" fmla="*/ 491984 h 1585520"/>
                    <a:gd name="connsiteX9-519" fmla="*/ 521176 w 552481"/>
                    <a:gd name="connsiteY9-520" fmla="*/ 611487 h 1585520"/>
                    <a:gd name="connsiteX10-521" fmla="*/ 508896 w 552481"/>
                    <a:gd name="connsiteY10-522" fmla="*/ 791532 h 1585520"/>
                    <a:gd name="connsiteX11-523" fmla="*/ 270832 w 552481"/>
                    <a:gd name="connsiteY11-524" fmla="*/ 619203 h 1585520"/>
                    <a:gd name="connsiteX12-525" fmla="*/ 501344 w 552481"/>
                    <a:gd name="connsiteY12-526" fmla="*/ 815973 h 1585520"/>
                    <a:gd name="connsiteX13-527" fmla="*/ 534221 w 552481"/>
                    <a:gd name="connsiteY13-528" fmla="*/ 989751 h 1585520"/>
                    <a:gd name="connsiteX14-529" fmla="*/ 184579 w 552481"/>
                    <a:gd name="connsiteY14-530" fmla="*/ 741931 h 1585520"/>
                    <a:gd name="connsiteX15-531" fmla="*/ 521700 w 552481"/>
                    <a:gd name="connsiteY15-532" fmla="*/ 1009232 h 1585520"/>
                    <a:gd name="connsiteX16-533" fmla="*/ 507056 w 552481"/>
                    <a:gd name="connsiteY16-534" fmla="*/ 1169267 h 1585520"/>
                    <a:gd name="connsiteX17-535" fmla="*/ 119129 w 552481"/>
                    <a:gd name="connsiteY17-536" fmla="*/ 889458 h 1585520"/>
                    <a:gd name="connsiteX18-537" fmla="*/ 504472 w 552481"/>
                    <a:gd name="connsiteY18-538" fmla="*/ 1198018 h 1585520"/>
                    <a:gd name="connsiteX19-539" fmla="*/ 519836 w 552481"/>
                    <a:gd name="connsiteY19-540" fmla="*/ 1370630 h 1585520"/>
                    <a:gd name="connsiteX20-541" fmla="*/ 184579 w 552481"/>
                    <a:gd name="connsiteY20-542" fmla="*/ 1132651 h 1585520"/>
                    <a:gd name="connsiteX21-543" fmla="*/ 509865 w 552481"/>
                    <a:gd name="connsiteY21-544" fmla="*/ 1387661 h 1585520"/>
                    <a:gd name="connsiteX22-545" fmla="*/ 552481 w 552481"/>
                    <a:gd name="connsiteY22-546" fmla="*/ 1585328 h 1585520"/>
                    <a:gd name="connsiteX23-547" fmla="*/ 103908 w 552481"/>
                    <a:gd name="connsiteY23-548" fmla="*/ 1357263 h 1585520"/>
                    <a:gd name="connsiteX24-549" fmla="*/ 550099 w 552481"/>
                    <a:gd name="connsiteY24-550" fmla="*/ 0 h 1585520"/>
                    <a:gd name="connsiteX0-551" fmla="*/ 550099 w 552481"/>
                    <a:gd name="connsiteY0-552" fmla="*/ 0 h 1585520"/>
                    <a:gd name="connsiteX1-553" fmla="*/ 550454 w 552481"/>
                    <a:gd name="connsiteY1-554" fmla="*/ 236086 h 1585520"/>
                    <a:gd name="connsiteX2-555" fmla="*/ 488816 w 552481"/>
                    <a:gd name="connsiteY2-556" fmla="*/ 193543 h 1585520"/>
                    <a:gd name="connsiteX3-557" fmla="*/ 550466 w 552481"/>
                    <a:gd name="connsiteY3-558" fmla="*/ 244157 h 1585520"/>
                    <a:gd name="connsiteX4-559" fmla="*/ 528440 w 552481"/>
                    <a:gd name="connsiteY4-560" fmla="*/ 395095 h 1585520"/>
                    <a:gd name="connsiteX5-561" fmla="*/ 440807 w 552481"/>
                    <a:gd name="connsiteY5-562" fmla="*/ 347209 h 1585520"/>
                    <a:gd name="connsiteX6-563" fmla="*/ 530748 w 552481"/>
                    <a:gd name="connsiteY6-564" fmla="*/ 427144 h 1585520"/>
                    <a:gd name="connsiteX7-565" fmla="*/ 523630 w 552481"/>
                    <a:gd name="connsiteY7-566" fmla="*/ 593972 h 1585520"/>
                    <a:gd name="connsiteX8-567" fmla="*/ 372197 w 552481"/>
                    <a:gd name="connsiteY8-568" fmla="*/ 491984 h 1585520"/>
                    <a:gd name="connsiteX9-569" fmla="*/ 521176 w 552481"/>
                    <a:gd name="connsiteY9-570" fmla="*/ 611487 h 1585520"/>
                    <a:gd name="connsiteX10-571" fmla="*/ 508896 w 552481"/>
                    <a:gd name="connsiteY10-572" fmla="*/ 791532 h 1585520"/>
                    <a:gd name="connsiteX11-573" fmla="*/ 270832 w 552481"/>
                    <a:gd name="connsiteY11-574" fmla="*/ 619203 h 1585520"/>
                    <a:gd name="connsiteX12-575" fmla="*/ 501344 w 552481"/>
                    <a:gd name="connsiteY12-576" fmla="*/ 815973 h 1585520"/>
                    <a:gd name="connsiteX13-577" fmla="*/ 534221 w 552481"/>
                    <a:gd name="connsiteY13-578" fmla="*/ 989751 h 1585520"/>
                    <a:gd name="connsiteX14-579" fmla="*/ 184579 w 552481"/>
                    <a:gd name="connsiteY14-580" fmla="*/ 741931 h 1585520"/>
                    <a:gd name="connsiteX15-581" fmla="*/ 521700 w 552481"/>
                    <a:gd name="connsiteY15-582" fmla="*/ 1009232 h 1585520"/>
                    <a:gd name="connsiteX16-583" fmla="*/ 507056 w 552481"/>
                    <a:gd name="connsiteY16-584" fmla="*/ 1169267 h 1585520"/>
                    <a:gd name="connsiteX17-585" fmla="*/ 119129 w 552481"/>
                    <a:gd name="connsiteY17-586" fmla="*/ 889458 h 1585520"/>
                    <a:gd name="connsiteX18-587" fmla="*/ 504472 w 552481"/>
                    <a:gd name="connsiteY18-588" fmla="*/ 1198018 h 1585520"/>
                    <a:gd name="connsiteX19-589" fmla="*/ 519836 w 552481"/>
                    <a:gd name="connsiteY19-590" fmla="*/ 1370630 h 1585520"/>
                    <a:gd name="connsiteX20-591" fmla="*/ 184579 w 552481"/>
                    <a:gd name="connsiteY20-592" fmla="*/ 1132651 h 1585520"/>
                    <a:gd name="connsiteX21-593" fmla="*/ 509865 w 552481"/>
                    <a:gd name="connsiteY21-594" fmla="*/ 1387661 h 1585520"/>
                    <a:gd name="connsiteX22-595" fmla="*/ 552481 w 552481"/>
                    <a:gd name="connsiteY22-596" fmla="*/ 1585328 h 1585520"/>
                    <a:gd name="connsiteX23-597" fmla="*/ 103908 w 552481"/>
                    <a:gd name="connsiteY23-598" fmla="*/ 1357263 h 1585520"/>
                    <a:gd name="connsiteX24-599" fmla="*/ 550099 w 552481"/>
                    <a:gd name="connsiteY24-600" fmla="*/ 0 h 1585520"/>
                    <a:gd name="connsiteX0-601" fmla="*/ 550099 w 552481"/>
                    <a:gd name="connsiteY0-602" fmla="*/ 0 h 1585520"/>
                    <a:gd name="connsiteX1-603" fmla="*/ 550454 w 552481"/>
                    <a:gd name="connsiteY1-604" fmla="*/ 236086 h 1585520"/>
                    <a:gd name="connsiteX2-605" fmla="*/ 488816 w 552481"/>
                    <a:gd name="connsiteY2-606" fmla="*/ 193543 h 1585520"/>
                    <a:gd name="connsiteX3-607" fmla="*/ 532877 w 552481"/>
                    <a:gd name="connsiteY3-608" fmla="*/ 241409 h 1585520"/>
                    <a:gd name="connsiteX4-609" fmla="*/ 528440 w 552481"/>
                    <a:gd name="connsiteY4-610" fmla="*/ 395095 h 1585520"/>
                    <a:gd name="connsiteX5-611" fmla="*/ 440807 w 552481"/>
                    <a:gd name="connsiteY5-612" fmla="*/ 347209 h 1585520"/>
                    <a:gd name="connsiteX6-613" fmla="*/ 530748 w 552481"/>
                    <a:gd name="connsiteY6-614" fmla="*/ 427144 h 1585520"/>
                    <a:gd name="connsiteX7-615" fmla="*/ 523630 w 552481"/>
                    <a:gd name="connsiteY7-616" fmla="*/ 593972 h 1585520"/>
                    <a:gd name="connsiteX8-617" fmla="*/ 372197 w 552481"/>
                    <a:gd name="connsiteY8-618" fmla="*/ 491984 h 1585520"/>
                    <a:gd name="connsiteX9-619" fmla="*/ 521176 w 552481"/>
                    <a:gd name="connsiteY9-620" fmla="*/ 611487 h 1585520"/>
                    <a:gd name="connsiteX10-621" fmla="*/ 508896 w 552481"/>
                    <a:gd name="connsiteY10-622" fmla="*/ 791532 h 1585520"/>
                    <a:gd name="connsiteX11-623" fmla="*/ 270832 w 552481"/>
                    <a:gd name="connsiteY11-624" fmla="*/ 619203 h 1585520"/>
                    <a:gd name="connsiteX12-625" fmla="*/ 501344 w 552481"/>
                    <a:gd name="connsiteY12-626" fmla="*/ 815973 h 1585520"/>
                    <a:gd name="connsiteX13-627" fmla="*/ 534221 w 552481"/>
                    <a:gd name="connsiteY13-628" fmla="*/ 989751 h 1585520"/>
                    <a:gd name="connsiteX14-629" fmla="*/ 184579 w 552481"/>
                    <a:gd name="connsiteY14-630" fmla="*/ 741931 h 1585520"/>
                    <a:gd name="connsiteX15-631" fmla="*/ 521700 w 552481"/>
                    <a:gd name="connsiteY15-632" fmla="*/ 1009232 h 1585520"/>
                    <a:gd name="connsiteX16-633" fmla="*/ 507056 w 552481"/>
                    <a:gd name="connsiteY16-634" fmla="*/ 1169267 h 1585520"/>
                    <a:gd name="connsiteX17-635" fmla="*/ 119129 w 552481"/>
                    <a:gd name="connsiteY17-636" fmla="*/ 889458 h 1585520"/>
                    <a:gd name="connsiteX18-637" fmla="*/ 504472 w 552481"/>
                    <a:gd name="connsiteY18-638" fmla="*/ 1198018 h 1585520"/>
                    <a:gd name="connsiteX19-639" fmla="*/ 519836 w 552481"/>
                    <a:gd name="connsiteY19-640" fmla="*/ 1370630 h 1585520"/>
                    <a:gd name="connsiteX20-641" fmla="*/ 184579 w 552481"/>
                    <a:gd name="connsiteY20-642" fmla="*/ 1132651 h 1585520"/>
                    <a:gd name="connsiteX21-643" fmla="*/ 509865 w 552481"/>
                    <a:gd name="connsiteY21-644" fmla="*/ 1387661 h 1585520"/>
                    <a:gd name="connsiteX22-645" fmla="*/ 552481 w 552481"/>
                    <a:gd name="connsiteY22-646" fmla="*/ 1585328 h 1585520"/>
                    <a:gd name="connsiteX23-647" fmla="*/ 103908 w 552481"/>
                    <a:gd name="connsiteY23-648" fmla="*/ 1357263 h 1585520"/>
                    <a:gd name="connsiteX24-649" fmla="*/ 550099 w 552481"/>
                    <a:gd name="connsiteY24-650" fmla="*/ 0 h 1585520"/>
                    <a:gd name="connsiteX0-651" fmla="*/ 550099 w 580141"/>
                    <a:gd name="connsiteY0-652" fmla="*/ 54739 h 1640259"/>
                    <a:gd name="connsiteX1-653" fmla="*/ 536842 w 580141"/>
                    <a:gd name="connsiteY1-654" fmla="*/ 262901 h 1640259"/>
                    <a:gd name="connsiteX2-655" fmla="*/ 550454 w 580141"/>
                    <a:gd name="connsiteY2-656" fmla="*/ 290825 h 1640259"/>
                    <a:gd name="connsiteX3-657" fmla="*/ 488816 w 580141"/>
                    <a:gd name="connsiteY3-658" fmla="*/ 248282 h 1640259"/>
                    <a:gd name="connsiteX4-659" fmla="*/ 532877 w 580141"/>
                    <a:gd name="connsiteY4-660" fmla="*/ 296148 h 1640259"/>
                    <a:gd name="connsiteX5-661" fmla="*/ 528440 w 580141"/>
                    <a:gd name="connsiteY5-662" fmla="*/ 449834 h 1640259"/>
                    <a:gd name="connsiteX6-663" fmla="*/ 440807 w 580141"/>
                    <a:gd name="connsiteY6-664" fmla="*/ 401948 h 1640259"/>
                    <a:gd name="connsiteX7-665" fmla="*/ 530748 w 580141"/>
                    <a:gd name="connsiteY7-666" fmla="*/ 481883 h 1640259"/>
                    <a:gd name="connsiteX8-667" fmla="*/ 523630 w 580141"/>
                    <a:gd name="connsiteY8-668" fmla="*/ 648711 h 1640259"/>
                    <a:gd name="connsiteX9-669" fmla="*/ 372197 w 580141"/>
                    <a:gd name="connsiteY9-670" fmla="*/ 546723 h 1640259"/>
                    <a:gd name="connsiteX10-671" fmla="*/ 521176 w 580141"/>
                    <a:gd name="connsiteY10-672" fmla="*/ 666226 h 1640259"/>
                    <a:gd name="connsiteX11-673" fmla="*/ 508896 w 580141"/>
                    <a:gd name="connsiteY11-674" fmla="*/ 846271 h 1640259"/>
                    <a:gd name="connsiteX12-675" fmla="*/ 270832 w 580141"/>
                    <a:gd name="connsiteY12-676" fmla="*/ 673942 h 1640259"/>
                    <a:gd name="connsiteX13-677" fmla="*/ 501344 w 580141"/>
                    <a:gd name="connsiteY13-678" fmla="*/ 870712 h 1640259"/>
                    <a:gd name="connsiteX14-679" fmla="*/ 534221 w 580141"/>
                    <a:gd name="connsiteY14-680" fmla="*/ 1044490 h 1640259"/>
                    <a:gd name="connsiteX15-681" fmla="*/ 184579 w 580141"/>
                    <a:gd name="connsiteY15-682" fmla="*/ 796670 h 1640259"/>
                    <a:gd name="connsiteX16-683" fmla="*/ 521700 w 580141"/>
                    <a:gd name="connsiteY16-684" fmla="*/ 1063971 h 1640259"/>
                    <a:gd name="connsiteX17-685" fmla="*/ 507056 w 580141"/>
                    <a:gd name="connsiteY17-686" fmla="*/ 1224006 h 1640259"/>
                    <a:gd name="connsiteX18-687" fmla="*/ 119129 w 580141"/>
                    <a:gd name="connsiteY18-688" fmla="*/ 944197 h 1640259"/>
                    <a:gd name="connsiteX19-689" fmla="*/ 504472 w 580141"/>
                    <a:gd name="connsiteY19-690" fmla="*/ 1252757 h 1640259"/>
                    <a:gd name="connsiteX20-691" fmla="*/ 519836 w 580141"/>
                    <a:gd name="connsiteY20-692" fmla="*/ 1425369 h 1640259"/>
                    <a:gd name="connsiteX21-693" fmla="*/ 184579 w 580141"/>
                    <a:gd name="connsiteY21-694" fmla="*/ 1187390 h 1640259"/>
                    <a:gd name="connsiteX22-695" fmla="*/ 509865 w 580141"/>
                    <a:gd name="connsiteY22-696" fmla="*/ 1442400 h 1640259"/>
                    <a:gd name="connsiteX23-697" fmla="*/ 552481 w 580141"/>
                    <a:gd name="connsiteY23-698" fmla="*/ 1640067 h 1640259"/>
                    <a:gd name="connsiteX24-699" fmla="*/ 103908 w 580141"/>
                    <a:gd name="connsiteY24-700" fmla="*/ 1412002 h 1640259"/>
                    <a:gd name="connsiteX25" fmla="*/ 550099 w 580141"/>
                    <a:gd name="connsiteY25" fmla="*/ 54739 h 1640259"/>
                    <a:gd name="connsiteX0-701" fmla="*/ 550099 w 580141"/>
                    <a:gd name="connsiteY0-702" fmla="*/ 54739 h 1640259"/>
                    <a:gd name="connsiteX1-703" fmla="*/ 536842 w 580141"/>
                    <a:gd name="connsiteY1-704" fmla="*/ 262901 h 1640259"/>
                    <a:gd name="connsiteX2-705" fmla="*/ 550454 w 580141"/>
                    <a:gd name="connsiteY2-706" fmla="*/ 290825 h 1640259"/>
                    <a:gd name="connsiteX3-707" fmla="*/ 488816 w 580141"/>
                    <a:gd name="connsiteY3-708" fmla="*/ 248282 h 1640259"/>
                    <a:gd name="connsiteX4-709" fmla="*/ 532877 w 580141"/>
                    <a:gd name="connsiteY4-710" fmla="*/ 296148 h 1640259"/>
                    <a:gd name="connsiteX5-711" fmla="*/ 528440 w 580141"/>
                    <a:gd name="connsiteY5-712" fmla="*/ 449834 h 1640259"/>
                    <a:gd name="connsiteX6-713" fmla="*/ 440807 w 580141"/>
                    <a:gd name="connsiteY6-714" fmla="*/ 401948 h 1640259"/>
                    <a:gd name="connsiteX7-715" fmla="*/ 530748 w 580141"/>
                    <a:gd name="connsiteY7-716" fmla="*/ 481883 h 1640259"/>
                    <a:gd name="connsiteX8-717" fmla="*/ 523630 w 580141"/>
                    <a:gd name="connsiteY8-718" fmla="*/ 648711 h 1640259"/>
                    <a:gd name="connsiteX9-719" fmla="*/ 372197 w 580141"/>
                    <a:gd name="connsiteY9-720" fmla="*/ 546723 h 1640259"/>
                    <a:gd name="connsiteX10-721" fmla="*/ 521176 w 580141"/>
                    <a:gd name="connsiteY10-722" fmla="*/ 666226 h 1640259"/>
                    <a:gd name="connsiteX11-723" fmla="*/ 508896 w 580141"/>
                    <a:gd name="connsiteY11-724" fmla="*/ 846271 h 1640259"/>
                    <a:gd name="connsiteX12-725" fmla="*/ 270832 w 580141"/>
                    <a:gd name="connsiteY12-726" fmla="*/ 673942 h 1640259"/>
                    <a:gd name="connsiteX13-727" fmla="*/ 501344 w 580141"/>
                    <a:gd name="connsiteY13-728" fmla="*/ 870712 h 1640259"/>
                    <a:gd name="connsiteX14-729" fmla="*/ 484201 w 580141"/>
                    <a:gd name="connsiteY14-730" fmla="*/ 1018658 h 1640259"/>
                    <a:gd name="connsiteX15-731" fmla="*/ 184579 w 580141"/>
                    <a:gd name="connsiteY15-732" fmla="*/ 796670 h 1640259"/>
                    <a:gd name="connsiteX16-733" fmla="*/ 521700 w 580141"/>
                    <a:gd name="connsiteY16-734" fmla="*/ 1063971 h 1640259"/>
                    <a:gd name="connsiteX17-735" fmla="*/ 507056 w 580141"/>
                    <a:gd name="connsiteY17-736" fmla="*/ 1224006 h 1640259"/>
                    <a:gd name="connsiteX18-737" fmla="*/ 119129 w 580141"/>
                    <a:gd name="connsiteY18-738" fmla="*/ 944197 h 1640259"/>
                    <a:gd name="connsiteX19-739" fmla="*/ 504472 w 580141"/>
                    <a:gd name="connsiteY19-740" fmla="*/ 1252757 h 1640259"/>
                    <a:gd name="connsiteX20-741" fmla="*/ 519836 w 580141"/>
                    <a:gd name="connsiteY20-742" fmla="*/ 1425369 h 1640259"/>
                    <a:gd name="connsiteX21-743" fmla="*/ 184579 w 580141"/>
                    <a:gd name="connsiteY21-744" fmla="*/ 1187390 h 1640259"/>
                    <a:gd name="connsiteX22-745" fmla="*/ 509865 w 580141"/>
                    <a:gd name="connsiteY22-746" fmla="*/ 1442400 h 1640259"/>
                    <a:gd name="connsiteX23-747" fmla="*/ 552481 w 580141"/>
                    <a:gd name="connsiteY23-748" fmla="*/ 1640067 h 1640259"/>
                    <a:gd name="connsiteX24-749" fmla="*/ 103908 w 580141"/>
                    <a:gd name="connsiteY24-750" fmla="*/ 1412002 h 1640259"/>
                    <a:gd name="connsiteX25-751" fmla="*/ 550099 w 580141"/>
                    <a:gd name="connsiteY25-752" fmla="*/ 54739 h 1640259"/>
                    <a:gd name="connsiteX0-753" fmla="*/ 550099 w 580141"/>
                    <a:gd name="connsiteY0-754" fmla="*/ 54739 h 1640259"/>
                    <a:gd name="connsiteX1-755" fmla="*/ 536842 w 580141"/>
                    <a:gd name="connsiteY1-756" fmla="*/ 262901 h 1640259"/>
                    <a:gd name="connsiteX2-757" fmla="*/ 550454 w 580141"/>
                    <a:gd name="connsiteY2-758" fmla="*/ 290825 h 1640259"/>
                    <a:gd name="connsiteX3-759" fmla="*/ 488816 w 580141"/>
                    <a:gd name="connsiteY3-760" fmla="*/ 248282 h 1640259"/>
                    <a:gd name="connsiteX4-761" fmla="*/ 532877 w 580141"/>
                    <a:gd name="connsiteY4-762" fmla="*/ 296148 h 1640259"/>
                    <a:gd name="connsiteX5-763" fmla="*/ 528440 w 580141"/>
                    <a:gd name="connsiteY5-764" fmla="*/ 449834 h 1640259"/>
                    <a:gd name="connsiteX6-765" fmla="*/ 440807 w 580141"/>
                    <a:gd name="connsiteY6-766" fmla="*/ 401948 h 1640259"/>
                    <a:gd name="connsiteX7-767" fmla="*/ 530748 w 580141"/>
                    <a:gd name="connsiteY7-768" fmla="*/ 481883 h 1640259"/>
                    <a:gd name="connsiteX8-769" fmla="*/ 523630 w 580141"/>
                    <a:gd name="connsiteY8-770" fmla="*/ 648711 h 1640259"/>
                    <a:gd name="connsiteX9-771" fmla="*/ 372197 w 580141"/>
                    <a:gd name="connsiteY9-772" fmla="*/ 546723 h 1640259"/>
                    <a:gd name="connsiteX10-773" fmla="*/ 521176 w 580141"/>
                    <a:gd name="connsiteY10-774" fmla="*/ 666226 h 1640259"/>
                    <a:gd name="connsiteX11-775" fmla="*/ 508896 w 580141"/>
                    <a:gd name="connsiteY11-776" fmla="*/ 846271 h 1640259"/>
                    <a:gd name="connsiteX12-777" fmla="*/ 270832 w 580141"/>
                    <a:gd name="connsiteY12-778" fmla="*/ 673942 h 1640259"/>
                    <a:gd name="connsiteX13-779" fmla="*/ 501344 w 580141"/>
                    <a:gd name="connsiteY13-780" fmla="*/ 870712 h 1640259"/>
                    <a:gd name="connsiteX14-781" fmla="*/ 484201 w 580141"/>
                    <a:gd name="connsiteY14-782" fmla="*/ 1018658 h 1640259"/>
                    <a:gd name="connsiteX15-783" fmla="*/ 184579 w 580141"/>
                    <a:gd name="connsiteY15-784" fmla="*/ 796670 h 1640259"/>
                    <a:gd name="connsiteX16-785" fmla="*/ 479002 w 580141"/>
                    <a:gd name="connsiteY16-786" fmla="*/ 1055860 h 1640259"/>
                    <a:gd name="connsiteX17-787" fmla="*/ 507056 w 580141"/>
                    <a:gd name="connsiteY17-788" fmla="*/ 1224006 h 1640259"/>
                    <a:gd name="connsiteX18-789" fmla="*/ 119129 w 580141"/>
                    <a:gd name="connsiteY18-790" fmla="*/ 944197 h 1640259"/>
                    <a:gd name="connsiteX19-791" fmla="*/ 504472 w 580141"/>
                    <a:gd name="connsiteY19-792" fmla="*/ 1252757 h 1640259"/>
                    <a:gd name="connsiteX20-793" fmla="*/ 519836 w 580141"/>
                    <a:gd name="connsiteY20-794" fmla="*/ 1425369 h 1640259"/>
                    <a:gd name="connsiteX21-795" fmla="*/ 184579 w 580141"/>
                    <a:gd name="connsiteY21-796" fmla="*/ 1187390 h 1640259"/>
                    <a:gd name="connsiteX22-797" fmla="*/ 509865 w 580141"/>
                    <a:gd name="connsiteY22-798" fmla="*/ 1442400 h 1640259"/>
                    <a:gd name="connsiteX23-799" fmla="*/ 552481 w 580141"/>
                    <a:gd name="connsiteY23-800" fmla="*/ 1640067 h 1640259"/>
                    <a:gd name="connsiteX24-801" fmla="*/ 103908 w 580141"/>
                    <a:gd name="connsiteY24-802" fmla="*/ 1412002 h 1640259"/>
                    <a:gd name="connsiteX25-803" fmla="*/ 550099 w 580141"/>
                    <a:gd name="connsiteY25-804" fmla="*/ 54739 h 1640259"/>
                    <a:gd name="connsiteX0-805" fmla="*/ 550099 w 580141"/>
                    <a:gd name="connsiteY0-806" fmla="*/ 54739 h 1640259"/>
                    <a:gd name="connsiteX1-807" fmla="*/ 536842 w 580141"/>
                    <a:gd name="connsiteY1-808" fmla="*/ 262901 h 1640259"/>
                    <a:gd name="connsiteX2-809" fmla="*/ 550454 w 580141"/>
                    <a:gd name="connsiteY2-810" fmla="*/ 290825 h 1640259"/>
                    <a:gd name="connsiteX3-811" fmla="*/ 488816 w 580141"/>
                    <a:gd name="connsiteY3-812" fmla="*/ 248282 h 1640259"/>
                    <a:gd name="connsiteX4-813" fmla="*/ 532877 w 580141"/>
                    <a:gd name="connsiteY4-814" fmla="*/ 296148 h 1640259"/>
                    <a:gd name="connsiteX5-815" fmla="*/ 528440 w 580141"/>
                    <a:gd name="connsiteY5-816" fmla="*/ 449834 h 1640259"/>
                    <a:gd name="connsiteX6-817" fmla="*/ 440807 w 580141"/>
                    <a:gd name="connsiteY6-818" fmla="*/ 401948 h 1640259"/>
                    <a:gd name="connsiteX7-819" fmla="*/ 530748 w 580141"/>
                    <a:gd name="connsiteY7-820" fmla="*/ 481883 h 1640259"/>
                    <a:gd name="connsiteX8-821" fmla="*/ 523630 w 580141"/>
                    <a:gd name="connsiteY8-822" fmla="*/ 648711 h 1640259"/>
                    <a:gd name="connsiteX9-823" fmla="*/ 372197 w 580141"/>
                    <a:gd name="connsiteY9-824" fmla="*/ 546723 h 1640259"/>
                    <a:gd name="connsiteX10-825" fmla="*/ 521176 w 580141"/>
                    <a:gd name="connsiteY10-826" fmla="*/ 666226 h 1640259"/>
                    <a:gd name="connsiteX11-827" fmla="*/ 508896 w 580141"/>
                    <a:gd name="connsiteY11-828" fmla="*/ 846271 h 1640259"/>
                    <a:gd name="connsiteX12-829" fmla="*/ 270832 w 580141"/>
                    <a:gd name="connsiteY12-830" fmla="*/ 673942 h 1640259"/>
                    <a:gd name="connsiteX13-831" fmla="*/ 501344 w 580141"/>
                    <a:gd name="connsiteY13-832" fmla="*/ 870712 h 1640259"/>
                    <a:gd name="connsiteX14-833" fmla="*/ 484201 w 580141"/>
                    <a:gd name="connsiteY14-834" fmla="*/ 1018658 h 1640259"/>
                    <a:gd name="connsiteX15-835" fmla="*/ 184579 w 580141"/>
                    <a:gd name="connsiteY15-836" fmla="*/ 796670 h 1640259"/>
                    <a:gd name="connsiteX16-837" fmla="*/ 479002 w 580141"/>
                    <a:gd name="connsiteY16-838" fmla="*/ 1055860 h 1640259"/>
                    <a:gd name="connsiteX17-839" fmla="*/ 474625 w 580141"/>
                    <a:gd name="connsiteY17-840" fmla="*/ 1200922 h 1640259"/>
                    <a:gd name="connsiteX18-841" fmla="*/ 119129 w 580141"/>
                    <a:gd name="connsiteY18-842" fmla="*/ 944197 h 1640259"/>
                    <a:gd name="connsiteX19-843" fmla="*/ 504472 w 580141"/>
                    <a:gd name="connsiteY19-844" fmla="*/ 1252757 h 1640259"/>
                    <a:gd name="connsiteX20-845" fmla="*/ 519836 w 580141"/>
                    <a:gd name="connsiteY20-846" fmla="*/ 1425369 h 1640259"/>
                    <a:gd name="connsiteX21-847" fmla="*/ 184579 w 580141"/>
                    <a:gd name="connsiteY21-848" fmla="*/ 1187390 h 1640259"/>
                    <a:gd name="connsiteX22-849" fmla="*/ 509865 w 580141"/>
                    <a:gd name="connsiteY22-850" fmla="*/ 1442400 h 1640259"/>
                    <a:gd name="connsiteX23-851" fmla="*/ 552481 w 580141"/>
                    <a:gd name="connsiteY23-852" fmla="*/ 1640067 h 1640259"/>
                    <a:gd name="connsiteX24-853" fmla="*/ 103908 w 580141"/>
                    <a:gd name="connsiteY24-854" fmla="*/ 1412002 h 1640259"/>
                    <a:gd name="connsiteX25-855" fmla="*/ 550099 w 580141"/>
                    <a:gd name="connsiteY25-856" fmla="*/ 54739 h 1640259"/>
                    <a:gd name="connsiteX0-857" fmla="*/ 550099 w 580141"/>
                    <a:gd name="connsiteY0-858" fmla="*/ 54739 h 1640259"/>
                    <a:gd name="connsiteX1-859" fmla="*/ 536842 w 580141"/>
                    <a:gd name="connsiteY1-860" fmla="*/ 262901 h 1640259"/>
                    <a:gd name="connsiteX2-861" fmla="*/ 550454 w 580141"/>
                    <a:gd name="connsiteY2-862" fmla="*/ 290825 h 1640259"/>
                    <a:gd name="connsiteX3-863" fmla="*/ 488816 w 580141"/>
                    <a:gd name="connsiteY3-864" fmla="*/ 248282 h 1640259"/>
                    <a:gd name="connsiteX4-865" fmla="*/ 532877 w 580141"/>
                    <a:gd name="connsiteY4-866" fmla="*/ 296148 h 1640259"/>
                    <a:gd name="connsiteX5-867" fmla="*/ 528440 w 580141"/>
                    <a:gd name="connsiteY5-868" fmla="*/ 449834 h 1640259"/>
                    <a:gd name="connsiteX6-869" fmla="*/ 440807 w 580141"/>
                    <a:gd name="connsiteY6-870" fmla="*/ 401948 h 1640259"/>
                    <a:gd name="connsiteX7-871" fmla="*/ 530748 w 580141"/>
                    <a:gd name="connsiteY7-872" fmla="*/ 481883 h 1640259"/>
                    <a:gd name="connsiteX8-873" fmla="*/ 523630 w 580141"/>
                    <a:gd name="connsiteY8-874" fmla="*/ 648711 h 1640259"/>
                    <a:gd name="connsiteX9-875" fmla="*/ 372197 w 580141"/>
                    <a:gd name="connsiteY9-876" fmla="*/ 546723 h 1640259"/>
                    <a:gd name="connsiteX10-877" fmla="*/ 521176 w 580141"/>
                    <a:gd name="connsiteY10-878" fmla="*/ 666226 h 1640259"/>
                    <a:gd name="connsiteX11-879" fmla="*/ 508896 w 580141"/>
                    <a:gd name="connsiteY11-880" fmla="*/ 846271 h 1640259"/>
                    <a:gd name="connsiteX12-881" fmla="*/ 270832 w 580141"/>
                    <a:gd name="connsiteY12-882" fmla="*/ 673942 h 1640259"/>
                    <a:gd name="connsiteX13-883" fmla="*/ 501344 w 580141"/>
                    <a:gd name="connsiteY13-884" fmla="*/ 870712 h 1640259"/>
                    <a:gd name="connsiteX14-885" fmla="*/ 484201 w 580141"/>
                    <a:gd name="connsiteY14-886" fmla="*/ 1018658 h 1640259"/>
                    <a:gd name="connsiteX15-887" fmla="*/ 184579 w 580141"/>
                    <a:gd name="connsiteY15-888" fmla="*/ 796670 h 1640259"/>
                    <a:gd name="connsiteX16-889" fmla="*/ 479002 w 580141"/>
                    <a:gd name="connsiteY16-890" fmla="*/ 1055860 h 1640259"/>
                    <a:gd name="connsiteX17-891" fmla="*/ 474625 w 580141"/>
                    <a:gd name="connsiteY17-892" fmla="*/ 1200922 h 1640259"/>
                    <a:gd name="connsiteX18-893" fmla="*/ 119129 w 580141"/>
                    <a:gd name="connsiteY18-894" fmla="*/ 944197 h 1640259"/>
                    <a:gd name="connsiteX19-895" fmla="*/ 467006 w 580141"/>
                    <a:gd name="connsiteY19-896" fmla="*/ 1229607 h 1640259"/>
                    <a:gd name="connsiteX20-897" fmla="*/ 519836 w 580141"/>
                    <a:gd name="connsiteY20-898" fmla="*/ 1425369 h 1640259"/>
                    <a:gd name="connsiteX21-899" fmla="*/ 184579 w 580141"/>
                    <a:gd name="connsiteY21-900" fmla="*/ 1187390 h 1640259"/>
                    <a:gd name="connsiteX22-901" fmla="*/ 509865 w 580141"/>
                    <a:gd name="connsiteY22-902" fmla="*/ 1442400 h 1640259"/>
                    <a:gd name="connsiteX23-903" fmla="*/ 552481 w 580141"/>
                    <a:gd name="connsiteY23-904" fmla="*/ 1640067 h 1640259"/>
                    <a:gd name="connsiteX24-905" fmla="*/ 103908 w 580141"/>
                    <a:gd name="connsiteY24-906" fmla="*/ 1412002 h 1640259"/>
                    <a:gd name="connsiteX25-907" fmla="*/ 550099 w 580141"/>
                    <a:gd name="connsiteY25-908" fmla="*/ 54739 h 1640259"/>
                    <a:gd name="connsiteX0-909" fmla="*/ 550099 w 580141"/>
                    <a:gd name="connsiteY0-910" fmla="*/ 54739 h 1640259"/>
                    <a:gd name="connsiteX1-911" fmla="*/ 536842 w 580141"/>
                    <a:gd name="connsiteY1-912" fmla="*/ 262901 h 1640259"/>
                    <a:gd name="connsiteX2-913" fmla="*/ 550454 w 580141"/>
                    <a:gd name="connsiteY2-914" fmla="*/ 290825 h 1640259"/>
                    <a:gd name="connsiteX3-915" fmla="*/ 488816 w 580141"/>
                    <a:gd name="connsiteY3-916" fmla="*/ 248282 h 1640259"/>
                    <a:gd name="connsiteX4-917" fmla="*/ 532877 w 580141"/>
                    <a:gd name="connsiteY4-918" fmla="*/ 296148 h 1640259"/>
                    <a:gd name="connsiteX5-919" fmla="*/ 528440 w 580141"/>
                    <a:gd name="connsiteY5-920" fmla="*/ 449834 h 1640259"/>
                    <a:gd name="connsiteX6-921" fmla="*/ 440807 w 580141"/>
                    <a:gd name="connsiteY6-922" fmla="*/ 401948 h 1640259"/>
                    <a:gd name="connsiteX7-923" fmla="*/ 530748 w 580141"/>
                    <a:gd name="connsiteY7-924" fmla="*/ 481883 h 1640259"/>
                    <a:gd name="connsiteX8-925" fmla="*/ 523630 w 580141"/>
                    <a:gd name="connsiteY8-926" fmla="*/ 648711 h 1640259"/>
                    <a:gd name="connsiteX9-927" fmla="*/ 372197 w 580141"/>
                    <a:gd name="connsiteY9-928" fmla="*/ 546723 h 1640259"/>
                    <a:gd name="connsiteX10-929" fmla="*/ 521176 w 580141"/>
                    <a:gd name="connsiteY10-930" fmla="*/ 666226 h 1640259"/>
                    <a:gd name="connsiteX11-931" fmla="*/ 508896 w 580141"/>
                    <a:gd name="connsiteY11-932" fmla="*/ 846271 h 1640259"/>
                    <a:gd name="connsiteX12-933" fmla="*/ 270832 w 580141"/>
                    <a:gd name="connsiteY12-934" fmla="*/ 673942 h 1640259"/>
                    <a:gd name="connsiteX13-935" fmla="*/ 501344 w 580141"/>
                    <a:gd name="connsiteY13-936" fmla="*/ 870712 h 1640259"/>
                    <a:gd name="connsiteX14-937" fmla="*/ 484201 w 580141"/>
                    <a:gd name="connsiteY14-938" fmla="*/ 1018658 h 1640259"/>
                    <a:gd name="connsiteX15-939" fmla="*/ 184579 w 580141"/>
                    <a:gd name="connsiteY15-940" fmla="*/ 796670 h 1640259"/>
                    <a:gd name="connsiteX16-941" fmla="*/ 479002 w 580141"/>
                    <a:gd name="connsiteY16-942" fmla="*/ 1055860 h 1640259"/>
                    <a:gd name="connsiteX17-943" fmla="*/ 474625 w 580141"/>
                    <a:gd name="connsiteY17-944" fmla="*/ 1200922 h 1640259"/>
                    <a:gd name="connsiteX18-945" fmla="*/ 119129 w 580141"/>
                    <a:gd name="connsiteY18-946" fmla="*/ 944197 h 1640259"/>
                    <a:gd name="connsiteX19-947" fmla="*/ 467006 w 580141"/>
                    <a:gd name="connsiteY19-948" fmla="*/ 1229607 h 1640259"/>
                    <a:gd name="connsiteX20-949" fmla="*/ 519836 w 580141"/>
                    <a:gd name="connsiteY20-950" fmla="*/ 1425369 h 1640259"/>
                    <a:gd name="connsiteX21-951" fmla="*/ 184579 w 580141"/>
                    <a:gd name="connsiteY21-952" fmla="*/ 1187390 h 1640259"/>
                    <a:gd name="connsiteX22-953" fmla="*/ 480050 w 580141"/>
                    <a:gd name="connsiteY22-954" fmla="*/ 1411796 h 1640259"/>
                    <a:gd name="connsiteX23-955" fmla="*/ 552481 w 580141"/>
                    <a:gd name="connsiteY23-956" fmla="*/ 1640067 h 1640259"/>
                    <a:gd name="connsiteX24-957" fmla="*/ 103908 w 580141"/>
                    <a:gd name="connsiteY24-958" fmla="*/ 1412002 h 1640259"/>
                    <a:gd name="connsiteX25-959" fmla="*/ 550099 w 580141"/>
                    <a:gd name="connsiteY25-960" fmla="*/ 54739 h 1640259"/>
                    <a:gd name="connsiteX0-961" fmla="*/ 550099 w 580141"/>
                    <a:gd name="connsiteY0-962" fmla="*/ 54739 h 1640259"/>
                    <a:gd name="connsiteX1-963" fmla="*/ 536842 w 580141"/>
                    <a:gd name="connsiteY1-964" fmla="*/ 262901 h 1640259"/>
                    <a:gd name="connsiteX2-965" fmla="*/ 550454 w 580141"/>
                    <a:gd name="connsiteY2-966" fmla="*/ 290825 h 1640259"/>
                    <a:gd name="connsiteX3-967" fmla="*/ 488816 w 580141"/>
                    <a:gd name="connsiteY3-968" fmla="*/ 248282 h 1640259"/>
                    <a:gd name="connsiteX4-969" fmla="*/ 532877 w 580141"/>
                    <a:gd name="connsiteY4-970" fmla="*/ 296148 h 1640259"/>
                    <a:gd name="connsiteX5-971" fmla="*/ 528440 w 580141"/>
                    <a:gd name="connsiteY5-972" fmla="*/ 449834 h 1640259"/>
                    <a:gd name="connsiteX6-973" fmla="*/ 440807 w 580141"/>
                    <a:gd name="connsiteY6-974" fmla="*/ 401948 h 1640259"/>
                    <a:gd name="connsiteX7-975" fmla="*/ 530748 w 580141"/>
                    <a:gd name="connsiteY7-976" fmla="*/ 481883 h 1640259"/>
                    <a:gd name="connsiteX8-977" fmla="*/ 523630 w 580141"/>
                    <a:gd name="connsiteY8-978" fmla="*/ 648711 h 1640259"/>
                    <a:gd name="connsiteX9-979" fmla="*/ 372197 w 580141"/>
                    <a:gd name="connsiteY9-980" fmla="*/ 546723 h 1640259"/>
                    <a:gd name="connsiteX10-981" fmla="*/ 521176 w 580141"/>
                    <a:gd name="connsiteY10-982" fmla="*/ 666226 h 1640259"/>
                    <a:gd name="connsiteX11-983" fmla="*/ 508896 w 580141"/>
                    <a:gd name="connsiteY11-984" fmla="*/ 846271 h 1640259"/>
                    <a:gd name="connsiteX12-985" fmla="*/ 270832 w 580141"/>
                    <a:gd name="connsiteY12-986" fmla="*/ 673942 h 1640259"/>
                    <a:gd name="connsiteX13-987" fmla="*/ 501344 w 580141"/>
                    <a:gd name="connsiteY13-988" fmla="*/ 870712 h 1640259"/>
                    <a:gd name="connsiteX14-989" fmla="*/ 484201 w 580141"/>
                    <a:gd name="connsiteY14-990" fmla="*/ 1018658 h 1640259"/>
                    <a:gd name="connsiteX15-991" fmla="*/ 184579 w 580141"/>
                    <a:gd name="connsiteY15-992" fmla="*/ 796670 h 1640259"/>
                    <a:gd name="connsiteX16-993" fmla="*/ 479002 w 580141"/>
                    <a:gd name="connsiteY16-994" fmla="*/ 1055860 h 1640259"/>
                    <a:gd name="connsiteX17-995" fmla="*/ 474625 w 580141"/>
                    <a:gd name="connsiteY17-996" fmla="*/ 1200922 h 1640259"/>
                    <a:gd name="connsiteX18-997" fmla="*/ 119129 w 580141"/>
                    <a:gd name="connsiteY18-998" fmla="*/ 944197 h 1640259"/>
                    <a:gd name="connsiteX19-999" fmla="*/ 467006 w 580141"/>
                    <a:gd name="connsiteY19-1000" fmla="*/ 1229607 h 1640259"/>
                    <a:gd name="connsiteX20-1001" fmla="*/ 487405 w 580141"/>
                    <a:gd name="connsiteY20-1002" fmla="*/ 1402284 h 1640259"/>
                    <a:gd name="connsiteX21-1003" fmla="*/ 184579 w 580141"/>
                    <a:gd name="connsiteY21-1004" fmla="*/ 1187390 h 1640259"/>
                    <a:gd name="connsiteX22-1005" fmla="*/ 480050 w 580141"/>
                    <a:gd name="connsiteY22-1006" fmla="*/ 1411796 h 1640259"/>
                    <a:gd name="connsiteX23-1007" fmla="*/ 552481 w 580141"/>
                    <a:gd name="connsiteY23-1008" fmla="*/ 1640067 h 1640259"/>
                    <a:gd name="connsiteX24-1009" fmla="*/ 103908 w 580141"/>
                    <a:gd name="connsiteY24-1010" fmla="*/ 1412002 h 1640259"/>
                    <a:gd name="connsiteX25-1011" fmla="*/ 550099 w 580141"/>
                    <a:gd name="connsiteY25-1012" fmla="*/ 54739 h 1640259"/>
                    <a:gd name="connsiteX0-1013" fmla="*/ 550099 w 580141"/>
                    <a:gd name="connsiteY0-1014" fmla="*/ 54739 h 1640259"/>
                    <a:gd name="connsiteX1-1015" fmla="*/ 536842 w 580141"/>
                    <a:gd name="connsiteY1-1016" fmla="*/ 262901 h 1640259"/>
                    <a:gd name="connsiteX2-1017" fmla="*/ 550454 w 580141"/>
                    <a:gd name="connsiteY2-1018" fmla="*/ 290825 h 1640259"/>
                    <a:gd name="connsiteX3-1019" fmla="*/ 488816 w 580141"/>
                    <a:gd name="connsiteY3-1020" fmla="*/ 248282 h 1640259"/>
                    <a:gd name="connsiteX4-1021" fmla="*/ 532877 w 580141"/>
                    <a:gd name="connsiteY4-1022" fmla="*/ 296148 h 1640259"/>
                    <a:gd name="connsiteX5-1023" fmla="*/ 528440 w 580141"/>
                    <a:gd name="connsiteY5-1024" fmla="*/ 449834 h 1640259"/>
                    <a:gd name="connsiteX6-1025" fmla="*/ 440807 w 580141"/>
                    <a:gd name="connsiteY6-1026" fmla="*/ 401948 h 1640259"/>
                    <a:gd name="connsiteX7-1027" fmla="*/ 530748 w 580141"/>
                    <a:gd name="connsiteY7-1028" fmla="*/ 481883 h 1640259"/>
                    <a:gd name="connsiteX8-1029" fmla="*/ 523630 w 580141"/>
                    <a:gd name="connsiteY8-1030" fmla="*/ 648711 h 1640259"/>
                    <a:gd name="connsiteX9-1031" fmla="*/ 372197 w 580141"/>
                    <a:gd name="connsiteY9-1032" fmla="*/ 546723 h 1640259"/>
                    <a:gd name="connsiteX10-1033" fmla="*/ 521176 w 580141"/>
                    <a:gd name="connsiteY10-1034" fmla="*/ 666226 h 1640259"/>
                    <a:gd name="connsiteX11-1035" fmla="*/ 508896 w 580141"/>
                    <a:gd name="connsiteY11-1036" fmla="*/ 846271 h 1640259"/>
                    <a:gd name="connsiteX12-1037" fmla="*/ 270832 w 580141"/>
                    <a:gd name="connsiteY12-1038" fmla="*/ 673942 h 1640259"/>
                    <a:gd name="connsiteX13-1039" fmla="*/ 501344 w 580141"/>
                    <a:gd name="connsiteY13-1040" fmla="*/ 870712 h 1640259"/>
                    <a:gd name="connsiteX14-1041" fmla="*/ 484201 w 580141"/>
                    <a:gd name="connsiteY14-1042" fmla="*/ 1018658 h 1640259"/>
                    <a:gd name="connsiteX15-1043" fmla="*/ 184579 w 580141"/>
                    <a:gd name="connsiteY15-1044" fmla="*/ 796670 h 1640259"/>
                    <a:gd name="connsiteX16-1045" fmla="*/ 479002 w 580141"/>
                    <a:gd name="connsiteY16-1046" fmla="*/ 1055860 h 1640259"/>
                    <a:gd name="connsiteX17-1047" fmla="*/ 474625 w 580141"/>
                    <a:gd name="connsiteY17-1048" fmla="*/ 1200922 h 1640259"/>
                    <a:gd name="connsiteX18-1049" fmla="*/ 119129 w 580141"/>
                    <a:gd name="connsiteY18-1050" fmla="*/ 944197 h 1640259"/>
                    <a:gd name="connsiteX19-1051" fmla="*/ 467006 w 580141"/>
                    <a:gd name="connsiteY19-1052" fmla="*/ 1229607 h 1640259"/>
                    <a:gd name="connsiteX20-1053" fmla="*/ 480083 w 580141"/>
                    <a:gd name="connsiteY20-1054" fmla="*/ 1384563 h 1640259"/>
                    <a:gd name="connsiteX21-1055" fmla="*/ 184579 w 580141"/>
                    <a:gd name="connsiteY21-1056" fmla="*/ 1187390 h 1640259"/>
                    <a:gd name="connsiteX22-1057" fmla="*/ 480050 w 580141"/>
                    <a:gd name="connsiteY22-1058" fmla="*/ 1411796 h 1640259"/>
                    <a:gd name="connsiteX23-1059" fmla="*/ 552481 w 580141"/>
                    <a:gd name="connsiteY23-1060" fmla="*/ 1640067 h 1640259"/>
                    <a:gd name="connsiteX24-1061" fmla="*/ 103908 w 580141"/>
                    <a:gd name="connsiteY24-1062" fmla="*/ 1412002 h 1640259"/>
                    <a:gd name="connsiteX25-1063" fmla="*/ 550099 w 580141"/>
                    <a:gd name="connsiteY25-1064" fmla="*/ 54739 h 1640259"/>
                    <a:gd name="connsiteX0-1065" fmla="*/ 550099 w 580141"/>
                    <a:gd name="connsiteY0-1066" fmla="*/ 54739 h 1640259"/>
                    <a:gd name="connsiteX1-1067" fmla="*/ 536842 w 580141"/>
                    <a:gd name="connsiteY1-1068" fmla="*/ 262901 h 1640259"/>
                    <a:gd name="connsiteX2-1069" fmla="*/ 550454 w 580141"/>
                    <a:gd name="connsiteY2-1070" fmla="*/ 290825 h 1640259"/>
                    <a:gd name="connsiteX3-1071" fmla="*/ 488816 w 580141"/>
                    <a:gd name="connsiteY3-1072" fmla="*/ 248282 h 1640259"/>
                    <a:gd name="connsiteX4-1073" fmla="*/ 532877 w 580141"/>
                    <a:gd name="connsiteY4-1074" fmla="*/ 296148 h 1640259"/>
                    <a:gd name="connsiteX5-1075" fmla="*/ 528440 w 580141"/>
                    <a:gd name="connsiteY5-1076" fmla="*/ 449834 h 1640259"/>
                    <a:gd name="connsiteX6-1077" fmla="*/ 440807 w 580141"/>
                    <a:gd name="connsiteY6-1078" fmla="*/ 401948 h 1640259"/>
                    <a:gd name="connsiteX7-1079" fmla="*/ 530748 w 580141"/>
                    <a:gd name="connsiteY7-1080" fmla="*/ 481883 h 1640259"/>
                    <a:gd name="connsiteX8-1081" fmla="*/ 523630 w 580141"/>
                    <a:gd name="connsiteY8-1082" fmla="*/ 648711 h 1640259"/>
                    <a:gd name="connsiteX9-1083" fmla="*/ 372197 w 580141"/>
                    <a:gd name="connsiteY9-1084" fmla="*/ 546723 h 1640259"/>
                    <a:gd name="connsiteX10-1085" fmla="*/ 498617 w 580141"/>
                    <a:gd name="connsiteY10-1086" fmla="*/ 658378 h 1640259"/>
                    <a:gd name="connsiteX11-1087" fmla="*/ 508896 w 580141"/>
                    <a:gd name="connsiteY11-1088" fmla="*/ 846271 h 1640259"/>
                    <a:gd name="connsiteX12-1089" fmla="*/ 270832 w 580141"/>
                    <a:gd name="connsiteY12-1090" fmla="*/ 673942 h 1640259"/>
                    <a:gd name="connsiteX13-1091" fmla="*/ 501344 w 580141"/>
                    <a:gd name="connsiteY13-1092" fmla="*/ 870712 h 1640259"/>
                    <a:gd name="connsiteX14-1093" fmla="*/ 484201 w 580141"/>
                    <a:gd name="connsiteY14-1094" fmla="*/ 1018658 h 1640259"/>
                    <a:gd name="connsiteX15-1095" fmla="*/ 184579 w 580141"/>
                    <a:gd name="connsiteY15-1096" fmla="*/ 796670 h 1640259"/>
                    <a:gd name="connsiteX16-1097" fmla="*/ 479002 w 580141"/>
                    <a:gd name="connsiteY16-1098" fmla="*/ 1055860 h 1640259"/>
                    <a:gd name="connsiteX17-1099" fmla="*/ 474625 w 580141"/>
                    <a:gd name="connsiteY17-1100" fmla="*/ 1200922 h 1640259"/>
                    <a:gd name="connsiteX18-1101" fmla="*/ 119129 w 580141"/>
                    <a:gd name="connsiteY18-1102" fmla="*/ 944197 h 1640259"/>
                    <a:gd name="connsiteX19-1103" fmla="*/ 467006 w 580141"/>
                    <a:gd name="connsiteY19-1104" fmla="*/ 1229607 h 1640259"/>
                    <a:gd name="connsiteX20-1105" fmla="*/ 480083 w 580141"/>
                    <a:gd name="connsiteY20-1106" fmla="*/ 1384563 h 1640259"/>
                    <a:gd name="connsiteX21-1107" fmla="*/ 184579 w 580141"/>
                    <a:gd name="connsiteY21-1108" fmla="*/ 1187390 h 1640259"/>
                    <a:gd name="connsiteX22-1109" fmla="*/ 480050 w 580141"/>
                    <a:gd name="connsiteY22-1110" fmla="*/ 1411796 h 1640259"/>
                    <a:gd name="connsiteX23-1111" fmla="*/ 552481 w 580141"/>
                    <a:gd name="connsiteY23-1112" fmla="*/ 1640067 h 1640259"/>
                    <a:gd name="connsiteX24-1113" fmla="*/ 103908 w 580141"/>
                    <a:gd name="connsiteY24-1114" fmla="*/ 1412002 h 1640259"/>
                    <a:gd name="connsiteX25-1115" fmla="*/ 550099 w 580141"/>
                    <a:gd name="connsiteY25-1116" fmla="*/ 54739 h 1640259"/>
                    <a:gd name="connsiteX0-1117" fmla="*/ 550099 w 580141"/>
                    <a:gd name="connsiteY0-1118" fmla="*/ 54739 h 1640259"/>
                    <a:gd name="connsiteX1-1119" fmla="*/ 536842 w 580141"/>
                    <a:gd name="connsiteY1-1120" fmla="*/ 262901 h 1640259"/>
                    <a:gd name="connsiteX2-1121" fmla="*/ 550454 w 580141"/>
                    <a:gd name="connsiteY2-1122" fmla="*/ 290825 h 1640259"/>
                    <a:gd name="connsiteX3-1123" fmla="*/ 488816 w 580141"/>
                    <a:gd name="connsiteY3-1124" fmla="*/ 248282 h 1640259"/>
                    <a:gd name="connsiteX4-1125" fmla="*/ 532877 w 580141"/>
                    <a:gd name="connsiteY4-1126" fmla="*/ 296148 h 1640259"/>
                    <a:gd name="connsiteX5-1127" fmla="*/ 528440 w 580141"/>
                    <a:gd name="connsiteY5-1128" fmla="*/ 449834 h 1640259"/>
                    <a:gd name="connsiteX6-1129" fmla="*/ 440807 w 580141"/>
                    <a:gd name="connsiteY6-1130" fmla="*/ 401948 h 1640259"/>
                    <a:gd name="connsiteX7-1131" fmla="*/ 530748 w 580141"/>
                    <a:gd name="connsiteY7-1132" fmla="*/ 481883 h 1640259"/>
                    <a:gd name="connsiteX8-1133" fmla="*/ 498587 w 580141"/>
                    <a:gd name="connsiteY8-1134" fmla="*/ 638313 h 1640259"/>
                    <a:gd name="connsiteX9-1135" fmla="*/ 372197 w 580141"/>
                    <a:gd name="connsiteY9-1136" fmla="*/ 546723 h 1640259"/>
                    <a:gd name="connsiteX10-1137" fmla="*/ 498617 w 580141"/>
                    <a:gd name="connsiteY10-1138" fmla="*/ 658378 h 1640259"/>
                    <a:gd name="connsiteX11-1139" fmla="*/ 508896 w 580141"/>
                    <a:gd name="connsiteY11-1140" fmla="*/ 846271 h 1640259"/>
                    <a:gd name="connsiteX12-1141" fmla="*/ 270832 w 580141"/>
                    <a:gd name="connsiteY12-1142" fmla="*/ 673942 h 1640259"/>
                    <a:gd name="connsiteX13-1143" fmla="*/ 501344 w 580141"/>
                    <a:gd name="connsiteY13-1144" fmla="*/ 870712 h 1640259"/>
                    <a:gd name="connsiteX14-1145" fmla="*/ 484201 w 580141"/>
                    <a:gd name="connsiteY14-1146" fmla="*/ 1018658 h 1640259"/>
                    <a:gd name="connsiteX15-1147" fmla="*/ 184579 w 580141"/>
                    <a:gd name="connsiteY15-1148" fmla="*/ 796670 h 1640259"/>
                    <a:gd name="connsiteX16-1149" fmla="*/ 479002 w 580141"/>
                    <a:gd name="connsiteY16-1150" fmla="*/ 1055860 h 1640259"/>
                    <a:gd name="connsiteX17-1151" fmla="*/ 474625 w 580141"/>
                    <a:gd name="connsiteY17-1152" fmla="*/ 1200922 h 1640259"/>
                    <a:gd name="connsiteX18-1153" fmla="*/ 119129 w 580141"/>
                    <a:gd name="connsiteY18-1154" fmla="*/ 944197 h 1640259"/>
                    <a:gd name="connsiteX19-1155" fmla="*/ 467006 w 580141"/>
                    <a:gd name="connsiteY19-1156" fmla="*/ 1229607 h 1640259"/>
                    <a:gd name="connsiteX20-1157" fmla="*/ 480083 w 580141"/>
                    <a:gd name="connsiteY20-1158" fmla="*/ 1384563 h 1640259"/>
                    <a:gd name="connsiteX21-1159" fmla="*/ 184579 w 580141"/>
                    <a:gd name="connsiteY21-1160" fmla="*/ 1187390 h 1640259"/>
                    <a:gd name="connsiteX22-1161" fmla="*/ 480050 w 580141"/>
                    <a:gd name="connsiteY22-1162" fmla="*/ 1411796 h 1640259"/>
                    <a:gd name="connsiteX23-1163" fmla="*/ 552481 w 580141"/>
                    <a:gd name="connsiteY23-1164" fmla="*/ 1640067 h 1640259"/>
                    <a:gd name="connsiteX24-1165" fmla="*/ 103908 w 580141"/>
                    <a:gd name="connsiteY24-1166" fmla="*/ 1412002 h 1640259"/>
                    <a:gd name="connsiteX25-1167" fmla="*/ 550099 w 580141"/>
                    <a:gd name="connsiteY25-1168" fmla="*/ 54739 h 1640259"/>
                    <a:gd name="connsiteX0-1169" fmla="*/ 550099 w 580141"/>
                    <a:gd name="connsiteY0-1170" fmla="*/ 54739 h 1640259"/>
                    <a:gd name="connsiteX1-1171" fmla="*/ 536842 w 580141"/>
                    <a:gd name="connsiteY1-1172" fmla="*/ 262901 h 1640259"/>
                    <a:gd name="connsiteX2-1173" fmla="*/ 550454 w 580141"/>
                    <a:gd name="connsiteY2-1174" fmla="*/ 290825 h 1640259"/>
                    <a:gd name="connsiteX3-1175" fmla="*/ 488816 w 580141"/>
                    <a:gd name="connsiteY3-1176" fmla="*/ 248282 h 1640259"/>
                    <a:gd name="connsiteX4-1177" fmla="*/ 532877 w 580141"/>
                    <a:gd name="connsiteY4-1178" fmla="*/ 296148 h 1640259"/>
                    <a:gd name="connsiteX5-1179" fmla="*/ 528440 w 580141"/>
                    <a:gd name="connsiteY5-1180" fmla="*/ 449834 h 1640259"/>
                    <a:gd name="connsiteX6-1181" fmla="*/ 440807 w 580141"/>
                    <a:gd name="connsiteY6-1182" fmla="*/ 401948 h 1640259"/>
                    <a:gd name="connsiteX7-1183" fmla="*/ 518260 w 580141"/>
                    <a:gd name="connsiteY7-1184" fmla="*/ 474167 h 1640259"/>
                    <a:gd name="connsiteX8-1185" fmla="*/ 498587 w 580141"/>
                    <a:gd name="connsiteY8-1186" fmla="*/ 638313 h 1640259"/>
                    <a:gd name="connsiteX9-1187" fmla="*/ 372197 w 580141"/>
                    <a:gd name="connsiteY9-1188" fmla="*/ 546723 h 1640259"/>
                    <a:gd name="connsiteX10-1189" fmla="*/ 498617 w 580141"/>
                    <a:gd name="connsiteY10-1190" fmla="*/ 658378 h 1640259"/>
                    <a:gd name="connsiteX11-1191" fmla="*/ 508896 w 580141"/>
                    <a:gd name="connsiteY11-1192" fmla="*/ 846271 h 1640259"/>
                    <a:gd name="connsiteX12-1193" fmla="*/ 270832 w 580141"/>
                    <a:gd name="connsiteY12-1194" fmla="*/ 673942 h 1640259"/>
                    <a:gd name="connsiteX13-1195" fmla="*/ 501344 w 580141"/>
                    <a:gd name="connsiteY13-1196" fmla="*/ 870712 h 1640259"/>
                    <a:gd name="connsiteX14-1197" fmla="*/ 484201 w 580141"/>
                    <a:gd name="connsiteY14-1198" fmla="*/ 1018658 h 1640259"/>
                    <a:gd name="connsiteX15-1199" fmla="*/ 184579 w 580141"/>
                    <a:gd name="connsiteY15-1200" fmla="*/ 796670 h 1640259"/>
                    <a:gd name="connsiteX16-1201" fmla="*/ 479002 w 580141"/>
                    <a:gd name="connsiteY16-1202" fmla="*/ 1055860 h 1640259"/>
                    <a:gd name="connsiteX17-1203" fmla="*/ 474625 w 580141"/>
                    <a:gd name="connsiteY17-1204" fmla="*/ 1200922 h 1640259"/>
                    <a:gd name="connsiteX18-1205" fmla="*/ 119129 w 580141"/>
                    <a:gd name="connsiteY18-1206" fmla="*/ 944197 h 1640259"/>
                    <a:gd name="connsiteX19-1207" fmla="*/ 467006 w 580141"/>
                    <a:gd name="connsiteY19-1208" fmla="*/ 1229607 h 1640259"/>
                    <a:gd name="connsiteX20-1209" fmla="*/ 480083 w 580141"/>
                    <a:gd name="connsiteY20-1210" fmla="*/ 1384563 h 1640259"/>
                    <a:gd name="connsiteX21-1211" fmla="*/ 184579 w 580141"/>
                    <a:gd name="connsiteY21-1212" fmla="*/ 1187390 h 1640259"/>
                    <a:gd name="connsiteX22-1213" fmla="*/ 480050 w 580141"/>
                    <a:gd name="connsiteY22-1214" fmla="*/ 1411796 h 1640259"/>
                    <a:gd name="connsiteX23-1215" fmla="*/ 552481 w 580141"/>
                    <a:gd name="connsiteY23-1216" fmla="*/ 1640067 h 1640259"/>
                    <a:gd name="connsiteX24-1217" fmla="*/ 103908 w 580141"/>
                    <a:gd name="connsiteY24-1218" fmla="*/ 1412002 h 1640259"/>
                    <a:gd name="connsiteX25-1219" fmla="*/ 550099 w 580141"/>
                    <a:gd name="connsiteY25-1220" fmla="*/ 54739 h 1640259"/>
                    <a:gd name="connsiteX0-1221" fmla="*/ 550099 w 580141"/>
                    <a:gd name="connsiteY0-1222" fmla="*/ 54739 h 1640259"/>
                    <a:gd name="connsiteX1-1223" fmla="*/ 536842 w 580141"/>
                    <a:gd name="connsiteY1-1224" fmla="*/ 262901 h 1640259"/>
                    <a:gd name="connsiteX2-1225" fmla="*/ 550454 w 580141"/>
                    <a:gd name="connsiteY2-1226" fmla="*/ 290825 h 1640259"/>
                    <a:gd name="connsiteX3-1227" fmla="*/ 488816 w 580141"/>
                    <a:gd name="connsiteY3-1228" fmla="*/ 248282 h 1640259"/>
                    <a:gd name="connsiteX4-1229" fmla="*/ 532877 w 580141"/>
                    <a:gd name="connsiteY4-1230" fmla="*/ 296148 h 1640259"/>
                    <a:gd name="connsiteX5-1231" fmla="*/ 528440 w 580141"/>
                    <a:gd name="connsiteY5-1232" fmla="*/ 449834 h 1640259"/>
                    <a:gd name="connsiteX6-1233" fmla="*/ 440807 w 580141"/>
                    <a:gd name="connsiteY6-1234" fmla="*/ 401948 h 1640259"/>
                    <a:gd name="connsiteX7-1235" fmla="*/ 518260 w 580141"/>
                    <a:gd name="connsiteY7-1236" fmla="*/ 474167 h 1640259"/>
                    <a:gd name="connsiteX8-1237" fmla="*/ 498587 w 580141"/>
                    <a:gd name="connsiteY8-1238" fmla="*/ 638313 h 1640259"/>
                    <a:gd name="connsiteX9-1239" fmla="*/ 372197 w 580141"/>
                    <a:gd name="connsiteY9-1240" fmla="*/ 546723 h 1640259"/>
                    <a:gd name="connsiteX10-1241" fmla="*/ 498617 w 580141"/>
                    <a:gd name="connsiteY10-1242" fmla="*/ 658378 h 1640259"/>
                    <a:gd name="connsiteX11-1243" fmla="*/ 484050 w 580141"/>
                    <a:gd name="connsiteY11-1244" fmla="*/ 820768 h 1640259"/>
                    <a:gd name="connsiteX12-1245" fmla="*/ 270832 w 580141"/>
                    <a:gd name="connsiteY12-1246" fmla="*/ 673942 h 1640259"/>
                    <a:gd name="connsiteX13-1247" fmla="*/ 501344 w 580141"/>
                    <a:gd name="connsiteY13-1248" fmla="*/ 870712 h 1640259"/>
                    <a:gd name="connsiteX14-1249" fmla="*/ 484201 w 580141"/>
                    <a:gd name="connsiteY14-1250" fmla="*/ 1018658 h 1640259"/>
                    <a:gd name="connsiteX15-1251" fmla="*/ 184579 w 580141"/>
                    <a:gd name="connsiteY15-1252" fmla="*/ 796670 h 1640259"/>
                    <a:gd name="connsiteX16-1253" fmla="*/ 479002 w 580141"/>
                    <a:gd name="connsiteY16-1254" fmla="*/ 1055860 h 1640259"/>
                    <a:gd name="connsiteX17-1255" fmla="*/ 474625 w 580141"/>
                    <a:gd name="connsiteY17-1256" fmla="*/ 1200922 h 1640259"/>
                    <a:gd name="connsiteX18-1257" fmla="*/ 119129 w 580141"/>
                    <a:gd name="connsiteY18-1258" fmla="*/ 944197 h 1640259"/>
                    <a:gd name="connsiteX19-1259" fmla="*/ 467006 w 580141"/>
                    <a:gd name="connsiteY19-1260" fmla="*/ 1229607 h 1640259"/>
                    <a:gd name="connsiteX20-1261" fmla="*/ 480083 w 580141"/>
                    <a:gd name="connsiteY20-1262" fmla="*/ 1384563 h 1640259"/>
                    <a:gd name="connsiteX21-1263" fmla="*/ 184579 w 580141"/>
                    <a:gd name="connsiteY21-1264" fmla="*/ 1187390 h 1640259"/>
                    <a:gd name="connsiteX22-1265" fmla="*/ 480050 w 580141"/>
                    <a:gd name="connsiteY22-1266" fmla="*/ 1411796 h 1640259"/>
                    <a:gd name="connsiteX23-1267" fmla="*/ 552481 w 580141"/>
                    <a:gd name="connsiteY23-1268" fmla="*/ 1640067 h 1640259"/>
                    <a:gd name="connsiteX24-1269" fmla="*/ 103908 w 580141"/>
                    <a:gd name="connsiteY24-1270" fmla="*/ 1412002 h 1640259"/>
                    <a:gd name="connsiteX25-1271" fmla="*/ 550099 w 580141"/>
                    <a:gd name="connsiteY25-1272" fmla="*/ 54739 h 1640259"/>
                    <a:gd name="connsiteX0-1273" fmla="*/ 550099 w 580141"/>
                    <a:gd name="connsiteY0-1274" fmla="*/ 54739 h 1640259"/>
                    <a:gd name="connsiteX1-1275" fmla="*/ 536842 w 580141"/>
                    <a:gd name="connsiteY1-1276" fmla="*/ 262901 h 1640259"/>
                    <a:gd name="connsiteX2-1277" fmla="*/ 550454 w 580141"/>
                    <a:gd name="connsiteY2-1278" fmla="*/ 290825 h 1640259"/>
                    <a:gd name="connsiteX3-1279" fmla="*/ 488816 w 580141"/>
                    <a:gd name="connsiteY3-1280" fmla="*/ 248282 h 1640259"/>
                    <a:gd name="connsiteX4-1281" fmla="*/ 532877 w 580141"/>
                    <a:gd name="connsiteY4-1282" fmla="*/ 296148 h 1640259"/>
                    <a:gd name="connsiteX5-1283" fmla="*/ 528440 w 580141"/>
                    <a:gd name="connsiteY5-1284" fmla="*/ 449834 h 1640259"/>
                    <a:gd name="connsiteX6-1285" fmla="*/ 440807 w 580141"/>
                    <a:gd name="connsiteY6-1286" fmla="*/ 401948 h 1640259"/>
                    <a:gd name="connsiteX7-1287" fmla="*/ 518260 w 580141"/>
                    <a:gd name="connsiteY7-1288" fmla="*/ 474167 h 1640259"/>
                    <a:gd name="connsiteX8-1289" fmla="*/ 498587 w 580141"/>
                    <a:gd name="connsiteY8-1290" fmla="*/ 638313 h 1640259"/>
                    <a:gd name="connsiteX9-1291" fmla="*/ 372197 w 580141"/>
                    <a:gd name="connsiteY9-1292" fmla="*/ 546723 h 1640259"/>
                    <a:gd name="connsiteX10-1293" fmla="*/ 498617 w 580141"/>
                    <a:gd name="connsiteY10-1294" fmla="*/ 658378 h 1640259"/>
                    <a:gd name="connsiteX11-1295" fmla="*/ 484050 w 580141"/>
                    <a:gd name="connsiteY11-1296" fmla="*/ 820768 h 1640259"/>
                    <a:gd name="connsiteX12-1297" fmla="*/ 270832 w 580141"/>
                    <a:gd name="connsiteY12-1298" fmla="*/ 673942 h 1640259"/>
                    <a:gd name="connsiteX13-1299" fmla="*/ 478917 w 580141"/>
                    <a:gd name="connsiteY13-1300" fmla="*/ 852794 h 1640259"/>
                    <a:gd name="connsiteX14-1301" fmla="*/ 484201 w 580141"/>
                    <a:gd name="connsiteY14-1302" fmla="*/ 1018658 h 1640259"/>
                    <a:gd name="connsiteX15-1303" fmla="*/ 184579 w 580141"/>
                    <a:gd name="connsiteY15-1304" fmla="*/ 796670 h 1640259"/>
                    <a:gd name="connsiteX16-1305" fmla="*/ 479002 w 580141"/>
                    <a:gd name="connsiteY16-1306" fmla="*/ 1055860 h 1640259"/>
                    <a:gd name="connsiteX17-1307" fmla="*/ 474625 w 580141"/>
                    <a:gd name="connsiteY17-1308" fmla="*/ 1200922 h 1640259"/>
                    <a:gd name="connsiteX18-1309" fmla="*/ 119129 w 580141"/>
                    <a:gd name="connsiteY18-1310" fmla="*/ 944197 h 1640259"/>
                    <a:gd name="connsiteX19-1311" fmla="*/ 467006 w 580141"/>
                    <a:gd name="connsiteY19-1312" fmla="*/ 1229607 h 1640259"/>
                    <a:gd name="connsiteX20-1313" fmla="*/ 480083 w 580141"/>
                    <a:gd name="connsiteY20-1314" fmla="*/ 1384563 h 1640259"/>
                    <a:gd name="connsiteX21-1315" fmla="*/ 184579 w 580141"/>
                    <a:gd name="connsiteY21-1316" fmla="*/ 1187390 h 1640259"/>
                    <a:gd name="connsiteX22-1317" fmla="*/ 480050 w 580141"/>
                    <a:gd name="connsiteY22-1318" fmla="*/ 1411796 h 1640259"/>
                    <a:gd name="connsiteX23-1319" fmla="*/ 552481 w 580141"/>
                    <a:gd name="connsiteY23-1320" fmla="*/ 1640067 h 1640259"/>
                    <a:gd name="connsiteX24-1321" fmla="*/ 103908 w 580141"/>
                    <a:gd name="connsiteY24-1322" fmla="*/ 1412002 h 1640259"/>
                    <a:gd name="connsiteX25-1323" fmla="*/ 550099 w 580141"/>
                    <a:gd name="connsiteY25-1324" fmla="*/ 54739 h 1640259"/>
                    <a:gd name="connsiteX0-1325" fmla="*/ 550099 w 580141"/>
                    <a:gd name="connsiteY0-1326" fmla="*/ 54739 h 1640259"/>
                    <a:gd name="connsiteX1-1327" fmla="*/ 536842 w 580141"/>
                    <a:gd name="connsiteY1-1328" fmla="*/ 262901 h 1640259"/>
                    <a:gd name="connsiteX2-1329" fmla="*/ 550454 w 580141"/>
                    <a:gd name="connsiteY2-1330" fmla="*/ 290825 h 1640259"/>
                    <a:gd name="connsiteX3-1331" fmla="*/ 488816 w 580141"/>
                    <a:gd name="connsiteY3-1332" fmla="*/ 248282 h 1640259"/>
                    <a:gd name="connsiteX4-1333" fmla="*/ 532877 w 580141"/>
                    <a:gd name="connsiteY4-1334" fmla="*/ 296148 h 1640259"/>
                    <a:gd name="connsiteX5-1335" fmla="*/ 528440 w 580141"/>
                    <a:gd name="connsiteY5-1336" fmla="*/ 449834 h 1640259"/>
                    <a:gd name="connsiteX6-1337" fmla="*/ 440807 w 580141"/>
                    <a:gd name="connsiteY6-1338" fmla="*/ 401948 h 1640259"/>
                    <a:gd name="connsiteX7-1339" fmla="*/ 518260 w 580141"/>
                    <a:gd name="connsiteY7-1340" fmla="*/ 474167 h 1640259"/>
                    <a:gd name="connsiteX8-1341" fmla="*/ 498587 w 580141"/>
                    <a:gd name="connsiteY8-1342" fmla="*/ 638313 h 1640259"/>
                    <a:gd name="connsiteX9-1343" fmla="*/ 372197 w 580141"/>
                    <a:gd name="connsiteY9-1344" fmla="*/ 546723 h 1640259"/>
                    <a:gd name="connsiteX10-1345" fmla="*/ 498617 w 580141"/>
                    <a:gd name="connsiteY10-1346" fmla="*/ 658378 h 1640259"/>
                    <a:gd name="connsiteX11-1347" fmla="*/ 484050 w 580141"/>
                    <a:gd name="connsiteY11-1348" fmla="*/ 820768 h 1640259"/>
                    <a:gd name="connsiteX12-1349" fmla="*/ 270832 w 580141"/>
                    <a:gd name="connsiteY12-1350" fmla="*/ 673942 h 1640259"/>
                    <a:gd name="connsiteX13-1351" fmla="*/ 478917 w 580141"/>
                    <a:gd name="connsiteY13-1352" fmla="*/ 852794 h 1640259"/>
                    <a:gd name="connsiteX14-1353" fmla="*/ 484201 w 580141"/>
                    <a:gd name="connsiteY14-1354" fmla="*/ 1018658 h 1640259"/>
                    <a:gd name="connsiteX15-1355" fmla="*/ 184579 w 580141"/>
                    <a:gd name="connsiteY15-1356" fmla="*/ 796670 h 1640259"/>
                    <a:gd name="connsiteX16-1357" fmla="*/ 479002 w 580141"/>
                    <a:gd name="connsiteY16-1358" fmla="*/ 1055860 h 1640259"/>
                    <a:gd name="connsiteX17-1359" fmla="*/ 459783 w 580141"/>
                    <a:gd name="connsiteY17-1360" fmla="*/ 1180585 h 1640259"/>
                    <a:gd name="connsiteX18-1361" fmla="*/ 119129 w 580141"/>
                    <a:gd name="connsiteY18-1362" fmla="*/ 944197 h 1640259"/>
                    <a:gd name="connsiteX19-1363" fmla="*/ 467006 w 580141"/>
                    <a:gd name="connsiteY19-1364" fmla="*/ 1229607 h 1640259"/>
                    <a:gd name="connsiteX20-1365" fmla="*/ 480083 w 580141"/>
                    <a:gd name="connsiteY20-1366" fmla="*/ 1384563 h 1640259"/>
                    <a:gd name="connsiteX21-1367" fmla="*/ 184579 w 580141"/>
                    <a:gd name="connsiteY21-1368" fmla="*/ 1187390 h 1640259"/>
                    <a:gd name="connsiteX22-1369" fmla="*/ 480050 w 580141"/>
                    <a:gd name="connsiteY22-1370" fmla="*/ 1411796 h 1640259"/>
                    <a:gd name="connsiteX23-1371" fmla="*/ 552481 w 580141"/>
                    <a:gd name="connsiteY23-1372" fmla="*/ 1640067 h 1640259"/>
                    <a:gd name="connsiteX24-1373" fmla="*/ 103908 w 580141"/>
                    <a:gd name="connsiteY24-1374" fmla="*/ 1412002 h 1640259"/>
                    <a:gd name="connsiteX25-1375" fmla="*/ 550099 w 580141"/>
                    <a:gd name="connsiteY25-1376" fmla="*/ 54739 h 1640259"/>
                    <a:gd name="connsiteX0-1377" fmla="*/ 550099 w 580141"/>
                    <a:gd name="connsiteY0-1378" fmla="*/ 54739 h 1640259"/>
                    <a:gd name="connsiteX1-1379" fmla="*/ 536842 w 580141"/>
                    <a:gd name="connsiteY1-1380" fmla="*/ 262901 h 1640259"/>
                    <a:gd name="connsiteX2-1381" fmla="*/ 550454 w 580141"/>
                    <a:gd name="connsiteY2-1382" fmla="*/ 290825 h 1640259"/>
                    <a:gd name="connsiteX3-1383" fmla="*/ 488816 w 580141"/>
                    <a:gd name="connsiteY3-1384" fmla="*/ 248282 h 1640259"/>
                    <a:gd name="connsiteX4-1385" fmla="*/ 532877 w 580141"/>
                    <a:gd name="connsiteY4-1386" fmla="*/ 296148 h 1640259"/>
                    <a:gd name="connsiteX5-1387" fmla="*/ 528440 w 580141"/>
                    <a:gd name="connsiteY5-1388" fmla="*/ 449834 h 1640259"/>
                    <a:gd name="connsiteX6-1389" fmla="*/ 440807 w 580141"/>
                    <a:gd name="connsiteY6-1390" fmla="*/ 401948 h 1640259"/>
                    <a:gd name="connsiteX7-1391" fmla="*/ 518260 w 580141"/>
                    <a:gd name="connsiteY7-1392" fmla="*/ 474167 h 1640259"/>
                    <a:gd name="connsiteX8-1393" fmla="*/ 498587 w 580141"/>
                    <a:gd name="connsiteY8-1394" fmla="*/ 638313 h 1640259"/>
                    <a:gd name="connsiteX9-1395" fmla="*/ 372197 w 580141"/>
                    <a:gd name="connsiteY9-1396" fmla="*/ 546723 h 1640259"/>
                    <a:gd name="connsiteX10-1397" fmla="*/ 498617 w 580141"/>
                    <a:gd name="connsiteY10-1398" fmla="*/ 658378 h 1640259"/>
                    <a:gd name="connsiteX11-1399" fmla="*/ 484050 w 580141"/>
                    <a:gd name="connsiteY11-1400" fmla="*/ 820768 h 1640259"/>
                    <a:gd name="connsiteX12-1401" fmla="*/ 270832 w 580141"/>
                    <a:gd name="connsiteY12-1402" fmla="*/ 673942 h 1640259"/>
                    <a:gd name="connsiteX13-1403" fmla="*/ 478917 w 580141"/>
                    <a:gd name="connsiteY13-1404" fmla="*/ 852794 h 1640259"/>
                    <a:gd name="connsiteX14-1405" fmla="*/ 484201 w 580141"/>
                    <a:gd name="connsiteY14-1406" fmla="*/ 1018658 h 1640259"/>
                    <a:gd name="connsiteX15-1407" fmla="*/ 184579 w 580141"/>
                    <a:gd name="connsiteY15-1408" fmla="*/ 796670 h 1640259"/>
                    <a:gd name="connsiteX16-1409" fmla="*/ 466579 w 580141"/>
                    <a:gd name="connsiteY16-1410" fmla="*/ 1043108 h 1640259"/>
                    <a:gd name="connsiteX17-1411" fmla="*/ 459783 w 580141"/>
                    <a:gd name="connsiteY17-1412" fmla="*/ 1180585 h 1640259"/>
                    <a:gd name="connsiteX18-1413" fmla="*/ 119129 w 580141"/>
                    <a:gd name="connsiteY18-1414" fmla="*/ 944197 h 1640259"/>
                    <a:gd name="connsiteX19-1415" fmla="*/ 467006 w 580141"/>
                    <a:gd name="connsiteY19-1416" fmla="*/ 1229607 h 1640259"/>
                    <a:gd name="connsiteX20-1417" fmla="*/ 480083 w 580141"/>
                    <a:gd name="connsiteY20-1418" fmla="*/ 1384563 h 1640259"/>
                    <a:gd name="connsiteX21-1419" fmla="*/ 184579 w 580141"/>
                    <a:gd name="connsiteY21-1420" fmla="*/ 1187390 h 1640259"/>
                    <a:gd name="connsiteX22-1421" fmla="*/ 480050 w 580141"/>
                    <a:gd name="connsiteY22-1422" fmla="*/ 1411796 h 1640259"/>
                    <a:gd name="connsiteX23-1423" fmla="*/ 552481 w 580141"/>
                    <a:gd name="connsiteY23-1424" fmla="*/ 1640067 h 1640259"/>
                    <a:gd name="connsiteX24-1425" fmla="*/ 103908 w 580141"/>
                    <a:gd name="connsiteY24-1426" fmla="*/ 1412002 h 1640259"/>
                    <a:gd name="connsiteX25-1427" fmla="*/ 550099 w 580141"/>
                    <a:gd name="connsiteY25-1428" fmla="*/ 54739 h 1640259"/>
                    <a:gd name="connsiteX0-1429" fmla="*/ 550099 w 580141"/>
                    <a:gd name="connsiteY0-1430" fmla="*/ 54739 h 1640259"/>
                    <a:gd name="connsiteX1-1431" fmla="*/ 536842 w 580141"/>
                    <a:gd name="connsiteY1-1432" fmla="*/ 262901 h 1640259"/>
                    <a:gd name="connsiteX2-1433" fmla="*/ 550454 w 580141"/>
                    <a:gd name="connsiteY2-1434" fmla="*/ 290825 h 1640259"/>
                    <a:gd name="connsiteX3-1435" fmla="*/ 488816 w 580141"/>
                    <a:gd name="connsiteY3-1436" fmla="*/ 248282 h 1640259"/>
                    <a:gd name="connsiteX4-1437" fmla="*/ 532877 w 580141"/>
                    <a:gd name="connsiteY4-1438" fmla="*/ 296148 h 1640259"/>
                    <a:gd name="connsiteX5-1439" fmla="*/ 528440 w 580141"/>
                    <a:gd name="connsiteY5-1440" fmla="*/ 449834 h 1640259"/>
                    <a:gd name="connsiteX6-1441" fmla="*/ 440807 w 580141"/>
                    <a:gd name="connsiteY6-1442" fmla="*/ 401948 h 1640259"/>
                    <a:gd name="connsiteX7-1443" fmla="*/ 518260 w 580141"/>
                    <a:gd name="connsiteY7-1444" fmla="*/ 474167 h 1640259"/>
                    <a:gd name="connsiteX8-1445" fmla="*/ 498587 w 580141"/>
                    <a:gd name="connsiteY8-1446" fmla="*/ 638313 h 1640259"/>
                    <a:gd name="connsiteX9-1447" fmla="*/ 372197 w 580141"/>
                    <a:gd name="connsiteY9-1448" fmla="*/ 546723 h 1640259"/>
                    <a:gd name="connsiteX10-1449" fmla="*/ 498617 w 580141"/>
                    <a:gd name="connsiteY10-1450" fmla="*/ 658378 h 1640259"/>
                    <a:gd name="connsiteX11-1451" fmla="*/ 484050 w 580141"/>
                    <a:gd name="connsiteY11-1452" fmla="*/ 820768 h 1640259"/>
                    <a:gd name="connsiteX12-1453" fmla="*/ 270832 w 580141"/>
                    <a:gd name="connsiteY12-1454" fmla="*/ 673942 h 1640259"/>
                    <a:gd name="connsiteX13-1455" fmla="*/ 478917 w 580141"/>
                    <a:gd name="connsiteY13-1456" fmla="*/ 852794 h 1640259"/>
                    <a:gd name="connsiteX14-1457" fmla="*/ 469294 w 580141"/>
                    <a:gd name="connsiteY14-1458" fmla="*/ 1003356 h 1640259"/>
                    <a:gd name="connsiteX15-1459" fmla="*/ 184579 w 580141"/>
                    <a:gd name="connsiteY15-1460" fmla="*/ 796670 h 1640259"/>
                    <a:gd name="connsiteX16-1461" fmla="*/ 466579 w 580141"/>
                    <a:gd name="connsiteY16-1462" fmla="*/ 1043108 h 1640259"/>
                    <a:gd name="connsiteX17-1463" fmla="*/ 459783 w 580141"/>
                    <a:gd name="connsiteY17-1464" fmla="*/ 1180585 h 1640259"/>
                    <a:gd name="connsiteX18-1465" fmla="*/ 119129 w 580141"/>
                    <a:gd name="connsiteY18-1466" fmla="*/ 944197 h 1640259"/>
                    <a:gd name="connsiteX19-1467" fmla="*/ 467006 w 580141"/>
                    <a:gd name="connsiteY19-1468" fmla="*/ 1229607 h 1640259"/>
                    <a:gd name="connsiteX20-1469" fmla="*/ 480083 w 580141"/>
                    <a:gd name="connsiteY20-1470" fmla="*/ 1384563 h 1640259"/>
                    <a:gd name="connsiteX21-1471" fmla="*/ 184579 w 580141"/>
                    <a:gd name="connsiteY21-1472" fmla="*/ 1187390 h 1640259"/>
                    <a:gd name="connsiteX22-1473" fmla="*/ 480050 w 580141"/>
                    <a:gd name="connsiteY22-1474" fmla="*/ 1411796 h 1640259"/>
                    <a:gd name="connsiteX23-1475" fmla="*/ 552481 w 580141"/>
                    <a:gd name="connsiteY23-1476" fmla="*/ 1640067 h 1640259"/>
                    <a:gd name="connsiteX24-1477" fmla="*/ 103908 w 580141"/>
                    <a:gd name="connsiteY24-1478" fmla="*/ 1412002 h 1640259"/>
                    <a:gd name="connsiteX25-1479" fmla="*/ 550099 w 580141"/>
                    <a:gd name="connsiteY25-1480" fmla="*/ 54739 h 1640259"/>
                    <a:gd name="connsiteX0-1481" fmla="*/ 550099 w 580141"/>
                    <a:gd name="connsiteY0-1482" fmla="*/ 54739 h 1640259"/>
                    <a:gd name="connsiteX1-1483" fmla="*/ 536842 w 580141"/>
                    <a:gd name="connsiteY1-1484" fmla="*/ 262901 h 1640259"/>
                    <a:gd name="connsiteX2-1485" fmla="*/ 550454 w 580141"/>
                    <a:gd name="connsiteY2-1486" fmla="*/ 290825 h 1640259"/>
                    <a:gd name="connsiteX3-1487" fmla="*/ 488816 w 580141"/>
                    <a:gd name="connsiteY3-1488" fmla="*/ 248282 h 1640259"/>
                    <a:gd name="connsiteX4-1489" fmla="*/ 532877 w 580141"/>
                    <a:gd name="connsiteY4-1490" fmla="*/ 296148 h 1640259"/>
                    <a:gd name="connsiteX5-1491" fmla="*/ 511048 w 580141"/>
                    <a:gd name="connsiteY5-1492" fmla="*/ 431982 h 1640259"/>
                    <a:gd name="connsiteX6-1493" fmla="*/ 440807 w 580141"/>
                    <a:gd name="connsiteY6-1494" fmla="*/ 401948 h 1640259"/>
                    <a:gd name="connsiteX7-1495" fmla="*/ 518260 w 580141"/>
                    <a:gd name="connsiteY7-1496" fmla="*/ 474167 h 1640259"/>
                    <a:gd name="connsiteX8-1497" fmla="*/ 498587 w 580141"/>
                    <a:gd name="connsiteY8-1498" fmla="*/ 638313 h 1640259"/>
                    <a:gd name="connsiteX9-1499" fmla="*/ 372197 w 580141"/>
                    <a:gd name="connsiteY9-1500" fmla="*/ 546723 h 1640259"/>
                    <a:gd name="connsiteX10-1501" fmla="*/ 498617 w 580141"/>
                    <a:gd name="connsiteY10-1502" fmla="*/ 658378 h 1640259"/>
                    <a:gd name="connsiteX11-1503" fmla="*/ 484050 w 580141"/>
                    <a:gd name="connsiteY11-1504" fmla="*/ 820768 h 1640259"/>
                    <a:gd name="connsiteX12-1505" fmla="*/ 270832 w 580141"/>
                    <a:gd name="connsiteY12-1506" fmla="*/ 673942 h 1640259"/>
                    <a:gd name="connsiteX13-1507" fmla="*/ 478917 w 580141"/>
                    <a:gd name="connsiteY13-1508" fmla="*/ 852794 h 1640259"/>
                    <a:gd name="connsiteX14-1509" fmla="*/ 469294 w 580141"/>
                    <a:gd name="connsiteY14-1510" fmla="*/ 1003356 h 1640259"/>
                    <a:gd name="connsiteX15-1511" fmla="*/ 184579 w 580141"/>
                    <a:gd name="connsiteY15-1512" fmla="*/ 796670 h 1640259"/>
                    <a:gd name="connsiteX16-1513" fmla="*/ 466579 w 580141"/>
                    <a:gd name="connsiteY16-1514" fmla="*/ 1043108 h 1640259"/>
                    <a:gd name="connsiteX17-1515" fmla="*/ 459783 w 580141"/>
                    <a:gd name="connsiteY17-1516" fmla="*/ 1180585 h 1640259"/>
                    <a:gd name="connsiteX18-1517" fmla="*/ 119129 w 580141"/>
                    <a:gd name="connsiteY18-1518" fmla="*/ 944197 h 1640259"/>
                    <a:gd name="connsiteX19-1519" fmla="*/ 467006 w 580141"/>
                    <a:gd name="connsiteY19-1520" fmla="*/ 1229607 h 1640259"/>
                    <a:gd name="connsiteX20-1521" fmla="*/ 480083 w 580141"/>
                    <a:gd name="connsiteY20-1522" fmla="*/ 1384563 h 1640259"/>
                    <a:gd name="connsiteX21-1523" fmla="*/ 184579 w 580141"/>
                    <a:gd name="connsiteY21-1524" fmla="*/ 1187390 h 1640259"/>
                    <a:gd name="connsiteX22-1525" fmla="*/ 480050 w 580141"/>
                    <a:gd name="connsiteY22-1526" fmla="*/ 1411796 h 1640259"/>
                    <a:gd name="connsiteX23-1527" fmla="*/ 552481 w 580141"/>
                    <a:gd name="connsiteY23-1528" fmla="*/ 1640067 h 1640259"/>
                    <a:gd name="connsiteX24-1529" fmla="*/ 103908 w 580141"/>
                    <a:gd name="connsiteY24-1530" fmla="*/ 1412002 h 1640259"/>
                    <a:gd name="connsiteX25-1531" fmla="*/ 550099 w 580141"/>
                    <a:gd name="connsiteY25-1532" fmla="*/ 54739 h 1640259"/>
                    <a:gd name="connsiteX0-1533" fmla="*/ 550099 w 582162"/>
                    <a:gd name="connsiteY0-1534" fmla="*/ 54028 h 1639548"/>
                    <a:gd name="connsiteX1-1535" fmla="*/ 536842 w 582162"/>
                    <a:gd name="connsiteY1-1536" fmla="*/ 262190 h 1639548"/>
                    <a:gd name="connsiteX2-1537" fmla="*/ 488816 w 582162"/>
                    <a:gd name="connsiteY2-1538" fmla="*/ 247571 h 1639548"/>
                    <a:gd name="connsiteX3-1539" fmla="*/ 532877 w 582162"/>
                    <a:gd name="connsiteY3-1540" fmla="*/ 295437 h 1639548"/>
                    <a:gd name="connsiteX4-1541" fmla="*/ 511048 w 582162"/>
                    <a:gd name="connsiteY4-1542" fmla="*/ 431271 h 1639548"/>
                    <a:gd name="connsiteX5-1543" fmla="*/ 440807 w 582162"/>
                    <a:gd name="connsiteY5-1544" fmla="*/ 401237 h 1639548"/>
                    <a:gd name="connsiteX6-1545" fmla="*/ 518260 w 582162"/>
                    <a:gd name="connsiteY6-1546" fmla="*/ 473456 h 1639548"/>
                    <a:gd name="connsiteX7-1547" fmla="*/ 498587 w 582162"/>
                    <a:gd name="connsiteY7-1548" fmla="*/ 637602 h 1639548"/>
                    <a:gd name="connsiteX8-1549" fmla="*/ 372197 w 582162"/>
                    <a:gd name="connsiteY8-1550" fmla="*/ 546012 h 1639548"/>
                    <a:gd name="connsiteX9-1551" fmla="*/ 498617 w 582162"/>
                    <a:gd name="connsiteY9-1552" fmla="*/ 657667 h 1639548"/>
                    <a:gd name="connsiteX10-1553" fmla="*/ 484050 w 582162"/>
                    <a:gd name="connsiteY10-1554" fmla="*/ 820057 h 1639548"/>
                    <a:gd name="connsiteX11-1555" fmla="*/ 270832 w 582162"/>
                    <a:gd name="connsiteY11-1556" fmla="*/ 673231 h 1639548"/>
                    <a:gd name="connsiteX12-1557" fmla="*/ 478917 w 582162"/>
                    <a:gd name="connsiteY12-1558" fmla="*/ 852083 h 1639548"/>
                    <a:gd name="connsiteX13-1559" fmla="*/ 469294 w 582162"/>
                    <a:gd name="connsiteY13-1560" fmla="*/ 1002645 h 1639548"/>
                    <a:gd name="connsiteX14-1561" fmla="*/ 184579 w 582162"/>
                    <a:gd name="connsiteY14-1562" fmla="*/ 795959 h 1639548"/>
                    <a:gd name="connsiteX15-1563" fmla="*/ 466579 w 582162"/>
                    <a:gd name="connsiteY15-1564" fmla="*/ 1042397 h 1639548"/>
                    <a:gd name="connsiteX16-1565" fmla="*/ 459783 w 582162"/>
                    <a:gd name="connsiteY16-1566" fmla="*/ 1179874 h 1639548"/>
                    <a:gd name="connsiteX17-1567" fmla="*/ 119129 w 582162"/>
                    <a:gd name="connsiteY17-1568" fmla="*/ 943486 h 1639548"/>
                    <a:gd name="connsiteX18-1569" fmla="*/ 467006 w 582162"/>
                    <a:gd name="connsiteY18-1570" fmla="*/ 1228896 h 1639548"/>
                    <a:gd name="connsiteX19-1571" fmla="*/ 480083 w 582162"/>
                    <a:gd name="connsiteY19-1572" fmla="*/ 1383852 h 1639548"/>
                    <a:gd name="connsiteX20-1573" fmla="*/ 184579 w 582162"/>
                    <a:gd name="connsiteY20-1574" fmla="*/ 1186679 h 1639548"/>
                    <a:gd name="connsiteX21-1575" fmla="*/ 480050 w 582162"/>
                    <a:gd name="connsiteY21-1576" fmla="*/ 1411085 h 1639548"/>
                    <a:gd name="connsiteX22-1577" fmla="*/ 552481 w 582162"/>
                    <a:gd name="connsiteY22-1578" fmla="*/ 1639356 h 1639548"/>
                    <a:gd name="connsiteX23-1579" fmla="*/ 103908 w 582162"/>
                    <a:gd name="connsiteY23-1580" fmla="*/ 1411291 h 1639548"/>
                    <a:gd name="connsiteX24-1581" fmla="*/ 550099 w 582162"/>
                    <a:gd name="connsiteY24-1582" fmla="*/ 54028 h 1639548"/>
                    <a:gd name="connsiteX0-1583" fmla="*/ 550099 w 582162"/>
                    <a:gd name="connsiteY0-1584" fmla="*/ 54028 h 1639548"/>
                    <a:gd name="connsiteX1-1585" fmla="*/ 536842 w 582162"/>
                    <a:gd name="connsiteY1-1586" fmla="*/ 262190 h 1639548"/>
                    <a:gd name="connsiteX2-1587" fmla="*/ 488816 w 582162"/>
                    <a:gd name="connsiteY2-1588" fmla="*/ 247571 h 1639548"/>
                    <a:gd name="connsiteX3-1589" fmla="*/ 532877 w 582162"/>
                    <a:gd name="connsiteY3-1590" fmla="*/ 295437 h 1639548"/>
                    <a:gd name="connsiteX4-1591" fmla="*/ 526021 w 582162"/>
                    <a:gd name="connsiteY4-1592" fmla="*/ 441538 h 1639548"/>
                    <a:gd name="connsiteX5-1593" fmla="*/ 440807 w 582162"/>
                    <a:gd name="connsiteY5-1594" fmla="*/ 401237 h 1639548"/>
                    <a:gd name="connsiteX6-1595" fmla="*/ 518260 w 582162"/>
                    <a:gd name="connsiteY6-1596" fmla="*/ 473456 h 1639548"/>
                    <a:gd name="connsiteX7-1597" fmla="*/ 498587 w 582162"/>
                    <a:gd name="connsiteY7-1598" fmla="*/ 637602 h 1639548"/>
                    <a:gd name="connsiteX8-1599" fmla="*/ 372197 w 582162"/>
                    <a:gd name="connsiteY8-1600" fmla="*/ 546012 h 1639548"/>
                    <a:gd name="connsiteX9-1601" fmla="*/ 498617 w 582162"/>
                    <a:gd name="connsiteY9-1602" fmla="*/ 657667 h 1639548"/>
                    <a:gd name="connsiteX10-1603" fmla="*/ 484050 w 582162"/>
                    <a:gd name="connsiteY10-1604" fmla="*/ 820057 h 1639548"/>
                    <a:gd name="connsiteX11-1605" fmla="*/ 270832 w 582162"/>
                    <a:gd name="connsiteY11-1606" fmla="*/ 673231 h 1639548"/>
                    <a:gd name="connsiteX12-1607" fmla="*/ 478917 w 582162"/>
                    <a:gd name="connsiteY12-1608" fmla="*/ 852083 h 1639548"/>
                    <a:gd name="connsiteX13-1609" fmla="*/ 469294 w 582162"/>
                    <a:gd name="connsiteY13-1610" fmla="*/ 1002645 h 1639548"/>
                    <a:gd name="connsiteX14-1611" fmla="*/ 184579 w 582162"/>
                    <a:gd name="connsiteY14-1612" fmla="*/ 795959 h 1639548"/>
                    <a:gd name="connsiteX15-1613" fmla="*/ 466579 w 582162"/>
                    <a:gd name="connsiteY15-1614" fmla="*/ 1042397 h 1639548"/>
                    <a:gd name="connsiteX16-1615" fmla="*/ 459783 w 582162"/>
                    <a:gd name="connsiteY16-1616" fmla="*/ 1179874 h 1639548"/>
                    <a:gd name="connsiteX17-1617" fmla="*/ 119129 w 582162"/>
                    <a:gd name="connsiteY17-1618" fmla="*/ 943486 h 1639548"/>
                    <a:gd name="connsiteX18-1619" fmla="*/ 467006 w 582162"/>
                    <a:gd name="connsiteY18-1620" fmla="*/ 1228896 h 1639548"/>
                    <a:gd name="connsiteX19-1621" fmla="*/ 480083 w 582162"/>
                    <a:gd name="connsiteY19-1622" fmla="*/ 1383852 h 1639548"/>
                    <a:gd name="connsiteX20-1623" fmla="*/ 184579 w 582162"/>
                    <a:gd name="connsiteY20-1624" fmla="*/ 1186679 h 1639548"/>
                    <a:gd name="connsiteX21-1625" fmla="*/ 480050 w 582162"/>
                    <a:gd name="connsiteY21-1626" fmla="*/ 1411085 h 1639548"/>
                    <a:gd name="connsiteX22-1627" fmla="*/ 552481 w 582162"/>
                    <a:gd name="connsiteY22-1628" fmla="*/ 1639356 h 1639548"/>
                    <a:gd name="connsiteX23-1629" fmla="*/ 103908 w 582162"/>
                    <a:gd name="connsiteY23-1630" fmla="*/ 1411291 h 1639548"/>
                    <a:gd name="connsiteX24-1631" fmla="*/ 550099 w 582162"/>
                    <a:gd name="connsiteY24-1632" fmla="*/ 54028 h 1639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Group 15"/>
                <p:cNvGrpSpPr/>
                <p:nvPr/>
              </p:nvGrpSpPr>
              <p:grpSpPr>
                <a:xfrm rot="18284720">
                  <a:off x="10094144" y="3209875"/>
                  <a:ext cx="459730" cy="662525"/>
                  <a:chOff x="967240" y="3289369"/>
                  <a:chExt cx="1100200" cy="1585520"/>
                </a:xfrm>
              </p:grpSpPr>
              <p:sp>
                <p:nvSpPr>
                  <p:cNvPr id="31" name="Freeform 16"/>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Freeform 17"/>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nvGrpSpPr>
          <p:cNvPr id="80" name="그룹 79"/>
          <p:cNvGrpSpPr/>
          <p:nvPr/>
        </p:nvGrpSpPr>
        <p:grpSpPr>
          <a:xfrm>
            <a:off x="2167285" y="4370130"/>
            <a:ext cx="924444" cy="795845"/>
            <a:chOff x="7521194" y="5284915"/>
            <a:chExt cx="1137987" cy="979683"/>
          </a:xfrm>
        </p:grpSpPr>
        <p:grpSp>
          <p:nvGrpSpPr>
            <p:cNvPr id="81" name="Group 7"/>
            <p:cNvGrpSpPr/>
            <p:nvPr/>
          </p:nvGrpSpPr>
          <p:grpSpPr>
            <a:xfrm>
              <a:off x="7521194" y="5284915"/>
              <a:ext cx="1137987" cy="979683"/>
              <a:chOff x="5580112" y="4160675"/>
              <a:chExt cx="2016224" cy="1735751"/>
            </a:xfrm>
          </p:grpSpPr>
          <p:sp>
            <p:nvSpPr>
              <p:cNvPr id="83" name="Trapezoid 1"/>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1" fmla="*/ 0 w 1584176"/>
                  <a:gd name="connsiteY0-2" fmla="*/ 1235792 h 1235792"/>
                  <a:gd name="connsiteX1-3" fmla="*/ 304038 w 1584176"/>
                  <a:gd name="connsiteY1-4" fmla="*/ 19640 h 1235792"/>
                  <a:gd name="connsiteX2-5" fmla="*/ 1280138 w 1584176"/>
                  <a:gd name="connsiteY2-6" fmla="*/ 19640 h 1235792"/>
                  <a:gd name="connsiteX3-7" fmla="*/ 1584176 w 1584176"/>
                  <a:gd name="connsiteY3-8" fmla="*/ 1235792 h 1235792"/>
                  <a:gd name="connsiteX4-9" fmla="*/ 0 w 1584176"/>
                  <a:gd name="connsiteY4-10" fmla="*/ 1235792 h 1235792"/>
                  <a:gd name="connsiteX0-11" fmla="*/ 0 w 1584176"/>
                  <a:gd name="connsiteY0-12" fmla="*/ 1243290 h 1243290"/>
                  <a:gd name="connsiteX1-13" fmla="*/ 304038 w 1584176"/>
                  <a:gd name="connsiteY1-14" fmla="*/ 27138 h 1243290"/>
                  <a:gd name="connsiteX2-15" fmla="*/ 1280138 w 1584176"/>
                  <a:gd name="connsiteY2-16" fmla="*/ 27138 h 1243290"/>
                  <a:gd name="connsiteX3-17" fmla="*/ 1584176 w 1584176"/>
                  <a:gd name="connsiteY3-18" fmla="*/ 1243290 h 1243290"/>
                  <a:gd name="connsiteX4-19" fmla="*/ 0 w 1584176"/>
                  <a:gd name="connsiteY4-20" fmla="*/ 1243290 h 12432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84" name="Trapezoid 6"/>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1" fmla="*/ 0 w 2016224"/>
                  <a:gd name="connsiteY0-2" fmla="*/ 431046 h 431046"/>
                  <a:gd name="connsiteX1-3" fmla="*/ 128109 w 2016224"/>
                  <a:gd name="connsiteY1-4" fmla="*/ 71006 h 431046"/>
                  <a:gd name="connsiteX2-5" fmla="*/ 1888115 w 2016224"/>
                  <a:gd name="connsiteY2-6" fmla="*/ 71006 h 431046"/>
                  <a:gd name="connsiteX3-7" fmla="*/ 2016224 w 2016224"/>
                  <a:gd name="connsiteY3-8" fmla="*/ 431046 h 431046"/>
                  <a:gd name="connsiteX4-9" fmla="*/ 0 w 2016224"/>
                  <a:gd name="connsiteY4-10" fmla="*/ 431046 h 431046"/>
                  <a:gd name="connsiteX0-11" fmla="*/ 0 w 2016224"/>
                  <a:gd name="connsiteY0-12" fmla="*/ 458241 h 458241"/>
                  <a:gd name="connsiteX1-13" fmla="*/ 128109 w 2016224"/>
                  <a:gd name="connsiteY1-14" fmla="*/ 98201 h 458241"/>
                  <a:gd name="connsiteX2-15" fmla="*/ 1888115 w 2016224"/>
                  <a:gd name="connsiteY2-16" fmla="*/ 98201 h 458241"/>
                  <a:gd name="connsiteX3-17" fmla="*/ 2016224 w 2016224"/>
                  <a:gd name="connsiteY3-18" fmla="*/ 458241 h 458241"/>
                  <a:gd name="connsiteX4-19" fmla="*/ 0 w 2016224"/>
                  <a:gd name="connsiteY4-20" fmla="*/ 458241 h 458241"/>
                  <a:gd name="connsiteX0-21" fmla="*/ 0 w 2016224"/>
                  <a:gd name="connsiteY0-22" fmla="*/ 465296 h 465296"/>
                  <a:gd name="connsiteX1-23" fmla="*/ 128109 w 2016224"/>
                  <a:gd name="connsiteY1-24" fmla="*/ 105256 h 465296"/>
                  <a:gd name="connsiteX2-25" fmla="*/ 1888115 w 2016224"/>
                  <a:gd name="connsiteY2-26" fmla="*/ 105256 h 465296"/>
                  <a:gd name="connsiteX3-27" fmla="*/ 2016224 w 2016224"/>
                  <a:gd name="connsiteY3-28" fmla="*/ 465296 h 465296"/>
                  <a:gd name="connsiteX4-29" fmla="*/ 0 w 2016224"/>
                  <a:gd name="connsiteY4-30" fmla="*/ 465296 h 465296"/>
                  <a:gd name="connsiteX0-31" fmla="*/ 0 w 2016224"/>
                  <a:gd name="connsiteY0-32" fmla="*/ 471979 h 471979"/>
                  <a:gd name="connsiteX1-33" fmla="*/ 128109 w 2016224"/>
                  <a:gd name="connsiteY1-34" fmla="*/ 111939 h 471979"/>
                  <a:gd name="connsiteX2-35" fmla="*/ 1888115 w 2016224"/>
                  <a:gd name="connsiteY2-36" fmla="*/ 111939 h 471979"/>
                  <a:gd name="connsiteX3-37" fmla="*/ 2016224 w 2016224"/>
                  <a:gd name="connsiteY3-38" fmla="*/ 471979 h 471979"/>
                  <a:gd name="connsiteX4-39" fmla="*/ 0 w 2016224"/>
                  <a:gd name="connsiteY4-40" fmla="*/ 471979 h 4719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85" name="Oval 5"/>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82" name="Chord 23"/>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1" fmla="*/ 0 w 723591"/>
                <a:gd name="connsiteY0-2" fmla="*/ 177315 h 177532"/>
                <a:gd name="connsiteX1-3" fmla="*/ 380228 w 723591"/>
                <a:gd name="connsiteY1-4" fmla="*/ 21 h 177532"/>
                <a:gd name="connsiteX2-5" fmla="*/ 723591 w 723591"/>
                <a:gd name="connsiteY2-6" fmla="*/ 161237 h 177532"/>
                <a:gd name="connsiteX3-7" fmla="*/ 0 w 723591"/>
                <a:gd name="connsiteY3-8" fmla="*/ 177315 h 177532"/>
                <a:gd name="connsiteX0-9" fmla="*/ 0 w 759310"/>
                <a:gd name="connsiteY0-10" fmla="*/ 177315 h 185049"/>
                <a:gd name="connsiteX1-11" fmla="*/ 380228 w 759310"/>
                <a:gd name="connsiteY1-12" fmla="*/ 21 h 185049"/>
                <a:gd name="connsiteX2-13" fmla="*/ 759310 w 759310"/>
                <a:gd name="connsiteY2-14" fmla="*/ 185049 h 185049"/>
                <a:gd name="connsiteX3-15" fmla="*/ 0 w 759310"/>
                <a:gd name="connsiteY3-16" fmla="*/ 177315 h 185049"/>
                <a:gd name="connsiteX0-17" fmla="*/ 0 w 759310"/>
                <a:gd name="connsiteY0-18" fmla="*/ 177315 h 188144"/>
                <a:gd name="connsiteX1-19" fmla="*/ 380228 w 759310"/>
                <a:gd name="connsiteY1-20" fmla="*/ 21 h 188144"/>
                <a:gd name="connsiteX2-21" fmla="*/ 759310 w 759310"/>
                <a:gd name="connsiteY2-22" fmla="*/ 185049 h 188144"/>
                <a:gd name="connsiteX3-23" fmla="*/ 0 w 759310"/>
                <a:gd name="connsiteY3-24" fmla="*/ 177315 h 188144"/>
                <a:gd name="connsiteX0-25" fmla="*/ 0 w 759310"/>
                <a:gd name="connsiteY0-26" fmla="*/ 177315 h 191233"/>
                <a:gd name="connsiteX1-27" fmla="*/ 380228 w 759310"/>
                <a:gd name="connsiteY1-28" fmla="*/ 21 h 191233"/>
                <a:gd name="connsiteX2-29" fmla="*/ 759310 w 759310"/>
                <a:gd name="connsiteY2-30" fmla="*/ 185049 h 191233"/>
                <a:gd name="connsiteX3-31" fmla="*/ 0 w 759310"/>
                <a:gd name="connsiteY3-32" fmla="*/ 177315 h 191233"/>
                <a:gd name="connsiteX0-33" fmla="*/ 0 w 759310"/>
                <a:gd name="connsiteY0-34" fmla="*/ 177315 h 187572"/>
                <a:gd name="connsiteX1-35" fmla="*/ 380228 w 759310"/>
                <a:gd name="connsiteY1-36" fmla="*/ 21 h 187572"/>
                <a:gd name="connsiteX2-37" fmla="*/ 759310 w 759310"/>
                <a:gd name="connsiteY2-38" fmla="*/ 177905 h 187572"/>
                <a:gd name="connsiteX3-39" fmla="*/ 0 w 759310"/>
                <a:gd name="connsiteY3-40" fmla="*/ 177315 h 187572"/>
                <a:gd name="connsiteX0-41" fmla="*/ 0 w 768835"/>
                <a:gd name="connsiteY0-42" fmla="*/ 177315 h 188632"/>
                <a:gd name="connsiteX1-43" fmla="*/ 380228 w 768835"/>
                <a:gd name="connsiteY1-44" fmla="*/ 21 h 188632"/>
                <a:gd name="connsiteX2-45" fmla="*/ 768835 w 768835"/>
                <a:gd name="connsiteY2-46" fmla="*/ 180287 h 188632"/>
                <a:gd name="connsiteX3-47" fmla="*/ 0 w 768835"/>
                <a:gd name="connsiteY3-48" fmla="*/ 177315 h 188632"/>
              </a:gdLst>
              <a:ahLst/>
              <a:cxnLst>
                <a:cxn ang="0">
                  <a:pos x="connsiteX0-1" y="connsiteY0-2"/>
                </a:cxn>
                <a:cxn ang="0">
                  <a:pos x="connsiteX1-3" y="connsiteY1-4"/>
                </a:cxn>
                <a:cxn ang="0">
                  <a:pos x="connsiteX2-5" y="connsiteY2-6"/>
                </a:cxn>
                <a:cxn ang="0">
                  <a:pos x="connsiteX3-7" y="connsiteY3-8"/>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98" name="그룹 97"/>
          <p:cNvGrpSpPr/>
          <p:nvPr/>
        </p:nvGrpSpPr>
        <p:grpSpPr>
          <a:xfrm>
            <a:off x="4777889" y="3762231"/>
            <a:ext cx="924443" cy="1300294"/>
            <a:chOff x="4994868" y="4685792"/>
            <a:chExt cx="1137987" cy="1600659"/>
          </a:xfrm>
        </p:grpSpPr>
        <p:grpSp>
          <p:nvGrpSpPr>
            <p:cNvPr id="74" name="그룹 73"/>
            <p:cNvGrpSpPr/>
            <p:nvPr/>
          </p:nvGrpSpPr>
          <p:grpSpPr>
            <a:xfrm>
              <a:off x="4994868" y="5306768"/>
              <a:ext cx="1137987" cy="979683"/>
              <a:chOff x="7521194" y="5284915"/>
              <a:chExt cx="1137987" cy="979683"/>
            </a:xfrm>
          </p:grpSpPr>
          <p:grpSp>
            <p:nvGrpSpPr>
              <p:cNvPr id="75" name="Group 7"/>
              <p:cNvGrpSpPr/>
              <p:nvPr/>
            </p:nvGrpSpPr>
            <p:grpSpPr>
              <a:xfrm>
                <a:off x="7521194" y="5284915"/>
                <a:ext cx="1137987" cy="979683"/>
                <a:chOff x="5580112" y="4160675"/>
                <a:chExt cx="2016224" cy="1735751"/>
              </a:xfrm>
            </p:grpSpPr>
            <p:sp>
              <p:nvSpPr>
                <p:cNvPr id="77" name="Trapezoid 1"/>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1" fmla="*/ 0 w 1584176"/>
                    <a:gd name="connsiteY0-2" fmla="*/ 1235792 h 1235792"/>
                    <a:gd name="connsiteX1-3" fmla="*/ 304038 w 1584176"/>
                    <a:gd name="connsiteY1-4" fmla="*/ 19640 h 1235792"/>
                    <a:gd name="connsiteX2-5" fmla="*/ 1280138 w 1584176"/>
                    <a:gd name="connsiteY2-6" fmla="*/ 19640 h 1235792"/>
                    <a:gd name="connsiteX3-7" fmla="*/ 1584176 w 1584176"/>
                    <a:gd name="connsiteY3-8" fmla="*/ 1235792 h 1235792"/>
                    <a:gd name="connsiteX4-9" fmla="*/ 0 w 1584176"/>
                    <a:gd name="connsiteY4-10" fmla="*/ 1235792 h 1235792"/>
                    <a:gd name="connsiteX0-11" fmla="*/ 0 w 1584176"/>
                    <a:gd name="connsiteY0-12" fmla="*/ 1243290 h 1243290"/>
                    <a:gd name="connsiteX1-13" fmla="*/ 304038 w 1584176"/>
                    <a:gd name="connsiteY1-14" fmla="*/ 27138 h 1243290"/>
                    <a:gd name="connsiteX2-15" fmla="*/ 1280138 w 1584176"/>
                    <a:gd name="connsiteY2-16" fmla="*/ 27138 h 1243290"/>
                    <a:gd name="connsiteX3-17" fmla="*/ 1584176 w 1584176"/>
                    <a:gd name="connsiteY3-18" fmla="*/ 1243290 h 1243290"/>
                    <a:gd name="connsiteX4-19" fmla="*/ 0 w 1584176"/>
                    <a:gd name="connsiteY4-20" fmla="*/ 1243290 h 12432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78" name="Trapezoid 6"/>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1" fmla="*/ 0 w 2016224"/>
                    <a:gd name="connsiteY0-2" fmla="*/ 431046 h 431046"/>
                    <a:gd name="connsiteX1-3" fmla="*/ 128109 w 2016224"/>
                    <a:gd name="connsiteY1-4" fmla="*/ 71006 h 431046"/>
                    <a:gd name="connsiteX2-5" fmla="*/ 1888115 w 2016224"/>
                    <a:gd name="connsiteY2-6" fmla="*/ 71006 h 431046"/>
                    <a:gd name="connsiteX3-7" fmla="*/ 2016224 w 2016224"/>
                    <a:gd name="connsiteY3-8" fmla="*/ 431046 h 431046"/>
                    <a:gd name="connsiteX4-9" fmla="*/ 0 w 2016224"/>
                    <a:gd name="connsiteY4-10" fmla="*/ 431046 h 431046"/>
                    <a:gd name="connsiteX0-11" fmla="*/ 0 w 2016224"/>
                    <a:gd name="connsiteY0-12" fmla="*/ 458241 h 458241"/>
                    <a:gd name="connsiteX1-13" fmla="*/ 128109 w 2016224"/>
                    <a:gd name="connsiteY1-14" fmla="*/ 98201 h 458241"/>
                    <a:gd name="connsiteX2-15" fmla="*/ 1888115 w 2016224"/>
                    <a:gd name="connsiteY2-16" fmla="*/ 98201 h 458241"/>
                    <a:gd name="connsiteX3-17" fmla="*/ 2016224 w 2016224"/>
                    <a:gd name="connsiteY3-18" fmla="*/ 458241 h 458241"/>
                    <a:gd name="connsiteX4-19" fmla="*/ 0 w 2016224"/>
                    <a:gd name="connsiteY4-20" fmla="*/ 458241 h 458241"/>
                    <a:gd name="connsiteX0-21" fmla="*/ 0 w 2016224"/>
                    <a:gd name="connsiteY0-22" fmla="*/ 465296 h 465296"/>
                    <a:gd name="connsiteX1-23" fmla="*/ 128109 w 2016224"/>
                    <a:gd name="connsiteY1-24" fmla="*/ 105256 h 465296"/>
                    <a:gd name="connsiteX2-25" fmla="*/ 1888115 w 2016224"/>
                    <a:gd name="connsiteY2-26" fmla="*/ 105256 h 465296"/>
                    <a:gd name="connsiteX3-27" fmla="*/ 2016224 w 2016224"/>
                    <a:gd name="connsiteY3-28" fmla="*/ 465296 h 465296"/>
                    <a:gd name="connsiteX4-29" fmla="*/ 0 w 2016224"/>
                    <a:gd name="connsiteY4-30" fmla="*/ 465296 h 465296"/>
                    <a:gd name="connsiteX0-31" fmla="*/ 0 w 2016224"/>
                    <a:gd name="connsiteY0-32" fmla="*/ 471979 h 471979"/>
                    <a:gd name="connsiteX1-33" fmla="*/ 128109 w 2016224"/>
                    <a:gd name="connsiteY1-34" fmla="*/ 111939 h 471979"/>
                    <a:gd name="connsiteX2-35" fmla="*/ 1888115 w 2016224"/>
                    <a:gd name="connsiteY2-36" fmla="*/ 111939 h 471979"/>
                    <a:gd name="connsiteX3-37" fmla="*/ 2016224 w 2016224"/>
                    <a:gd name="connsiteY3-38" fmla="*/ 471979 h 471979"/>
                    <a:gd name="connsiteX4-39" fmla="*/ 0 w 2016224"/>
                    <a:gd name="connsiteY4-40" fmla="*/ 471979 h 4719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79" name="Oval 5"/>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sp>
            <p:nvSpPr>
              <p:cNvPr id="76" name="Chord 23"/>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1" fmla="*/ 0 w 723591"/>
                  <a:gd name="connsiteY0-2" fmla="*/ 177315 h 177532"/>
                  <a:gd name="connsiteX1-3" fmla="*/ 380228 w 723591"/>
                  <a:gd name="connsiteY1-4" fmla="*/ 21 h 177532"/>
                  <a:gd name="connsiteX2-5" fmla="*/ 723591 w 723591"/>
                  <a:gd name="connsiteY2-6" fmla="*/ 161237 h 177532"/>
                  <a:gd name="connsiteX3-7" fmla="*/ 0 w 723591"/>
                  <a:gd name="connsiteY3-8" fmla="*/ 177315 h 177532"/>
                  <a:gd name="connsiteX0-9" fmla="*/ 0 w 759310"/>
                  <a:gd name="connsiteY0-10" fmla="*/ 177315 h 185049"/>
                  <a:gd name="connsiteX1-11" fmla="*/ 380228 w 759310"/>
                  <a:gd name="connsiteY1-12" fmla="*/ 21 h 185049"/>
                  <a:gd name="connsiteX2-13" fmla="*/ 759310 w 759310"/>
                  <a:gd name="connsiteY2-14" fmla="*/ 185049 h 185049"/>
                  <a:gd name="connsiteX3-15" fmla="*/ 0 w 759310"/>
                  <a:gd name="connsiteY3-16" fmla="*/ 177315 h 185049"/>
                  <a:gd name="connsiteX0-17" fmla="*/ 0 w 759310"/>
                  <a:gd name="connsiteY0-18" fmla="*/ 177315 h 188144"/>
                  <a:gd name="connsiteX1-19" fmla="*/ 380228 w 759310"/>
                  <a:gd name="connsiteY1-20" fmla="*/ 21 h 188144"/>
                  <a:gd name="connsiteX2-21" fmla="*/ 759310 w 759310"/>
                  <a:gd name="connsiteY2-22" fmla="*/ 185049 h 188144"/>
                  <a:gd name="connsiteX3-23" fmla="*/ 0 w 759310"/>
                  <a:gd name="connsiteY3-24" fmla="*/ 177315 h 188144"/>
                  <a:gd name="connsiteX0-25" fmla="*/ 0 w 759310"/>
                  <a:gd name="connsiteY0-26" fmla="*/ 177315 h 191233"/>
                  <a:gd name="connsiteX1-27" fmla="*/ 380228 w 759310"/>
                  <a:gd name="connsiteY1-28" fmla="*/ 21 h 191233"/>
                  <a:gd name="connsiteX2-29" fmla="*/ 759310 w 759310"/>
                  <a:gd name="connsiteY2-30" fmla="*/ 185049 h 191233"/>
                  <a:gd name="connsiteX3-31" fmla="*/ 0 w 759310"/>
                  <a:gd name="connsiteY3-32" fmla="*/ 177315 h 191233"/>
                  <a:gd name="connsiteX0-33" fmla="*/ 0 w 759310"/>
                  <a:gd name="connsiteY0-34" fmla="*/ 177315 h 187572"/>
                  <a:gd name="connsiteX1-35" fmla="*/ 380228 w 759310"/>
                  <a:gd name="connsiteY1-36" fmla="*/ 21 h 187572"/>
                  <a:gd name="connsiteX2-37" fmla="*/ 759310 w 759310"/>
                  <a:gd name="connsiteY2-38" fmla="*/ 177905 h 187572"/>
                  <a:gd name="connsiteX3-39" fmla="*/ 0 w 759310"/>
                  <a:gd name="connsiteY3-40" fmla="*/ 177315 h 187572"/>
                  <a:gd name="connsiteX0-41" fmla="*/ 0 w 768835"/>
                  <a:gd name="connsiteY0-42" fmla="*/ 177315 h 188632"/>
                  <a:gd name="connsiteX1-43" fmla="*/ 380228 w 768835"/>
                  <a:gd name="connsiteY1-44" fmla="*/ 21 h 188632"/>
                  <a:gd name="connsiteX2-45" fmla="*/ 768835 w 768835"/>
                  <a:gd name="connsiteY2-46" fmla="*/ 180287 h 188632"/>
                  <a:gd name="connsiteX3-47" fmla="*/ 0 w 768835"/>
                  <a:gd name="connsiteY3-48" fmla="*/ 177315 h 188632"/>
                </a:gdLst>
                <a:ahLst/>
                <a:cxnLst>
                  <a:cxn ang="0">
                    <a:pos x="connsiteX0-1" y="connsiteY0-2"/>
                  </a:cxn>
                  <a:cxn ang="0">
                    <a:pos x="connsiteX1-3" y="connsiteY1-4"/>
                  </a:cxn>
                  <a:cxn ang="0">
                    <a:pos x="connsiteX2-5" y="connsiteY2-6"/>
                  </a:cxn>
                  <a:cxn ang="0">
                    <a:pos x="connsiteX3-7" y="connsiteY3-8"/>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94" name="그룹 93"/>
            <p:cNvGrpSpPr/>
            <p:nvPr/>
          </p:nvGrpSpPr>
          <p:grpSpPr>
            <a:xfrm>
              <a:off x="5172645" y="4685792"/>
              <a:ext cx="469469" cy="643505"/>
              <a:chOff x="5172645" y="4685792"/>
              <a:chExt cx="469469" cy="643505"/>
            </a:xfrm>
          </p:grpSpPr>
          <p:sp>
            <p:nvSpPr>
              <p:cNvPr id="93" name="자유형: 도형 92"/>
              <p:cNvSpPr/>
              <p:nvPr/>
            </p:nvSpPr>
            <p:spPr>
              <a:xfrm>
                <a:off x="5517203" y="4940891"/>
                <a:ext cx="124911" cy="388406"/>
              </a:xfrm>
              <a:custGeom>
                <a:avLst/>
                <a:gdLst>
                  <a:gd name="connsiteX0" fmla="*/ 23804 w 124911"/>
                  <a:gd name="connsiteY0" fmla="*/ 0 h 388406"/>
                  <a:gd name="connsiteX1" fmla="*/ 79744 w 124911"/>
                  <a:gd name="connsiteY1" fmla="*/ 2619 h 388406"/>
                  <a:gd name="connsiteX2" fmla="*/ 97940 w 124911"/>
                  <a:gd name="connsiteY2" fmla="*/ 271302 h 388406"/>
                  <a:gd name="connsiteX3" fmla="*/ 61544 w 124911"/>
                  <a:gd name="connsiteY3" fmla="*/ 359838 h 388406"/>
                  <a:gd name="connsiteX4" fmla="*/ 52549 w 124911"/>
                  <a:gd name="connsiteY4" fmla="*/ 388406 h 388406"/>
                  <a:gd name="connsiteX5" fmla="*/ 0 w 124911"/>
                  <a:gd name="connsiteY5" fmla="*/ 388406 h 388406"/>
                  <a:gd name="connsiteX6" fmla="*/ 5069 w 124911"/>
                  <a:gd name="connsiteY6" fmla="*/ 370730 h 388406"/>
                  <a:gd name="connsiteX7" fmla="*/ 37962 w 124911"/>
                  <a:gd name="connsiteY7" fmla="*/ 280890 h 388406"/>
                  <a:gd name="connsiteX8" fmla="*/ 23804 w 124911"/>
                  <a:gd name="connsiteY8" fmla="*/ 0 h 38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11" h="388406">
                    <a:moveTo>
                      <a:pt x="23804" y="0"/>
                    </a:moveTo>
                    <a:cubicBezTo>
                      <a:pt x="48739" y="873"/>
                      <a:pt x="54810" y="1746"/>
                      <a:pt x="79744" y="2619"/>
                    </a:cubicBezTo>
                    <a:cubicBezTo>
                      <a:pt x="145398" y="144266"/>
                      <a:pt x="128467" y="184573"/>
                      <a:pt x="97940" y="271302"/>
                    </a:cubicBezTo>
                    <a:cubicBezTo>
                      <a:pt x="85253" y="300072"/>
                      <a:pt x="72755" y="329744"/>
                      <a:pt x="61544" y="359838"/>
                    </a:cubicBezTo>
                    <a:lnTo>
                      <a:pt x="52549" y="388406"/>
                    </a:lnTo>
                    <a:lnTo>
                      <a:pt x="0" y="388406"/>
                    </a:lnTo>
                    <a:lnTo>
                      <a:pt x="5069" y="370730"/>
                    </a:lnTo>
                    <a:cubicBezTo>
                      <a:pt x="15180" y="340492"/>
                      <a:pt x="26455" y="310342"/>
                      <a:pt x="37962" y="280890"/>
                    </a:cubicBezTo>
                    <a:cubicBezTo>
                      <a:pt x="62412" y="192225"/>
                      <a:pt x="118514" y="181758"/>
                      <a:pt x="238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89" name="Group 15"/>
              <p:cNvGrpSpPr/>
              <p:nvPr/>
            </p:nvGrpSpPr>
            <p:grpSpPr>
              <a:xfrm rot="18284720">
                <a:off x="5239011" y="4619426"/>
                <a:ext cx="300898" cy="433630"/>
                <a:chOff x="967240" y="3289369"/>
                <a:chExt cx="1100200" cy="1585520"/>
              </a:xfrm>
            </p:grpSpPr>
            <p:sp>
              <p:nvSpPr>
                <p:cNvPr id="90" name="Freeform 16"/>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17"/>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127" name="그룹 126"/>
          <p:cNvGrpSpPr/>
          <p:nvPr/>
        </p:nvGrpSpPr>
        <p:grpSpPr>
          <a:xfrm>
            <a:off x="1028051" y="2033621"/>
            <a:ext cx="4570026" cy="2732374"/>
            <a:chOff x="3683741" y="2065267"/>
            <a:chExt cx="4921145" cy="2942304"/>
          </a:xfrm>
        </p:grpSpPr>
        <p:grpSp>
          <p:nvGrpSpPr>
            <p:cNvPr id="120" name="그룹 119"/>
            <p:cNvGrpSpPr/>
            <p:nvPr/>
          </p:nvGrpSpPr>
          <p:grpSpPr>
            <a:xfrm rot="712870">
              <a:off x="3683741" y="2065267"/>
              <a:ext cx="3575325" cy="1868899"/>
              <a:chOff x="1978345" y="2203258"/>
              <a:chExt cx="3164651" cy="1654231"/>
            </a:xfrm>
          </p:grpSpPr>
          <p:sp>
            <p:nvSpPr>
              <p:cNvPr id="115" name="자유형: 도형 114"/>
              <p:cNvSpPr/>
              <p:nvPr/>
            </p:nvSpPr>
            <p:spPr>
              <a:xfrm rot="1231697">
                <a:off x="2608161" y="2468990"/>
                <a:ext cx="2534835" cy="1388499"/>
              </a:xfrm>
              <a:custGeom>
                <a:avLst/>
                <a:gdLst>
                  <a:gd name="connsiteX0" fmla="*/ 679840 w 2951501"/>
                  <a:gd name="connsiteY0" fmla="*/ 1516490 h 1616735"/>
                  <a:gd name="connsiteX1" fmla="*/ 1817700 w 2951501"/>
                  <a:gd name="connsiteY1" fmla="*/ 1516490 h 1616735"/>
                  <a:gd name="connsiteX2" fmla="*/ 1817700 w 2951501"/>
                  <a:gd name="connsiteY2" fmla="*/ 1567623 h 1616735"/>
                  <a:gd name="connsiteX3" fmla="*/ 1774636 w 2951501"/>
                  <a:gd name="connsiteY3" fmla="*/ 1616735 h 1616735"/>
                  <a:gd name="connsiteX4" fmla="*/ 722905 w 2951501"/>
                  <a:gd name="connsiteY4" fmla="*/ 1616735 h 1616735"/>
                  <a:gd name="connsiteX5" fmla="*/ 679840 w 2951501"/>
                  <a:gd name="connsiteY5" fmla="*/ 1567623 h 1616735"/>
                  <a:gd name="connsiteX6" fmla="*/ 679840 w 2951501"/>
                  <a:gd name="connsiteY6" fmla="*/ 1407500 h 1616735"/>
                  <a:gd name="connsiteX7" fmla="*/ 1817700 w 2951501"/>
                  <a:gd name="connsiteY7" fmla="*/ 1407500 h 1616735"/>
                  <a:gd name="connsiteX8" fmla="*/ 1817700 w 2951501"/>
                  <a:gd name="connsiteY8" fmla="*/ 1472848 h 1616735"/>
                  <a:gd name="connsiteX9" fmla="*/ 679840 w 2951501"/>
                  <a:gd name="connsiteY9" fmla="*/ 1472848 h 1616735"/>
                  <a:gd name="connsiteX10" fmla="*/ 1817700 w 2951501"/>
                  <a:gd name="connsiteY10" fmla="*/ 611112 h 1616735"/>
                  <a:gd name="connsiteX11" fmla="*/ 1817700 w 2951501"/>
                  <a:gd name="connsiteY11" fmla="*/ 973623 h 1616735"/>
                  <a:gd name="connsiteX12" fmla="*/ 2224001 w 2951501"/>
                  <a:gd name="connsiteY12" fmla="*/ 611112 h 1616735"/>
                  <a:gd name="connsiteX13" fmla="*/ 449189 w 2951501"/>
                  <a:gd name="connsiteY13" fmla="*/ 386587 h 1616735"/>
                  <a:gd name="connsiteX14" fmla="*/ 239392 w 2951501"/>
                  <a:gd name="connsiteY14" fmla="*/ 437793 h 1616735"/>
                  <a:gd name="connsiteX15" fmla="*/ 127717 w 2951501"/>
                  <a:gd name="connsiteY15" fmla="*/ 563345 h 1616735"/>
                  <a:gd name="connsiteX16" fmla="*/ 119224 w 2951501"/>
                  <a:gd name="connsiteY16" fmla="*/ 813828 h 1616735"/>
                  <a:gd name="connsiteX17" fmla="*/ 118041 w 2951501"/>
                  <a:gd name="connsiteY17" fmla="*/ 814226 h 1616735"/>
                  <a:gd name="connsiteX18" fmla="*/ 156579 w 2951501"/>
                  <a:gd name="connsiteY18" fmla="*/ 873845 h 1616735"/>
                  <a:gd name="connsiteX19" fmla="*/ 319223 w 2951501"/>
                  <a:gd name="connsiteY19" fmla="*/ 1023753 h 1616735"/>
                  <a:gd name="connsiteX20" fmla="*/ 318718 w 2951501"/>
                  <a:gd name="connsiteY20" fmla="*/ 1024809 h 1616735"/>
                  <a:gd name="connsiteX21" fmla="*/ 679840 w 2951501"/>
                  <a:gd name="connsiteY21" fmla="*/ 1198510 h 1616735"/>
                  <a:gd name="connsiteX22" fmla="*/ 679840 w 2951501"/>
                  <a:gd name="connsiteY22" fmla="*/ 494818 h 1616735"/>
                  <a:gd name="connsiteX23" fmla="*/ 613050 w 2951501"/>
                  <a:gd name="connsiteY23" fmla="*/ 439426 h 1616735"/>
                  <a:gd name="connsiteX24" fmla="*/ 522606 w 2951501"/>
                  <a:gd name="connsiteY24" fmla="*/ 399416 h 1616735"/>
                  <a:gd name="connsiteX25" fmla="*/ 449189 w 2951501"/>
                  <a:gd name="connsiteY25" fmla="*/ 386587 h 1616735"/>
                  <a:gd name="connsiteX26" fmla="*/ 2556092 w 2951501"/>
                  <a:gd name="connsiteY26" fmla="*/ 0 h 1616735"/>
                  <a:gd name="connsiteX27" fmla="*/ 2951501 w 2951501"/>
                  <a:gd name="connsiteY27" fmla="*/ 404658 h 1616735"/>
                  <a:gd name="connsiteX28" fmla="*/ 2608538 w 2951501"/>
                  <a:gd name="connsiteY28" fmla="*/ 418986 h 1616735"/>
                  <a:gd name="connsiteX29" fmla="*/ 2606605 w 2951501"/>
                  <a:gd name="connsiteY29" fmla="*/ 417008 h 1616735"/>
                  <a:gd name="connsiteX30" fmla="*/ 1820087 w 2951501"/>
                  <a:gd name="connsiteY30" fmla="*/ 1344294 h 1616735"/>
                  <a:gd name="connsiteX31" fmla="*/ 1817700 w 2951501"/>
                  <a:gd name="connsiteY31" fmla="*/ 1341966 h 1616735"/>
                  <a:gd name="connsiteX32" fmla="*/ 1817700 w 2951501"/>
                  <a:gd name="connsiteY32" fmla="*/ 1363858 h 1616735"/>
                  <a:gd name="connsiteX33" fmla="*/ 679840 w 2951501"/>
                  <a:gd name="connsiteY33" fmla="*/ 1363858 h 1616735"/>
                  <a:gd name="connsiteX34" fmla="*/ 679840 w 2951501"/>
                  <a:gd name="connsiteY34" fmla="*/ 1307744 h 1616735"/>
                  <a:gd name="connsiteX35" fmla="*/ 268830 w 2951501"/>
                  <a:gd name="connsiteY35" fmla="*/ 1110047 h 1616735"/>
                  <a:gd name="connsiteX36" fmla="*/ 270209 w 2951501"/>
                  <a:gd name="connsiteY36" fmla="*/ 1107180 h 1616735"/>
                  <a:gd name="connsiteX37" fmla="*/ 198248 w 2951501"/>
                  <a:gd name="connsiteY37" fmla="*/ 1056644 h 1616735"/>
                  <a:gd name="connsiteX38" fmla="*/ 55623 w 2951501"/>
                  <a:gd name="connsiteY38" fmla="*/ 898485 h 1616735"/>
                  <a:gd name="connsiteX39" fmla="*/ 1591 w 2951501"/>
                  <a:gd name="connsiteY39" fmla="*/ 738051 h 1616735"/>
                  <a:gd name="connsiteX40" fmla="*/ 88988 w 2951501"/>
                  <a:gd name="connsiteY40" fmla="*/ 428893 h 1616735"/>
                  <a:gd name="connsiteX41" fmla="*/ 91156 w 2951501"/>
                  <a:gd name="connsiteY41" fmla="*/ 430488 h 1616735"/>
                  <a:gd name="connsiteX42" fmla="*/ 424588 w 2951501"/>
                  <a:gd name="connsiteY42" fmla="*/ 285218 h 1616735"/>
                  <a:gd name="connsiteX43" fmla="*/ 550151 w 2951501"/>
                  <a:gd name="connsiteY43" fmla="*/ 302724 h 1616735"/>
                  <a:gd name="connsiteX44" fmla="*/ 666090 w 2951501"/>
                  <a:gd name="connsiteY44" fmla="*/ 354013 h 1616735"/>
                  <a:gd name="connsiteX45" fmla="*/ 690060 w 2951501"/>
                  <a:gd name="connsiteY45" fmla="*/ 373892 h 1616735"/>
                  <a:gd name="connsiteX46" fmla="*/ 692454 w 2951501"/>
                  <a:gd name="connsiteY46" fmla="*/ 367302 h 1616735"/>
                  <a:gd name="connsiteX47" fmla="*/ 722905 w 2951501"/>
                  <a:gd name="connsiteY47" fmla="*/ 352917 h 1616735"/>
                  <a:gd name="connsiteX48" fmla="*/ 1774636 w 2951501"/>
                  <a:gd name="connsiteY48" fmla="*/ 352917 h 1616735"/>
                  <a:gd name="connsiteX49" fmla="*/ 1817700 w 2951501"/>
                  <a:gd name="connsiteY49" fmla="*/ 402029 h 1616735"/>
                  <a:gd name="connsiteX50" fmla="*/ 1817700 w 2951501"/>
                  <a:gd name="connsiteY50" fmla="*/ 525619 h 1616735"/>
                  <a:gd name="connsiteX51" fmla="*/ 2319822 w 2951501"/>
                  <a:gd name="connsiteY51" fmla="*/ 525619 h 1616735"/>
                  <a:gd name="connsiteX52" fmla="*/ 2530110 w 2951501"/>
                  <a:gd name="connsiteY52" fmla="*/ 337995 h 1616735"/>
                  <a:gd name="connsiteX53" fmla="*/ 2533895 w 2951501"/>
                  <a:gd name="connsiteY53" fmla="*/ 341686 h 16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51501" h="1616735">
                    <a:moveTo>
                      <a:pt x="679840" y="1516490"/>
                    </a:moveTo>
                    <a:lnTo>
                      <a:pt x="1817700" y="1516490"/>
                    </a:lnTo>
                    <a:lnTo>
                      <a:pt x="1817700" y="1567623"/>
                    </a:lnTo>
                    <a:cubicBezTo>
                      <a:pt x="1817700" y="1594747"/>
                      <a:pt x="1798420" y="1616735"/>
                      <a:pt x="1774636" y="1616735"/>
                    </a:cubicBezTo>
                    <a:lnTo>
                      <a:pt x="722905" y="1616735"/>
                    </a:lnTo>
                    <a:cubicBezTo>
                      <a:pt x="699121" y="1616735"/>
                      <a:pt x="679840" y="1594747"/>
                      <a:pt x="679840" y="1567623"/>
                    </a:cubicBezTo>
                    <a:close/>
                    <a:moveTo>
                      <a:pt x="679840" y="1407500"/>
                    </a:moveTo>
                    <a:lnTo>
                      <a:pt x="1817700" y="1407500"/>
                    </a:lnTo>
                    <a:lnTo>
                      <a:pt x="1817700" y="1472848"/>
                    </a:lnTo>
                    <a:lnTo>
                      <a:pt x="679840" y="1472848"/>
                    </a:lnTo>
                    <a:close/>
                    <a:moveTo>
                      <a:pt x="1817700" y="611112"/>
                    </a:moveTo>
                    <a:lnTo>
                      <a:pt x="1817700" y="973623"/>
                    </a:lnTo>
                    <a:lnTo>
                      <a:pt x="2224001" y="611112"/>
                    </a:lnTo>
                    <a:close/>
                    <a:moveTo>
                      <a:pt x="449189" y="386587"/>
                    </a:moveTo>
                    <a:cubicBezTo>
                      <a:pt x="375505" y="381552"/>
                      <a:pt x="302157" y="399580"/>
                      <a:pt x="239392" y="437793"/>
                    </a:cubicBezTo>
                    <a:cubicBezTo>
                      <a:pt x="191686" y="474403"/>
                      <a:pt x="154461" y="503154"/>
                      <a:pt x="127717" y="563345"/>
                    </a:cubicBezTo>
                    <a:cubicBezTo>
                      <a:pt x="95043" y="642185"/>
                      <a:pt x="91358" y="731154"/>
                      <a:pt x="119224" y="813828"/>
                    </a:cubicBezTo>
                    <a:lnTo>
                      <a:pt x="118041" y="814226"/>
                    </a:lnTo>
                    <a:lnTo>
                      <a:pt x="156579" y="873845"/>
                    </a:lnTo>
                    <a:cubicBezTo>
                      <a:pt x="200043" y="932336"/>
                      <a:pt x="255879" y="983997"/>
                      <a:pt x="319223" y="1023753"/>
                    </a:cubicBezTo>
                    <a:lnTo>
                      <a:pt x="318718" y="1024809"/>
                    </a:lnTo>
                    <a:lnTo>
                      <a:pt x="679840" y="1198510"/>
                    </a:lnTo>
                    <a:lnTo>
                      <a:pt x="679840" y="494818"/>
                    </a:lnTo>
                    <a:lnTo>
                      <a:pt x="613050" y="439426"/>
                    </a:lnTo>
                    <a:cubicBezTo>
                      <a:pt x="585307" y="422195"/>
                      <a:pt x="554948" y="408629"/>
                      <a:pt x="522606" y="399416"/>
                    </a:cubicBezTo>
                    <a:cubicBezTo>
                      <a:pt x="498349" y="392506"/>
                      <a:pt x="473751" y="388265"/>
                      <a:pt x="449189" y="386587"/>
                    </a:cubicBezTo>
                    <a:close/>
                    <a:moveTo>
                      <a:pt x="2556092" y="0"/>
                    </a:moveTo>
                    <a:lnTo>
                      <a:pt x="2951501" y="404658"/>
                    </a:lnTo>
                    <a:lnTo>
                      <a:pt x="2608538" y="418986"/>
                    </a:lnTo>
                    <a:lnTo>
                      <a:pt x="2606605" y="417008"/>
                    </a:lnTo>
                    <a:lnTo>
                      <a:pt x="1820087" y="1344294"/>
                    </a:lnTo>
                    <a:lnTo>
                      <a:pt x="1817700" y="1341966"/>
                    </a:lnTo>
                    <a:lnTo>
                      <a:pt x="1817700" y="1363858"/>
                    </a:lnTo>
                    <a:lnTo>
                      <a:pt x="679840" y="1363858"/>
                    </a:lnTo>
                    <a:lnTo>
                      <a:pt x="679840" y="1307744"/>
                    </a:lnTo>
                    <a:lnTo>
                      <a:pt x="268830" y="1110047"/>
                    </a:lnTo>
                    <a:lnTo>
                      <a:pt x="270209" y="1107180"/>
                    </a:lnTo>
                    <a:lnTo>
                      <a:pt x="198248" y="1056644"/>
                    </a:lnTo>
                    <a:cubicBezTo>
                      <a:pt x="142291" y="1011239"/>
                      <a:pt x="93777" y="957478"/>
                      <a:pt x="55623" y="898485"/>
                    </a:cubicBezTo>
                    <a:cubicBezTo>
                      <a:pt x="27132" y="847625"/>
                      <a:pt x="9121" y="802009"/>
                      <a:pt x="1591" y="738051"/>
                    </a:cubicBezTo>
                    <a:cubicBezTo>
                      <a:pt x="-7531" y="629033"/>
                      <a:pt x="22695" y="518961"/>
                      <a:pt x="88988" y="428893"/>
                    </a:cubicBezTo>
                    <a:lnTo>
                      <a:pt x="91156" y="430488"/>
                    </a:lnTo>
                    <a:cubicBezTo>
                      <a:pt x="162999" y="345385"/>
                      <a:pt x="305583" y="286481"/>
                      <a:pt x="424588" y="285218"/>
                    </a:cubicBezTo>
                    <a:cubicBezTo>
                      <a:pt x="466453" y="285186"/>
                      <a:pt x="508692" y="290914"/>
                      <a:pt x="550151" y="302724"/>
                    </a:cubicBezTo>
                    <a:cubicBezTo>
                      <a:pt x="591610" y="314534"/>
                      <a:pt x="630526" y="331925"/>
                      <a:pt x="666090" y="354013"/>
                    </a:cubicBezTo>
                    <a:lnTo>
                      <a:pt x="690060" y="373892"/>
                    </a:lnTo>
                    <a:lnTo>
                      <a:pt x="692454" y="367302"/>
                    </a:lnTo>
                    <a:cubicBezTo>
                      <a:pt x="700247" y="358414"/>
                      <a:pt x="711013" y="352917"/>
                      <a:pt x="722905" y="352917"/>
                    </a:cubicBezTo>
                    <a:lnTo>
                      <a:pt x="1774636" y="352917"/>
                    </a:lnTo>
                    <a:cubicBezTo>
                      <a:pt x="1798420" y="352917"/>
                      <a:pt x="1817700" y="374905"/>
                      <a:pt x="1817700" y="402029"/>
                    </a:cubicBezTo>
                    <a:lnTo>
                      <a:pt x="1817700" y="525619"/>
                    </a:lnTo>
                    <a:lnTo>
                      <a:pt x="2319822" y="525619"/>
                    </a:lnTo>
                    <a:lnTo>
                      <a:pt x="2530110" y="337995"/>
                    </a:lnTo>
                    <a:lnTo>
                      <a:pt x="2533895" y="341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9" name="자유형: 도형 118"/>
              <p:cNvSpPr/>
              <p:nvPr/>
            </p:nvSpPr>
            <p:spPr>
              <a:xfrm rot="6382074">
                <a:off x="2370602" y="2097797"/>
                <a:ext cx="683006" cy="911349"/>
              </a:xfrm>
              <a:custGeom>
                <a:avLst/>
                <a:gdLst>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45990 w 852117"/>
                  <a:gd name="connsiteY6" fmla="*/ 68978 h 913021"/>
                  <a:gd name="connsiteX7" fmla="*/ 454992 w 852117"/>
                  <a:gd name="connsiteY7" fmla="*/ 231624 h 913021"/>
                  <a:gd name="connsiteX8" fmla="*/ 452843 w 852117"/>
                  <a:gd name="connsiteY8" fmla="*/ 13725 h 913021"/>
                  <a:gd name="connsiteX9" fmla="*/ 562280 w 852117"/>
                  <a:gd name="connsiteY9" fmla="*/ 38587 h 913021"/>
                  <a:gd name="connsiteX10" fmla="*/ 591089 w 852117"/>
                  <a:gd name="connsiteY10" fmla="*/ 223958 h 913021"/>
                  <a:gd name="connsiteX11" fmla="*/ 574101 w 852117"/>
                  <a:gd name="connsiteY11" fmla="*/ 39172 h 913021"/>
                  <a:gd name="connsiteX12" fmla="*/ 703090 w 852117"/>
                  <a:gd name="connsiteY12" fmla="*/ 62958 h 913021"/>
                  <a:gd name="connsiteX13" fmla="*/ 709880 w 852117"/>
                  <a:gd name="connsiteY13" fmla="*/ 237369 h 913021"/>
                  <a:gd name="connsiteX14" fmla="*/ 714239 w 852117"/>
                  <a:gd name="connsiteY14" fmla="*/ 69553 h 913021"/>
                  <a:gd name="connsiteX15" fmla="*/ 822235 w 852117"/>
                  <a:gd name="connsiteY15" fmla="*/ 87329 h 913021"/>
                  <a:gd name="connsiteX16" fmla="*/ 851404 w 852117"/>
                  <a:gd name="connsiteY16" fmla="*/ 326326 h 913021"/>
                  <a:gd name="connsiteX17" fmla="*/ 762365 w 852117"/>
                  <a:gd name="connsiteY17" fmla="*/ 809335 h 913021"/>
                  <a:gd name="connsiteX18" fmla="*/ 751654 w 852117"/>
                  <a:gd name="connsiteY18" fmla="*/ 912259 h 913021"/>
                  <a:gd name="connsiteX19" fmla="*/ 380634 w 852117"/>
                  <a:gd name="connsiteY19" fmla="*/ 913021 h 913021"/>
                  <a:gd name="connsiteX20" fmla="*/ 361777 w 852117"/>
                  <a:gd name="connsiteY20" fmla="*/ 780857 h 913021"/>
                  <a:gd name="connsiteX21" fmla="*/ 259790 w 852117"/>
                  <a:gd name="connsiteY21" fmla="*/ 654805 h 913021"/>
                  <a:gd name="connsiteX22" fmla="*/ 127442 w 852117"/>
                  <a:gd name="connsiteY22" fmla="*/ 467151 h 913021"/>
                  <a:gd name="connsiteX23" fmla="*/ 0 w 852117"/>
                  <a:gd name="connsiteY23" fmla="*/ 226050 h 913021"/>
                  <a:gd name="connsiteX0-1" fmla="*/ 0 w 852117"/>
                  <a:gd name="connsiteY0-2" fmla="*/ 226050 h 913021"/>
                  <a:gd name="connsiteX1-3" fmla="*/ 235595 w 852117"/>
                  <a:gd name="connsiteY1-4" fmla="*/ 373156 h 913021"/>
                  <a:gd name="connsiteX2-5" fmla="*/ 311282 w 852117"/>
                  <a:gd name="connsiteY2-6" fmla="*/ 397996 h 913021"/>
                  <a:gd name="connsiteX3-7" fmla="*/ 331029 w 852117"/>
                  <a:gd name="connsiteY3-8" fmla="*/ 139667 h 913021"/>
                  <a:gd name="connsiteX4-9" fmla="*/ 328134 w 852117"/>
                  <a:gd name="connsiteY4-10" fmla="*/ 7546 h 913021"/>
                  <a:gd name="connsiteX5-11" fmla="*/ 443295 w 852117"/>
                  <a:gd name="connsiteY5-12" fmla="*/ 0 h 913021"/>
                  <a:gd name="connsiteX6-13" fmla="*/ 454992 w 852117"/>
                  <a:gd name="connsiteY6-14" fmla="*/ 231624 h 913021"/>
                  <a:gd name="connsiteX7-15" fmla="*/ 452843 w 852117"/>
                  <a:gd name="connsiteY7-16" fmla="*/ 13725 h 913021"/>
                  <a:gd name="connsiteX8-17" fmla="*/ 562280 w 852117"/>
                  <a:gd name="connsiteY8-18" fmla="*/ 38587 h 913021"/>
                  <a:gd name="connsiteX9-19" fmla="*/ 591089 w 852117"/>
                  <a:gd name="connsiteY9-20" fmla="*/ 223958 h 913021"/>
                  <a:gd name="connsiteX10-21" fmla="*/ 574101 w 852117"/>
                  <a:gd name="connsiteY10-22" fmla="*/ 39172 h 913021"/>
                  <a:gd name="connsiteX11-23" fmla="*/ 703090 w 852117"/>
                  <a:gd name="connsiteY11-24" fmla="*/ 62958 h 913021"/>
                  <a:gd name="connsiteX12-25" fmla="*/ 709880 w 852117"/>
                  <a:gd name="connsiteY12-26" fmla="*/ 237369 h 913021"/>
                  <a:gd name="connsiteX13-27" fmla="*/ 714239 w 852117"/>
                  <a:gd name="connsiteY13-28" fmla="*/ 69553 h 913021"/>
                  <a:gd name="connsiteX14-29" fmla="*/ 822235 w 852117"/>
                  <a:gd name="connsiteY14-30" fmla="*/ 87329 h 913021"/>
                  <a:gd name="connsiteX15-31" fmla="*/ 851404 w 852117"/>
                  <a:gd name="connsiteY15-32" fmla="*/ 326326 h 913021"/>
                  <a:gd name="connsiteX16-33" fmla="*/ 762365 w 852117"/>
                  <a:gd name="connsiteY16-34" fmla="*/ 809335 h 913021"/>
                  <a:gd name="connsiteX17-35" fmla="*/ 751654 w 852117"/>
                  <a:gd name="connsiteY17-36" fmla="*/ 912259 h 913021"/>
                  <a:gd name="connsiteX18-37" fmla="*/ 380634 w 852117"/>
                  <a:gd name="connsiteY18-38" fmla="*/ 913021 h 913021"/>
                  <a:gd name="connsiteX19-39" fmla="*/ 361777 w 852117"/>
                  <a:gd name="connsiteY19-40" fmla="*/ 780857 h 913021"/>
                  <a:gd name="connsiteX20-41" fmla="*/ 259790 w 852117"/>
                  <a:gd name="connsiteY20-42" fmla="*/ 654805 h 913021"/>
                  <a:gd name="connsiteX21-43" fmla="*/ 127442 w 852117"/>
                  <a:gd name="connsiteY21-44" fmla="*/ 467151 h 913021"/>
                  <a:gd name="connsiteX22-45" fmla="*/ 0 w 852117"/>
                  <a:gd name="connsiteY22-46" fmla="*/ 226050 h 913021"/>
                  <a:gd name="connsiteX0-47" fmla="*/ 0 w 852117"/>
                  <a:gd name="connsiteY0-48" fmla="*/ 218504 h 905475"/>
                  <a:gd name="connsiteX1-49" fmla="*/ 235595 w 852117"/>
                  <a:gd name="connsiteY1-50" fmla="*/ 365610 h 905475"/>
                  <a:gd name="connsiteX2-51" fmla="*/ 311282 w 852117"/>
                  <a:gd name="connsiteY2-52" fmla="*/ 390450 h 905475"/>
                  <a:gd name="connsiteX3-53" fmla="*/ 331029 w 852117"/>
                  <a:gd name="connsiteY3-54" fmla="*/ 132121 h 905475"/>
                  <a:gd name="connsiteX4-55" fmla="*/ 328134 w 852117"/>
                  <a:gd name="connsiteY4-56" fmla="*/ 0 h 905475"/>
                  <a:gd name="connsiteX5-57" fmla="*/ 446516 w 852117"/>
                  <a:gd name="connsiteY5-58" fmla="*/ 3421 h 905475"/>
                  <a:gd name="connsiteX6-59" fmla="*/ 454992 w 852117"/>
                  <a:gd name="connsiteY6-60" fmla="*/ 224078 h 905475"/>
                  <a:gd name="connsiteX7-61" fmla="*/ 452843 w 852117"/>
                  <a:gd name="connsiteY7-62" fmla="*/ 6179 h 905475"/>
                  <a:gd name="connsiteX8-63" fmla="*/ 562280 w 852117"/>
                  <a:gd name="connsiteY8-64" fmla="*/ 31041 h 905475"/>
                  <a:gd name="connsiteX9-65" fmla="*/ 591089 w 852117"/>
                  <a:gd name="connsiteY9-66" fmla="*/ 216412 h 905475"/>
                  <a:gd name="connsiteX10-67" fmla="*/ 574101 w 852117"/>
                  <a:gd name="connsiteY10-68" fmla="*/ 31626 h 905475"/>
                  <a:gd name="connsiteX11-69" fmla="*/ 703090 w 852117"/>
                  <a:gd name="connsiteY11-70" fmla="*/ 55412 h 905475"/>
                  <a:gd name="connsiteX12-71" fmla="*/ 709880 w 852117"/>
                  <a:gd name="connsiteY12-72" fmla="*/ 229823 h 905475"/>
                  <a:gd name="connsiteX13-73" fmla="*/ 714239 w 852117"/>
                  <a:gd name="connsiteY13-74" fmla="*/ 62007 h 905475"/>
                  <a:gd name="connsiteX14-75" fmla="*/ 822235 w 852117"/>
                  <a:gd name="connsiteY14-76" fmla="*/ 79783 h 905475"/>
                  <a:gd name="connsiteX15-77" fmla="*/ 851404 w 852117"/>
                  <a:gd name="connsiteY15-78" fmla="*/ 318780 h 905475"/>
                  <a:gd name="connsiteX16-79" fmla="*/ 762365 w 852117"/>
                  <a:gd name="connsiteY16-80" fmla="*/ 801789 h 905475"/>
                  <a:gd name="connsiteX17-81" fmla="*/ 751654 w 852117"/>
                  <a:gd name="connsiteY17-82" fmla="*/ 904713 h 905475"/>
                  <a:gd name="connsiteX18-83" fmla="*/ 380634 w 852117"/>
                  <a:gd name="connsiteY18-84" fmla="*/ 905475 h 905475"/>
                  <a:gd name="connsiteX19-85" fmla="*/ 361777 w 852117"/>
                  <a:gd name="connsiteY19-86" fmla="*/ 773311 h 905475"/>
                  <a:gd name="connsiteX20-87" fmla="*/ 259790 w 852117"/>
                  <a:gd name="connsiteY20-88" fmla="*/ 647259 h 905475"/>
                  <a:gd name="connsiteX21-89" fmla="*/ 127442 w 852117"/>
                  <a:gd name="connsiteY21-90" fmla="*/ 459605 h 905475"/>
                  <a:gd name="connsiteX22-91" fmla="*/ 0 w 852117"/>
                  <a:gd name="connsiteY22-92" fmla="*/ 218504 h 905475"/>
                  <a:gd name="connsiteX0-93" fmla="*/ 0 w 852117"/>
                  <a:gd name="connsiteY0-94" fmla="*/ 222954 h 909925"/>
                  <a:gd name="connsiteX1-95" fmla="*/ 235595 w 852117"/>
                  <a:gd name="connsiteY1-96" fmla="*/ 370060 h 909925"/>
                  <a:gd name="connsiteX2-97" fmla="*/ 311282 w 852117"/>
                  <a:gd name="connsiteY2-98" fmla="*/ 394900 h 909925"/>
                  <a:gd name="connsiteX3-99" fmla="*/ 331029 w 852117"/>
                  <a:gd name="connsiteY3-100" fmla="*/ 136571 h 909925"/>
                  <a:gd name="connsiteX4-101" fmla="*/ 328134 w 852117"/>
                  <a:gd name="connsiteY4-102" fmla="*/ 4450 h 909925"/>
                  <a:gd name="connsiteX5-103" fmla="*/ 446516 w 852117"/>
                  <a:gd name="connsiteY5-104" fmla="*/ 7871 h 909925"/>
                  <a:gd name="connsiteX6-105" fmla="*/ 454992 w 852117"/>
                  <a:gd name="connsiteY6-106" fmla="*/ 228528 h 909925"/>
                  <a:gd name="connsiteX7-107" fmla="*/ 452843 w 852117"/>
                  <a:gd name="connsiteY7-108" fmla="*/ 10629 h 909925"/>
                  <a:gd name="connsiteX8-109" fmla="*/ 562280 w 852117"/>
                  <a:gd name="connsiteY8-110" fmla="*/ 35491 h 909925"/>
                  <a:gd name="connsiteX9-111" fmla="*/ 591089 w 852117"/>
                  <a:gd name="connsiteY9-112" fmla="*/ 220862 h 909925"/>
                  <a:gd name="connsiteX10-113" fmla="*/ 574101 w 852117"/>
                  <a:gd name="connsiteY10-114" fmla="*/ 36076 h 909925"/>
                  <a:gd name="connsiteX11-115" fmla="*/ 703090 w 852117"/>
                  <a:gd name="connsiteY11-116" fmla="*/ 59862 h 909925"/>
                  <a:gd name="connsiteX12-117" fmla="*/ 709880 w 852117"/>
                  <a:gd name="connsiteY12-118" fmla="*/ 234273 h 909925"/>
                  <a:gd name="connsiteX13-119" fmla="*/ 714239 w 852117"/>
                  <a:gd name="connsiteY13-120" fmla="*/ 66457 h 909925"/>
                  <a:gd name="connsiteX14-121" fmla="*/ 822235 w 852117"/>
                  <a:gd name="connsiteY14-122" fmla="*/ 84233 h 909925"/>
                  <a:gd name="connsiteX15-123" fmla="*/ 851404 w 852117"/>
                  <a:gd name="connsiteY15-124" fmla="*/ 323230 h 909925"/>
                  <a:gd name="connsiteX16-125" fmla="*/ 762365 w 852117"/>
                  <a:gd name="connsiteY16-126" fmla="*/ 806239 h 909925"/>
                  <a:gd name="connsiteX17-127" fmla="*/ 751654 w 852117"/>
                  <a:gd name="connsiteY17-128" fmla="*/ 909163 h 909925"/>
                  <a:gd name="connsiteX18-129" fmla="*/ 380634 w 852117"/>
                  <a:gd name="connsiteY18-130" fmla="*/ 909925 h 909925"/>
                  <a:gd name="connsiteX19-131" fmla="*/ 361777 w 852117"/>
                  <a:gd name="connsiteY19-132" fmla="*/ 777761 h 909925"/>
                  <a:gd name="connsiteX20-133" fmla="*/ 259790 w 852117"/>
                  <a:gd name="connsiteY20-134" fmla="*/ 651709 h 909925"/>
                  <a:gd name="connsiteX21-135" fmla="*/ 127442 w 852117"/>
                  <a:gd name="connsiteY21-136" fmla="*/ 464055 h 909925"/>
                  <a:gd name="connsiteX22-137" fmla="*/ 0 w 852117"/>
                  <a:gd name="connsiteY22-138" fmla="*/ 222954 h 909925"/>
                  <a:gd name="connsiteX0-139" fmla="*/ 0 w 852117"/>
                  <a:gd name="connsiteY0-140" fmla="*/ 220271 h 907242"/>
                  <a:gd name="connsiteX1-141" fmla="*/ 235595 w 852117"/>
                  <a:gd name="connsiteY1-142" fmla="*/ 367377 h 907242"/>
                  <a:gd name="connsiteX2-143" fmla="*/ 311282 w 852117"/>
                  <a:gd name="connsiteY2-144" fmla="*/ 392217 h 907242"/>
                  <a:gd name="connsiteX3-145" fmla="*/ 331029 w 852117"/>
                  <a:gd name="connsiteY3-146" fmla="*/ 133888 h 907242"/>
                  <a:gd name="connsiteX4-147" fmla="*/ 334903 w 852117"/>
                  <a:gd name="connsiteY4-148" fmla="*/ 14671 h 907242"/>
                  <a:gd name="connsiteX5-149" fmla="*/ 446516 w 852117"/>
                  <a:gd name="connsiteY5-150" fmla="*/ 5188 h 907242"/>
                  <a:gd name="connsiteX6-151" fmla="*/ 454992 w 852117"/>
                  <a:gd name="connsiteY6-152" fmla="*/ 225845 h 907242"/>
                  <a:gd name="connsiteX7-153" fmla="*/ 452843 w 852117"/>
                  <a:gd name="connsiteY7-154" fmla="*/ 7946 h 907242"/>
                  <a:gd name="connsiteX8-155" fmla="*/ 562280 w 852117"/>
                  <a:gd name="connsiteY8-156" fmla="*/ 32808 h 907242"/>
                  <a:gd name="connsiteX9-157" fmla="*/ 591089 w 852117"/>
                  <a:gd name="connsiteY9-158" fmla="*/ 218179 h 907242"/>
                  <a:gd name="connsiteX10-159" fmla="*/ 574101 w 852117"/>
                  <a:gd name="connsiteY10-160" fmla="*/ 33393 h 907242"/>
                  <a:gd name="connsiteX11-161" fmla="*/ 703090 w 852117"/>
                  <a:gd name="connsiteY11-162" fmla="*/ 57179 h 907242"/>
                  <a:gd name="connsiteX12-163" fmla="*/ 709880 w 852117"/>
                  <a:gd name="connsiteY12-164" fmla="*/ 231590 h 907242"/>
                  <a:gd name="connsiteX13-165" fmla="*/ 714239 w 852117"/>
                  <a:gd name="connsiteY13-166" fmla="*/ 63774 h 907242"/>
                  <a:gd name="connsiteX14-167" fmla="*/ 822235 w 852117"/>
                  <a:gd name="connsiteY14-168" fmla="*/ 81550 h 907242"/>
                  <a:gd name="connsiteX15-169" fmla="*/ 851404 w 852117"/>
                  <a:gd name="connsiteY15-170" fmla="*/ 320547 h 907242"/>
                  <a:gd name="connsiteX16-171" fmla="*/ 762365 w 852117"/>
                  <a:gd name="connsiteY16-172" fmla="*/ 803556 h 907242"/>
                  <a:gd name="connsiteX17-173" fmla="*/ 751654 w 852117"/>
                  <a:gd name="connsiteY17-174" fmla="*/ 906480 h 907242"/>
                  <a:gd name="connsiteX18-175" fmla="*/ 380634 w 852117"/>
                  <a:gd name="connsiteY18-176" fmla="*/ 907242 h 907242"/>
                  <a:gd name="connsiteX19-177" fmla="*/ 361777 w 852117"/>
                  <a:gd name="connsiteY19-178" fmla="*/ 775078 h 907242"/>
                  <a:gd name="connsiteX20-179" fmla="*/ 259790 w 852117"/>
                  <a:gd name="connsiteY20-180" fmla="*/ 649026 h 907242"/>
                  <a:gd name="connsiteX21-181" fmla="*/ 127442 w 852117"/>
                  <a:gd name="connsiteY21-182" fmla="*/ 461372 h 907242"/>
                  <a:gd name="connsiteX22-183" fmla="*/ 0 w 852117"/>
                  <a:gd name="connsiteY22-184" fmla="*/ 220271 h 907242"/>
                  <a:gd name="connsiteX0-185" fmla="*/ 0 w 852117"/>
                  <a:gd name="connsiteY0-186" fmla="*/ 224378 h 911349"/>
                  <a:gd name="connsiteX1-187" fmla="*/ 235595 w 852117"/>
                  <a:gd name="connsiteY1-188" fmla="*/ 371484 h 911349"/>
                  <a:gd name="connsiteX2-189" fmla="*/ 311282 w 852117"/>
                  <a:gd name="connsiteY2-190" fmla="*/ 396324 h 911349"/>
                  <a:gd name="connsiteX3-191" fmla="*/ 331029 w 852117"/>
                  <a:gd name="connsiteY3-192" fmla="*/ 137995 h 911349"/>
                  <a:gd name="connsiteX4-193" fmla="*/ 334903 w 852117"/>
                  <a:gd name="connsiteY4-194" fmla="*/ 18778 h 911349"/>
                  <a:gd name="connsiteX5-195" fmla="*/ 446516 w 852117"/>
                  <a:gd name="connsiteY5-196" fmla="*/ 9295 h 911349"/>
                  <a:gd name="connsiteX6-197" fmla="*/ 454992 w 852117"/>
                  <a:gd name="connsiteY6-198" fmla="*/ 229952 h 911349"/>
                  <a:gd name="connsiteX7-199" fmla="*/ 452843 w 852117"/>
                  <a:gd name="connsiteY7-200" fmla="*/ 12053 h 911349"/>
                  <a:gd name="connsiteX8-201" fmla="*/ 562280 w 852117"/>
                  <a:gd name="connsiteY8-202" fmla="*/ 36915 h 911349"/>
                  <a:gd name="connsiteX9-203" fmla="*/ 591089 w 852117"/>
                  <a:gd name="connsiteY9-204" fmla="*/ 222286 h 911349"/>
                  <a:gd name="connsiteX10-205" fmla="*/ 574101 w 852117"/>
                  <a:gd name="connsiteY10-206" fmla="*/ 37500 h 911349"/>
                  <a:gd name="connsiteX11-207" fmla="*/ 703090 w 852117"/>
                  <a:gd name="connsiteY11-208" fmla="*/ 61286 h 911349"/>
                  <a:gd name="connsiteX12-209" fmla="*/ 709880 w 852117"/>
                  <a:gd name="connsiteY12-210" fmla="*/ 235697 h 911349"/>
                  <a:gd name="connsiteX13-211" fmla="*/ 714239 w 852117"/>
                  <a:gd name="connsiteY13-212" fmla="*/ 67881 h 911349"/>
                  <a:gd name="connsiteX14-213" fmla="*/ 822235 w 852117"/>
                  <a:gd name="connsiteY14-214" fmla="*/ 85657 h 911349"/>
                  <a:gd name="connsiteX15-215" fmla="*/ 851404 w 852117"/>
                  <a:gd name="connsiteY15-216" fmla="*/ 324654 h 911349"/>
                  <a:gd name="connsiteX16-217" fmla="*/ 762365 w 852117"/>
                  <a:gd name="connsiteY16-218" fmla="*/ 807663 h 911349"/>
                  <a:gd name="connsiteX17-219" fmla="*/ 751654 w 852117"/>
                  <a:gd name="connsiteY17-220" fmla="*/ 910587 h 911349"/>
                  <a:gd name="connsiteX18-221" fmla="*/ 380634 w 852117"/>
                  <a:gd name="connsiteY18-222" fmla="*/ 911349 h 911349"/>
                  <a:gd name="connsiteX19-223" fmla="*/ 361777 w 852117"/>
                  <a:gd name="connsiteY19-224" fmla="*/ 779185 h 911349"/>
                  <a:gd name="connsiteX20-225" fmla="*/ 259790 w 852117"/>
                  <a:gd name="connsiteY20-226" fmla="*/ 653133 h 911349"/>
                  <a:gd name="connsiteX21-227" fmla="*/ 127442 w 852117"/>
                  <a:gd name="connsiteY21-228" fmla="*/ 465479 h 911349"/>
                  <a:gd name="connsiteX22-229" fmla="*/ 0 w 852117"/>
                  <a:gd name="connsiteY22-230" fmla="*/ 224378 h 911349"/>
                  <a:gd name="connsiteX0-231" fmla="*/ 0 w 852117"/>
                  <a:gd name="connsiteY0-232" fmla="*/ 224378 h 911349"/>
                  <a:gd name="connsiteX1-233" fmla="*/ 235595 w 852117"/>
                  <a:gd name="connsiteY1-234" fmla="*/ 371484 h 911349"/>
                  <a:gd name="connsiteX2-235" fmla="*/ 311282 w 852117"/>
                  <a:gd name="connsiteY2-236" fmla="*/ 396324 h 911349"/>
                  <a:gd name="connsiteX3-237" fmla="*/ 331029 w 852117"/>
                  <a:gd name="connsiteY3-238" fmla="*/ 137995 h 911349"/>
                  <a:gd name="connsiteX4-239" fmla="*/ 334903 w 852117"/>
                  <a:gd name="connsiteY4-240" fmla="*/ 18778 h 911349"/>
                  <a:gd name="connsiteX5-241" fmla="*/ 446516 w 852117"/>
                  <a:gd name="connsiteY5-242" fmla="*/ 9295 h 911349"/>
                  <a:gd name="connsiteX6-243" fmla="*/ 454992 w 852117"/>
                  <a:gd name="connsiteY6-244" fmla="*/ 229952 h 911349"/>
                  <a:gd name="connsiteX7-245" fmla="*/ 452843 w 852117"/>
                  <a:gd name="connsiteY7-246" fmla="*/ 12053 h 911349"/>
                  <a:gd name="connsiteX8-247" fmla="*/ 562280 w 852117"/>
                  <a:gd name="connsiteY8-248" fmla="*/ 36915 h 911349"/>
                  <a:gd name="connsiteX9-249" fmla="*/ 591089 w 852117"/>
                  <a:gd name="connsiteY9-250" fmla="*/ 222286 h 911349"/>
                  <a:gd name="connsiteX10-251" fmla="*/ 574101 w 852117"/>
                  <a:gd name="connsiteY10-252" fmla="*/ 37500 h 911349"/>
                  <a:gd name="connsiteX11-253" fmla="*/ 703090 w 852117"/>
                  <a:gd name="connsiteY11-254" fmla="*/ 61286 h 911349"/>
                  <a:gd name="connsiteX12-255" fmla="*/ 709880 w 852117"/>
                  <a:gd name="connsiteY12-256" fmla="*/ 235697 h 911349"/>
                  <a:gd name="connsiteX13-257" fmla="*/ 714239 w 852117"/>
                  <a:gd name="connsiteY13-258" fmla="*/ 67881 h 911349"/>
                  <a:gd name="connsiteX14-259" fmla="*/ 822235 w 852117"/>
                  <a:gd name="connsiteY14-260" fmla="*/ 85657 h 911349"/>
                  <a:gd name="connsiteX15-261" fmla="*/ 851404 w 852117"/>
                  <a:gd name="connsiteY15-262" fmla="*/ 324654 h 911349"/>
                  <a:gd name="connsiteX16-263" fmla="*/ 762365 w 852117"/>
                  <a:gd name="connsiteY16-264" fmla="*/ 807663 h 911349"/>
                  <a:gd name="connsiteX17-265" fmla="*/ 751654 w 852117"/>
                  <a:gd name="connsiteY17-266" fmla="*/ 910587 h 911349"/>
                  <a:gd name="connsiteX18-267" fmla="*/ 380634 w 852117"/>
                  <a:gd name="connsiteY18-268" fmla="*/ 911349 h 911349"/>
                  <a:gd name="connsiteX19-269" fmla="*/ 361777 w 852117"/>
                  <a:gd name="connsiteY19-270" fmla="*/ 779185 h 911349"/>
                  <a:gd name="connsiteX20-271" fmla="*/ 259790 w 852117"/>
                  <a:gd name="connsiteY20-272" fmla="*/ 653133 h 911349"/>
                  <a:gd name="connsiteX21-273" fmla="*/ 172766 w 852117"/>
                  <a:gd name="connsiteY21-274" fmla="*/ 437275 h 911349"/>
                  <a:gd name="connsiteX22-275" fmla="*/ 0 w 852117"/>
                  <a:gd name="connsiteY22-276" fmla="*/ 224378 h 911349"/>
                  <a:gd name="connsiteX0-277" fmla="*/ 22647 w 683324"/>
                  <a:gd name="connsiteY0-278" fmla="*/ 156238 h 911349"/>
                  <a:gd name="connsiteX1-279" fmla="*/ 66802 w 683324"/>
                  <a:gd name="connsiteY1-280" fmla="*/ 371484 h 911349"/>
                  <a:gd name="connsiteX2-281" fmla="*/ 142489 w 683324"/>
                  <a:gd name="connsiteY2-282" fmla="*/ 396324 h 911349"/>
                  <a:gd name="connsiteX3-283" fmla="*/ 162236 w 683324"/>
                  <a:gd name="connsiteY3-284" fmla="*/ 137995 h 911349"/>
                  <a:gd name="connsiteX4-285" fmla="*/ 166110 w 683324"/>
                  <a:gd name="connsiteY4-286" fmla="*/ 18778 h 911349"/>
                  <a:gd name="connsiteX5-287" fmla="*/ 277723 w 683324"/>
                  <a:gd name="connsiteY5-288" fmla="*/ 9295 h 911349"/>
                  <a:gd name="connsiteX6-289" fmla="*/ 286199 w 683324"/>
                  <a:gd name="connsiteY6-290" fmla="*/ 229952 h 911349"/>
                  <a:gd name="connsiteX7-291" fmla="*/ 284050 w 683324"/>
                  <a:gd name="connsiteY7-292" fmla="*/ 12053 h 911349"/>
                  <a:gd name="connsiteX8-293" fmla="*/ 393487 w 683324"/>
                  <a:gd name="connsiteY8-294" fmla="*/ 36915 h 911349"/>
                  <a:gd name="connsiteX9-295" fmla="*/ 422296 w 683324"/>
                  <a:gd name="connsiteY9-296" fmla="*/ 222286 h 911349"/>
                  <a:gd name="connsiteX10-297" fmla="*/ 405308 w 683324"/>
                  <a:gd name="connsiteY10-298" fmla="*/ 37500 h 911349"/>
                  <a:gd name="connsiteX11-299" fmla="*/ 534297 w 683324"/>
                  <a:gd name="connsiteY11-300" fmla="*/ 61286 h 911349"/>
                  <a:gd name="connsiteX12-301" fmla="*/ 541087 w 683324"/>
                  <a:gd name="connsiteY12-302" fmla="*/ 235697 h 911349"/>
                  <a:gd name="connsiteX13-303" fmla="*/ 545446 w 683324"/>
                  <a:gd name="connsiteY13-304" fmla="*/ 67881 h 911349"/>
                  <a:gd name="connsiteX14-305" fmla="*/ 653442 w 683324"/>
                  <a:gd name="connsiteY14-306" fmla="*/ 85657 h 911349"/>
                  <a:gd name="connsiteX15-307" fmla="*/ 682611 w 683324"/>
                  <a:gd name="connsiteY15-308" fmla="*/ 324654 h 911349"/>
                  <a:gd name="connsiteX16-309" fmla="*/ 593572 w 683324"/>
                  <a:gd name="connsiteY16-310" fmla="*/ 807663 h 911349"/>
                  <a:gd name="connsiteX17-311" fmla="*/ 582861 w 683324"/>
                  <a:gd name="connsiteY17-312" fmla="*/ 910587 h 911349"/>
                  <a:gd name="connsiteX18-313" fmla="*/ 211841 w 683324"/>
                  <a:gd name="connsiteY18-314" fmla="*/ 911349 h 911349"/>
                  <a:gd name="connsiteX19-315" fmla="*/ 192984 w 683324"/>
                  <a:gd name="connsiteY19-316" fmla="*/ 779185 h 911349"/>
                  <a:gd name="connsiteX20-317" fmla="*/ 90997 w 683324"/>
                  <a:gd name="connsiteY20-318" fmla="*/ 653133 h 911349"/>
                  <a:gd name="connsiteX21-319" fmla="*/ 3973 w 683324"/>
                  <a:gd name="connsiteY21-320" fmla="*/ 437275 h 911349"/>
                  <a:gd name="connsiteX22-321" fmla="*/ 22647 w 683324"/>
                  <a:gd name="connsiteY22-322" fmla="*/ 156238 h 911349"/>
                  <a:gd name="connsiteX0-323" fmla="*/ 28763 w 689440"/>
                  <a:gd name="connsiteY0-324" fmla="*/ 156238 h 911349"/>
                  <a:gd name="connsiteX1-325" fmla="*/ 72918 w 689440"/>
                  <a:gd name="connsiteY1-326" fmla="*/ 371484 h 911349"/>
                  <a:gd name="connsiteX2-327" fmla="*/ 148605 w 689440"/>
                  <a:gd name="connsiteY2-328" fmla="*/ 396324 h 911349"/>
                  <a:gd name="connsiteX3-329" fmla="*/ 168352 w 689440"/>
                  <a:gd name="connsiteY3-330" fmla="*/ 137995 h 911349"/>
                  <a:gd name="connsiteX4-331" fmla="*/ 172226 w 689440"/>
                  <a:gd name="connsiteY4-332" fmla="*/ 18778 h 911349"/>
                  <a:gd name="connsiteX5-333" fmla="*/ 283839 w 689440"/>
                  <a:gd name="connsiteY5-334" fmla="*/ 9295 h 911349"/>
                  <a:gd name="connsiteX6-335" fmla="*/ 292315 w 689440"/>
                  <a:gd name="connsiteY6-336" fmla="*/ 229952 h 911349"/>
                  <a:gd name="connsiteX7-337" fmla="*/ 290166 w 689440"/>
                  <a:gd name="connsiteY7-338" fmla="*/ 12053 h 911349"/>
                  <a:gd name="connsiteX8-339" fmla="*/ 399603 w 689440"/>
                  <a:gd name="connsiteY8-340" fmla="*/ 36915 h 911349"/>
                  <a:gd name="connsiteX9-341" fmla="*/ 428412 w 689440"/>
                  <a:gd name="connsiteY9-342" fmla="*/ 222286 h 911349"/>
                  <a:gd name="connsiteX10-343" fmla="*/ 411424 w 689440"/>
                  <a:gd name="connsiteY10-344" fmla="*/ 37500 h 911349"/>
                  <a:gd name="connsiteX11-345" fmla="*/ 540413 w 689440"/>
                  <a:gd name="connsiteY11-346" fmla="*/ 61286 h 911349"/>
                  <a:gd name="connsiteX12-347" fmla="*/ 547203 w 689440"/>
                  <a:gd name="connsiteY12-348" fmla="*/ 235697 h 911349"/>
                  <a:gd name="connsiteX13-349" fmla="*/ 551562 w 689440"/>
                  <a:gd name="connsiteY13-350" fmla="*/ 67881 h 911349"/>
                  <a:gd name="connsiteX14-351" fmla="*/ 659558 w 689440"/>
                  <a:gd name="connsiteY14-352" fmla="*/ 85657 h 911349"/>
                  <a:gd name="connsiteX15-353" fmla="*/ 688727 w 689440"/>
                  <a:gd name="connsiteY15-354" fmla="*/ 324654 h 911349"/>
                  <a:gd name="connsiteX16-355" fmla="*/ 599688 w 689440"/>
                  <a:gd name="connsiteY16-356" fmla="*/ 807663 h 911349"/>
                  <a:gd name="connsiteX17-357" fmla="*/ 588977 w 689440"/>
                  <a:gd name="connsiteY17-358" fmla="*/ 910587 h 911349"/>
                  <a:gd name="connsiteX18-359" fmla="*/ 217957 w 689440"/>
                  <a:gd name="connsiteY18-360" fmla="*/ 911349 h 911349"/>
                  <a:gd name="connsiteX19-361" fmla="*/ 199100 w 689440"/>
                  <a:gd name="connsiteY19-362" fmla="*/ 779185 h 911349"/>
                  <a:gd name="connsiteX20-363" fmla="*/ 97113 w 689440"/>
                  <a:gd name="connsiteY20-364" fmla="*/ 653133 h 911349"/>
                  <a:gd name="connsiteX21-365" fmla="*/ 10089 w 689440"/>
                  <a:gd name="connsiteY21-366" fmla="*/ 437275 h 911349"/>
                  <a:gd name="connsiteX22-367" fmla="*/ 28763 w 689440"/>
                  <a:gd name="connsiteY22-368" fmla="*/ 156238 h 911349"/>
                  <a:gd name="connsiteX0-369" fmla="*/ 28763 w 689440"/>
                  <a:gd name="connsiteY0-370" fmla="*/ 156238 h 911349"/>
                  <a:gd name="connsiteX1-371" fmla="*/ 72918 w 689440"/>
                  <a:gd name="connsiteY1-372" fmla="*/ 371484 h 911349"/>
                  <a:gd name="connsiteX2-373" fmla="*/ 148605 w 689440"/>
                  <a:gd name="connsiteY2-374" fmla="*/ 396324 h 911349"/>
                  <a:gd name="connsiteX3-375" fmla="*/ 168352 w 689440"/>
                  <a:gd name="connsiteY3-376" fmla="*/ 137995 h 911349"/>
                  <a:gd name="connsiteX4-377" fmla="*/ 172226 w 689440"/>
                  <a:gd name="connsiteY4-378" fmla="*/ 18778 h 911349"/>
                  <a:gd name="connsiteX5-379" fmla="*/ 283839 w 689440"/>
                  <a:gd name="connsiteY5-380" fmla="*/ 9295 h 911349"/>
                  <a:gd name="connsiteX6-381" fmla="*/ 292315 w 689440"/>
                  <a:gd name="connsiteY6-382" fmla="*/ 229952 h 911349"/>
                  <a:gd name="connsiteX7-383" fmla="*/ 290166 w 689440"/>
                  <a:gd name="connsiteY7-384" fmla="*/ 12053 h 911349"/>
                  <a:gd name="connsiteX8-385" fmla="*/ 399603 w 689440"/>
                  <a:gd name="connsiteY8-386" fmla="*/ 36915 h 911349"/>
                  <a:gd name="connsiteX9-387" fmla="*/ 428412 w 689440"/>
                  <a:gd name="connsiteY9-388" fmla="*/ 222286 h 911349"/>
                  <a:gd name="connsiteX10-389" fmla="*/ 411424 w 689440"/>
                  <a:gd name="connsiteY10-390" fmla="*/ 37500 h 911349"/>
                  <a:gd name="connsiteX11-391" fmla="*/ 540413 w 689440"/>
                  <a:gd name="connsiteY11-392" fmla="*/ 61286 h 911349"/>
                  <a:gd name="connsiteX12-393" fmla="*/ 547203 w 689440"/>
                  <a:gd name="connsiteY12-394" fmla="*/ 235697 h 911349"/>
                  <a:gd name="connsiteX13-395" fmla="*/ 551562 w 689440"/>
                  <a:gd name="connsiteY13-396" fmla="*/ 67881 h 911349"/>
                  <a:gd name="connsiteX14-397" fmla="*/ 659558 w 689440"/>
                  <a:gd name="connsiteY14-398" fmla="*/ 85657 h 911349"/>
                  <a:gd name="connsiteX15-399" fmla="*/ 688727 w 689440"/>
                  <a:gd name="connsiteY15-400" fmla="*/ 324654 h 911349"/>
                  <a:gd name="connsiteX16-401" fmla="*/ 599688 w 689440"/>
                  <a:gd name="connsiteY16-402" fmla="*/ 807663 h 911349"/>
                  <a:gd name="connsiteX17-403" fmla="*/ 588977 w 689440"/>
                  <a:gd name="connsiteY17-404" fmla="*/ 910587 h 911349"/>
                  <a:gd name="connsiteX18-405" fmla="*/ 217957 w 689440"/>
                  <a:gd name="connsiteY18-406" fmla="*/ 911349 h 911349"/>
                  <a:gd name="connsiteX19-407" fmla="*/ 199100 w 689440"/>
                  <a:gd name="connsiteY19-408" fmla="*/ 779185 h 911349"/>
                  <a:gd name="connsiteX20-409" fmla="*/ 97113 w 689440"/>
                  <a:gd name="connsiteY20-410" fmla="*/ 653133 h 911349"/>
                  <a:gd name="connsiteX21-411" fmla="*/ 10089 w 689440"/>
                  <a:gd name="connsiteY21-412" fmla="*/ 437275 h 911349"/>
                  <a:gd name="connsiteX22-413" fmla="*/ 28763 w 689440"/>
                  <a:gd name="connsiteY22-414" fmla="*/ 156238 h 911349"/>
                  <a:gd name="connsiteX0-415" fmla="*/ 56291 w 685678"/>
                  <a:gd name="connsiteY0-416" fmla="*/ 141091 h 911349"/>
                  <a:gd name="connsiteX1-417" fmla="*/ 69156 w 685678"/>
                  <a:gd name="connsiteY1-418" fmla="*/ 371484 h 911349"/>
                  <a:gd name="connsiteX2-419" fmla="*/ 144843 w 685678"/>
                  <a:gd name="connsiteY2-420" fmla="*/ 396324 h 911349"/>
                  <a:gd name="connsiteX3-421" fmla="*/ 164590 w 685678"/>
                  <a:gd name="connsiteY3-422" fmla="*/ 137995 h 911349"/>
                  <a:gd name="connsiteX4-423" fmla="*/ 168464 w 685678"/>
                  <a:gd name="connsiteY4-424" fmla="*/ 18778 h 911349"/>
                  <a:gd name="connsiteX5-425" fmla="*/ 280077 w 685678"/>
                  <a:gd name="connsiteY5-426" fmla="*/ 9295 h 911349"/>
                  <a:gd name="connsiteX6-427" fmla="*/ 288553 w 685678"/>
                  <a:gd name="connsiteY6-428" fmla="*/ 229952 h 911349"/>
                  <a:gd name="connsiteX7-429" fmla="*/ 286404 w 685678"/>
                  <a:gd name="connsiteY7-430" fmla="*/ 12053 h 911349"/>
                  <a:gd name="connsiteX8-431" fmla="*/ 395841 w 685678"/>
                  <a:gd name="connsiteY8-432" fmla="*/ 36915 h 911349"/>
                  <a:gd name="connsiteX9-433" fmla="*/ 424650 w 685678"/>
                  <a:gd name="connsiteY9-434" fmla="*/ 222286 h 911349"/>
                  <a:gd name="connsiteX10-435" fmla="*/ 407662 w 685678"/>
                  <a:gd name="connsiteY10-436" fmla="*/ 37500 h 911349"/>
                  <a:gd name="connsiteX11-437" fmla="*/ 536651 w 685678"/>
                  <a:gd name="connsiteY11-438" fmla="*/ 61286 h 911349"/>
                  <a:gd name="connsiteX12-439" fmla="*/ 543441 w 685678"/>
                  <a:gd name="connsiteY12-440" fmla="*/ 235697 h 911349"/>
                  <a:gd name="connsiteX13-441" fmla="*/ 547800 w 685678"/>
                  <a:gd name="connsiteY13-442" fmla="*/ 67881 h 911349"/>
                  <a:gd name="connsiteX14-443" fmla="*/ 655796 w 685678"/>
                  <a:gd name="connsiteY14-444" fmla="*/ 85657 h 911349"/>
                  <a:gd name="connsiteX15-445" fmla="*/ 684965 w 685678"/>
                  <a:gd name="connsiteY15-446" fmla="*/ 324654 h 911349"/>
                  <a:gd name="connsiteX16-447" fmla="*/ 595926 w 685678"/>
                  <a:gd name="connsiteY16-448" fmla="*/ 807663 h 911349"/>
                  <a:gd name="connsiteX17-449" fmla="*/ 585215 w 685678"/>
                  <a:gd name="connsiteY17-450" fmla="*/ 910587 h 911349"/>
                  <a:gd name="connsiteX18-451" fmla="*/ 214195 w 685678"/>
                  <a:gd name="connsiteY18-452" fmla="*/ 911349 h 911349"/>
                  <a:gd name="connsiteX19-453" fmla="*/ 195338 w 685678"/>
                  <a:gd name="connsiteY19-454" fmla="*/ 779185 h 911349"/>
                  <a:gd name="connsiteX20-455" fmla="*/ 93351 w 685678"/>
                  <a:gd name="connsiteY20-456" fmla="*/ 653133 h 911349"/>
                  <a:gd name="connsiteX21-457" fmla="*/ 6327 w 685678"/>
                  <a:gd name="connsiteY21-458" fmla="*/ 437275 h 911349"/>
                  <a:gd name="connsiteX22-459" fmla="*/ 56291 w 685678"/>
                  <a:gd name="connsiteY22-460" fmla="*/ 141091 h 911349"/>
                  <a:gd name="connsiteX0-461" fmla="*/ 58398 w 687785"/>
                  <a:gd name="connsiteY0-462" fmla="*/ 141091 h 911349"/>
                  <a:gd name="connsiteX1-463" fmla="*/ 71263 w 687785"/>
                  <a:gd name="connsiteY1-464" fmla="*/ 371484 h 911349"/>
                  <a:gd name="connsiteX2-465" fmla="*/ 146950 w 687785"/>
                  <a:gd name="connsiteY2-466" fmla="*/ 396324 h 911349"/>
                  <a:gd name="connsiteX3-467" fmla="*/ 166697 w 687785"/>
                  <a:gd name="connsiteY3-468" fmla="*/ 137995 h 911349"/>
                  <a:gd name="connsiteX4-469" fmla="*/ 170571 w 687785"/>
                  <a:gd name="connsiteY4-470" fmla="*/ 18778 h 911349"/>
                  <a:gd name="connsiteX5-471" fmla="*/ 282184 w 687785"/>
                  <a:gd name="connsiteY5-472" fmla="*/ 9295 h 911349"/>
                  <a:gd name="connsiteX6-473" fmla="*/ 290660 w 687785"/>
                  <a:gd name="connsiteY6-474" fmla="*/ 229952 h 911349"/>
                  <a:gd name="connsiteX7-475" fmla="*/ 288511 w 687785"/>
                  <a:gd name="connsiteY7-476" fmla="*/ 12053 h 911349"/>
                  <a:gd name="connsiteX8-477" fmla="*/ 397948 w 687785"/>
                  <a:gd name="connsiteY8-478" fmla="*/ 36915 h 911349"/>
                  <a:gd name="connsiteX9-479" fmla="*/ 426757 w 687785"/>
                  <a:gd name="connsiteY9-480" fmla="*/ 222286 h 911349"/>
                  <a:gd name="connsiteX10-481" fmla="*/ 409769 w 687785"/>
                  <a:gd name="connsiteY10-482" fmla="*/ 37500 h 911349"/>
                  <a:gd name="connsiteX11-483" fmla="*/ 538758 w 687785"/>
                  <a:gd name="connsiteY11-484" fmla="*/ 61286 h 911349"/>
                  <a:gd name="connsiteX12-485" fmla="*/ 545548 w 687785"/>
                  <a:gd name="connsiteY12-486" fmla="*/ 235697 h 911349"/>
                  <a:gd name="connsiteX13-487" fmla="*/ 549907 w 687785"/>
                  <a:gd name="connsiteY13-488" fmla="*/ 67881 h 911349"/>
                  <a:gd name="connsiteX14-489" fmla="*/ 657903 w 687785"/>
                  <a:gd name="connsiteY14-490" fmla="*/ 85657 h 911349"/>
                  <a:gd name="connsiteX15-491" fmla="*/ 687072 w 687785"/>
                  <a:gd name="connsiteY15-492" fmla="*/ 324654 h 911349"/>
                  <a:gd name="connsiteX16-493" fmla="*/ 598033 w 687785"/>
                  <a:gd name="connsiteY16-494" fmla="*/ 807663 h 911349"/>
                  <a:gd name="connsiteX17-495" fmla="*/ 587322 w 687785"/>
                  <a:gd name="connsiteY17-496" fmla="*/ 910587 h 911349"/>
                  <a:gd name="connsiteX18-497" fmla="*/ 216302 w 687785"/>
                  <a:gd name="connsiteY18-498" fmla="*/ 911349 h 911349"/>
                  <a:gd name="connsiteX19-499" fmla="*/ 197445 w 687785"/>
                  <a:gd name="connsiteY19-500" fmla="*/ 779185 h 911349"/>
                  <a:gd name="connsiteX20-501" fmla="*/ 95458 w 687785"/>
                  <a:gd name="connsiteY20-502" fmla="*/ 653133 h 911349"/>
                  <a:gd name="connsiteX21-503" fmla="*/ 8434 w 687785"/>
                  <a:gd name="connsiteY21-504" fmla="*/ 437275 h 911349"/>
                  <a:gd name="connsiteX22-505" fmla="*/ 58398 w 687785"/>
                  <a:gd name="connsiteY22-506" fmla="*/ 141091 h 911349"/>
                  <a:gd name="connsiteX0-507" fmla="*/ 52893 w 682280"/>
                  <a:gd name="connsiteY0-508" fmla="*/ 141091 h 911349"/>
                  <a:gd name="connsiteX1-509" fmla="*/ 65758 w 682280"/>
                  <a:gd name="connsiteY1-510" fmla="*/ 371484 h 911349"/>
                  <a:gd name="connsiteX2-511" fmla="*/ 141445 w 682280"/>
                  <a:gd name="connsiteY2-512" fmla="*/ 396324 h 911349"/>
                  <a:gd name="connsiteX3-513" fmla="*/ 161192 w 682280"/>
                  <a:gd name="connsiteY3-514" fmla="*/ 137995 h 911349"/>
                  <a:gd name="connsiteX4-515" fmla="*/ 165066 w 682280"/>
                  <a:gd name="connsiteY4-516" fmla="*/ 18778 h 911349"/>
                  <a:gd name="connsiteX5-517" fmla="*/ 276679 w 682280"/>
                  <a:gd name="connsiteY5-518" fmla="*/ 9295 h 911349"/>
                  <a:gd name="connsiteX6-519" fmla="*/ 285155 w 682280"/>
                  <a:gd name="connsiteY6-520" fmla="*/ 229952 h 911349"/>
                  <a:gd name="connsiteX7-521" fmla="*/ 283006 w 682280"/>
                  <a:gd name="connsiteY7-522" fmla="*/ 12053 h 911349"/>
                  <a:gd name="connsiteX8-523" fmla="*/ 392443 w 682280"/>
                  <a:gd name="connsiteY8-524" fmla="*/ 36915 h 911349"/>
                  <a:gd name="connsiteX9-525" fmla="*/ 421252 w 682280"/>
                  <a:gd name="connsiteY9-526" fmla="*/ 222286 h 911349"/>
                  <a:gd name="connsiteX10-527" fmla="*/ 404264 w 682280"/>
                  <a:gd name="connsiteY10-528" fmla="*/ 37500 h 911349"/>
                  <a:gd name="connsiteX11-529" fmla="*/ 533253 w 682280"/>
                  <a:gd name="connsiteY11-530" fmla="*/ 61286 h 911349"/>
                  <a:gd name="connsiteX12-531" fmla="*/ 540043 w 682280"/>
                  <a:gd name="connsiteY12-532" fmla="*/ 235697 h 911349"/>
                  <a:gd name="connsiteX13-533" fmla="*/ 544402 w 682280"/>
                  <a:gd name="connsiteY13-534" fmla="*/ 67881 h 911349"/>
                  <a:gd name="connsiteX14-535" fmla="*/ 652398 w 682280"/>
                  <a:gd name="connsiteY14-536" fmla="*/ 85657 h 911349"/>
                  <a:gd name="connsiteX15-537" fmla="*/ 681567 w 682280"/>
                  <a:gd name="connsiteY15-538" fmla="*/ 324654 h 911349"/>
                  <a:gd name="connsiteX16-539" fmla="*/ 592528 w 682280"/>
                  <a:gd name="connsiteY16-540" fmla="*/ 807663 h 911349"/>
                  <a:gd name="connsiteX17-541" fmla="*/ 581817 w 682280"/>
                  <a:gd name="connsiteY17-542" fmla="*/ 910587 h 911349"/>
                  <a:gd name="connsiteX18-543" fmla="*/ 210797 w 682280"/>
                  <a:gd name="connsiteY18-544" fmla="*/ 911349 h 911349"/>
                  <a:gd name="connsiteX19-545" fmla="*/ 191940 w 682280"/>
                  <a:gd name="connsiteY19-546" fmla="*/ 779185 h 911349"/>
                  <a:gd name="connsiteX20-547" fmla="*/ 89953 w 682280"/>
                  <a:gd name="connsiteY20-548" fmla="*/ 653133 h 911349"/>
                  <a:gd name="connsiteX21-549" fmla="*/ 2929 w 682280"/>
                  <a:gd name="connsiteY21-550" fmla="*/ 437275 h 911349"/>
                  <a:gd name="connsiteX22-551" fmla="*/ 52893 w 682280"/>
                  <a:gd name="connsiteY22-552" fmla="*/ 141091 h 911349"/>
                  <a:gd name="connsiteX0-553" fmla="*/ 52893 w 682280"/>
                  <a:gd name="connsiteY0-554" fmla="*/ 141091 h 911349"/>
                  <a:gd name="connsiteX1-555" fmla="*/ 65758 w 682280"/>
                  <a:gd name="connsiteY1-556" fmla="*/ 371484 h 911349"/>
                  <a:gd name="connsiteX2-557" fmla="*/ 141445 w 682280"/>
                  <a:gd name="connsiteY2-558" fmla="*/ 396324 h 911349"/>
                  <a:gd name="connsiteX3-559" fmla="*/ 161192 w 682280"/>
                  <a:gd name="connsiteY3-560" fmla="*/ 137995 h 911349"/>
                  <a:gd name="connsiteX4-561" fmla="*/ 165066 w 682280"/>
                  <a:gd name="connsiteY4-562" fmla="*/ 18778 h 911349"/>
                  <a:gd name="connsiteX5-563" fmla="*/ 276679 w 682280"/>
                  <a:gd name="connsiteY5-564" fmla="*/ 9295 h 911349"/>
                  <a:gd name="connsiteX6-565" fmla="*/ 285155 w 682280"/>
                  <a:gd name="connsiteY6-566" fmla="*/ 229952 h 911349"/>
                  <a:gd name="connsiteX7-567" fmla="*/ 283006 w 682280"/>
                  <a:gd name="connsiteY7-568" fmla="*/ 12053 h 911349"/>
                  <a:gd name="connsiteX8-569" fmla="*/ 392443 w 682280"/>
                  <a:gd name="connsiteY8-570" fmla="*/ 36915 h 911349"/>
                  <a:gd name="connsiteX9-571" fmla="*/ 421252 w 682280"/>
                  <a:gd name="connsiteY9-572" fmla="*/ 222286 h 911349"/>
                  <a:gd name="connsiteX10-573" fmla="*/ 404264 w 682280"/>
                  <a:gd name="connsiteY10-574" fmla="*/ 37500 h 911349"/>
                  <a:gd name="connsiteX11-575" fmla="*/ 533253 w 682280"/>
                  <a:gd name="connsiteY11-576" fmla="*/ 61286 h 911349"/>
                  <a:gd name="connsiteX12-577" fmla="*/ 540043 w 682280"/>
                  <a:gd name="connsiteY12-578" fmla="*/ 235697 h 911349"/>
                  <a:gd name="connsiteX13-579" fmla="*/ 544402 w 682280"/>
                  <a:gd name="connsiteY13-580" fmla="*/ 67881 h 911349"/>
                  <a:gd name="connsiteX14-581" fmla="*/ 652398 w 682280"/>
                  <a:gd name="connsiteY14-582" fmla="*/ 85657 h 911349"/>
                  <a:gd name="connsiteX15-583" fmla="*/ 681567 w 682280"/>
                  <a:gd name="connsiteY15-584" fmla="*/ 324654 h 911349"/>
                  <a:gd name="connsiteX16-585" fmla="*/ 592528 w 682280"/>
                  <a:gd name="connsiteY16-586" fmla="*/ 807663 h 911349"/>
                  <a:gd name="connsiteX17-587" fmla="*/ 581817 w 682280"/>
                  <a:gd name="connsiteY17-588" fmla="*/ 910587 h 911349"/>
                  <a:gd name="connsiteX18-589" fmla="*/ 210797 w 682280"/>
                  <a:gd name="connsiteY18-590" fmla="*/ 911349 h 911349"/>
                  <a:gd name="connsiteX19-591" fmla="*/ 191940 w 682280"/>
                  <a:gd name="connsiteY19-592" fmla="*/ 779185 h 911349"/>
                  <a:gd name="connsiteX20-593" fmla="*/ 89953 w 682280"/>
                  <a:gd name="connsiteY20-594" fmla="*/ 653133 h 911349"/>
                  <a:gd name="connsiteX21-595" fmla="*/ 2929 w 682280"/>
                  <a:gd name="connsiteY21-596" fmla="*/ 437275 h 911349"/>
                  <a:gd name="connsiteX22-597" fmla="*/ 52893 w 682280"/>
                  <a:gd name="connsiteY22-598" fmla="*/ 141091 h 911349"/>
                  <a:gd name="connsiteX0-599" fmla="*/ 60601 w 681763"/>
                  <a:gd name="connsiteY0-600" fmla="*/ 138676 h 911349"/>
                  <a:gd name="connsiteX1-601" fmla="*/ 65241 w 681763"/>
                  <a:gd name="connsiteY1-602" fmla="*/ 371484 h 911349"/>
                  <a:gd name="connsiteX2-603" fmla="*/ 140928 w 681763"/>
                  <a:gd name="connsiteY2-604" fmla="*/ 396324 h 911349"/>
                  <a:gd name="connsiteX3-605" fmla="*/ 160675 w 681763"/>
                  <a:gd name="connsiteY3-606" fmla="*/ 137995 h 911349"/>
                  <a:gd name="connsiteX4-607" fmla="*/ 164549 w 681763"/>
                  <a:gd name="connsiteY4-608" fmla="*/ 18778 h 911349"/>
                  <a:gd name="connsiteX5-609" fmla="*/ 276162 w 681763"/>
                  <a:gd name="connsiteY5-610" fmla="*/ 9295 h 911349"/>
                  <a:gd name="connsiteX6-611" fmla="*/ 284638 w 681763"/>
                  <a:gd name="connsiteY6-612" fmla="*/ 229952 h 911349"/>
                  <a:gd name="connsiteX7-613" fmla="*/ 282489 w 681763"/>
                  <a:gd name="connsiteY7-614" fmla="*/ 12053 h 911349"/>
                  <a:gd name="connsiteX8-615" fmla="*/ 391926 w 681763"/>
                  <a:gd name="connsiteY8-616" fmla="*/ 36915 h 911349"/>
                  <a:gd name="connsiteX9-617" fmla="*/ 420735 w 681763"/>
                  <a:gd name="connsiteY9-618" fmla="*/ 222286 h 911349"/>
                  <a:gd name="connsiteX10-619" fmla="*/ 403747 w 681763"/>
                  <a:gd name="connsiteY10-620" fmla="*/ 37500 h 911349"/>
                  <a:gd name="connsiteX11-621" fmla="*/ 532736 w 681763"/>
                  <a:gd name="connsiteY11-622" fmla="*/ 61286 h 911349"/>
                  <a:gd name="connsiteX12-623" fmla="*/ 539526 w 681763"/>
                  <a:gd name="connsiteY12-624" fmla="*/ 235697 h 911349"/>
                  <a:gd name="connsiteX13-625" fmla="*/ 543885 w 681763"/>
                  <a:gd name="connsiteY13-626" fmla="*/ 67881 h 911349"/>
                  <a:gd name="connsiteX14-627" fmla="*/ 651881 w 681763"/>
                  <a:gd name="connsiteY14-628" fmla="*/ 85657 h 911349"/>
                  <a:gd name="connsiteX15-629" fmla="*/ 681050 w 681763"/>
                  <a:gd name="connsiteY15-630" fmla="*/ 324654 h 911349"/>
                  <a:gd name="connsiteX16-631" fmla="*/ 592011 w 681763"/>
                  <a:gd name="connsiteY16-632" fmla="*/ 807663 h 911349"/>
                  <a:gd name="connsiteX17-633" fmla="*/ 581300 w 681763"/>
                  <a:gd name="connsiteY17-634" fmla="*/ 910587 h 911349"/>
                  <a:gd name="connsiteX18-635" fmla="*/ 210280 w 681763"/>
                  <a:gd name="connsiteY18-636" fmla="*/ 911349 h 911349"/>
                  <a:gd name="connsiteX19-637" fmla="*/ 191423 w 681763"/>
                  <a:gd name="connsiteY19-638" fmla="*/ 779185 h 911349"/>
                  <a:gd name="connsiteX20-639" fmla="*/ 89436 w 681763"/>
                  <a:gd name="connsiteY20-640" fmla="*/ 653133 h 911349"/>
                  <a:gd name="connsiteX21-641" fmla="*/ 2412 w 681763"/>
                  <a:gd name="connsiteY21-642" fmla="*/ 437275 h 911349"/>
                  <a:gd name="connsiteX22-643" fmla="*/ 60601 w 681763"/>
                  <a:gd name="connsiteY22-644" fmla="*/ 138676 h 911349"/>
                  <a:gd name="connsiteX0-645" fmla="*/ 45719 w 683006"/>
                  <a:gd name="connsiteY0-646" fmla="*/ 134476 h 911349"/>
                  <a:gd name="connsiteX1-647" fmla="*/ 66484 w 683006"/>
                  <a:gd name="connsiteY1-648" fmla="*/ 371484 h 911349"/>
                  <a:gd name="connsiteX2-649" fmla="*/ 142171 w 683006"/>
                  <a:gd name="connsiteY2-650" fmla="*/ 396324 h 911349"/>
                  <a:gd name="connsiteX3-651" fmla="*/ 161918 w 683006"/>
                  <a:gd name="connsiteY3-652" fmla="*/ 137995 h 911349"/>
                  <a:gd name="connsiteX4-653" fmla="*/ 165792 w 683006"/>
                  <a:gd name="connsiteY4-654" fmla="*/ 18778 h 911349"/>
                  <a:gd name="connsiteX5-655" fmla="*/ 277405 w 683006"/>
                  <a:gd name="connsiteY5-656" fmla="*/ 9295 h 911349"/>
                  <a:gd name="connsiteX6-657" fmla="*/ 285881 w 683006"/>
                  <a:gd name="connsiteY6-658" fmla="*/ 229952 h 911349"/>
                  <a:gd name="connsiteX7-659" fmla="*/ 283732 w 683006"/>
                  <a:gd name="connsiteY7-660" fmla="*/ 12053 h 911349"/>
                  <a:gd name="connsiteX8-661" fmla="*/ 393169 w 683006"/>
                  <a:gd name="connsiteY8-662" fmla="*/ 36915 h 911349"/>
                  <a:gd name="connsiteX9-663" fmla="*/ 421978 w 683006"/>
                  <a:gd name="connsiteY9-664" fmla="*/ 222286 h 911349"/>
                  <a:gd name="connsiteX10-665" fmla="*/ 404990 w 683006"/>
                  <a:gd name="connsiteY10-666" fmla="*/ 37500 h 911349"/>
                  <a:gd name="connsiteX11-667" fmla="*/ 533979 w 683006"/>
                  <a:gd name="connsiteY11-668" fmla="*/ 61286 h 911349"/>
                  <a:gd name="connsiteX12-669" fmla="*/ 540769 w 683006"/>
                  <a:gd name="connsiteY12-670" fmla="*/ 235697 h 911349"/>
                  <a:gd name="connsiteX13-671" fmla="*/ 545128 w 683006"/>
                  <a:gd name="connsiteY13-672" fmla="*/ 67881 h 911349"/>
                  <a:gd name="connsiteX14-673" fmla="*/ 653124 w 683006"/>
                  <a:gd name="connsiteY14-674" fmla="*/ 85657 h 911349"/>
                  <a:gd name="connsiteX15-675" fmla="*/ 682293 w 683006"/>
                  <a:gd name="connsiteY15-676" fmla="*/ 324654 h 911349"/>
                  <a:gd name="connsiteX16-677" fmla="*/ 593254 w 683006"/>
                  <a:gd name="connsiteY16-678" fmla="*/ 807663 h 911349"/>
                  <a:gd name="connsiteX17-679" fmla="*/ 582543 w 683006"/>
                  <a:gd name="connsiteY17-680" fmla="*/ 910587 h 911349"/>
                  <a:gd name="connsiteX18-681" fmla="*/ 211523 w 683006"/>
                  <a:gd name="connsiteY18-682" fmla="*/ 911349 h 911349"/>
                  <a:gd name="connsiteX19-683" fmla="*/ 192666 w 683006"/>
                  <a:gd name="connsiteY19-684" fmla="*/ 779185 h 911349"/>
                  <a:gd name="connsiteX20-685" fmla="*/ 90679 w 683006"/>
                  <a:gd name="connsiteY20-686" fmla="*/ 653133 h 911349"/>
                  <a:gd name="connsiteX21-687" fmla="*/ 3655 w 683006"/>
                  <a:gd name="connsiteY21-688" fmla="*/ 437275 h 911349"/>
                  <a:gd name="connsiteX22-689" fmla="*/ 45719 w 683006"/>
                  <a:gd name="connsiteY22-690" fmla="*/ 134476 h 911349"/>
                  <a:gd name="connsiteX0-691" fmla="*/ 45719 w 683006"/>
                  <a:gd name="connsiteY0-692" fmla="*/ 134476 h 911349"/>
                  <a:gd name="connsiteX1-693" fmla="*/ 66484 w 683006"/>
                  <a:gd name="connsiteY1-694" fmla="*/ 371484 h 911349"/>
                  <a:gd name="connsiteX2-695" fmla="*/ 142171 w 683006"/>
                  <a:gd name="connsiteY2-696" fmla="*/ 396324 h 911349"/>
                  <a:gd name="connsiteX3-697" fmla="*/ 161918 w 683006"/>
                  <a:gd name="connsiteY3-698" fmla="*/ 137995 h 911349"/>
                  <a:gd name="connsiteX4-699" fmla="*/ 165792 w 683006"/>
                  <a:gd name="connsiteY4-700" fmla="*/ 18778 h 911349"/>
                  <a:gd name="connsiteX5-701" fmla="*/ 277405 w 683006"/>
                  <a:gd name="connsiteY5-702" fmla="*/ 9295 h 911349"/>
                  <a:gd name="connsiteX6-703" fmla="*/ 285881 w 683006"/>
                  <a:gd name="connsiteY6-704" fmla="*/ 229952 h 911349"/>
                  <a:gd name="connsiteX7-705" fmla="*/ 283732 w 683006"/>
                  <a:gd name="connsiteY7-706" fmla="*/ 12053 h 911349"/>
                  <a:gd name="connsiteX8-707" fmla="*/ 393169 w 683006"/>
                  <a:gd name="connsiteY8-708" fmla="*/ 36915 h 911349"/>
                  <a:gd name="connsiteX9-709" fmla="*/ 421978 w 683006"/>
                  <a:gd name="connsiteY9-710" fmla="*/ 222286 h 911349"/>
                  <a:gd name="connsiteX10-711" fmla="*/ 404990 w 683006"/>
                  <a:gd name="connsiteY10-712" fmla="*/ 37500 h 911349"/>
                  <a:gd name="connsiteX11-713" fmla="*/ 533979 w 683006"/>
                  <a:gd name="connsiteY11-714" fmla="*/ 61286 h 911349"/>
                  <a:gd name="connsiteX12-715" fmla="*/ 540769 w 683006"/>
                  <a:gd name="connsiteY12-716" fmla="*/ 235697 h 911349"/>
                  <a:gd name="connsiteX13-717" fmla="*/ 545128 w 683006"/>
                  <a:gd name="connsiteY13-718" fmla="*/ 67881 h 911349"/>
                  <a:gd name="connsiteX14-719" fmla="*/ 653124 w 683006"/>
                  <a:gd name="connsiteY14-720" fmla="*/ 85657 h 911349"/>
                  <a:gd name="connsiteX15-721" fmla="*/ 682293 w 683006"/>
                  <a:gd name="connsiteY15-722" fmla="*/ 324654 h 911349"/>
                  <a:gd name="connsiteX16-723" fmla="*/ 593254 w 683006"/>
                  <a:gd name="connsiteY16-724" fmla="*/ 807663 h 911349"/>
                  <a:gd name="connsiteX17-725" fmla="*/ 582543 w 683006"/>
                  <a:gd name="connsiteY17-726" fmla="*/ 910587 h 911349"/>
                  <a:gd name="connsiteX18-727" fmla="*/ 211523 w 683006"/>
                  <a:gd name="connsiteY18-728" fmla="*/ 911349 h 911349"/>
                  <a:gd name="connsiteX19-729" fmla="*/ 192666 w 683006"/>
                  <a:gd name="connsiteY19-730" fmla="*/ 779185 h 911349"/>
                  <a:gd name="connsiteX20-731" fmla="*/ 90679 w 683006"/>
                  <a:gd name="connsiteY20-732" fmla="*/ 653133 h 911349"/>
                  <a:gd name="connsiteX21-733" fmla="*/ 3655 w 683006"/>
                  <a:gd name="connsiteY21-734" fmla="*/ 437275 h 911349"/>
                  <a:gd name="connsiteX22-735" fmla="*/ 45719 w 683006"/>
                  <a:gd name="connsiteY22-736" fmla="*/ 134476 h 911349"/>
                  <a:gd name="connsiteX0-737" fmla="*/ 45719 w 683006"/>
                  <a:gd name="connsiteY0-738" fmla="*/ 134476 h 911349"/>
                  <a:gd name="connsiteX1-739" fmla="*/ 83259 w 683006"/>
                  <a:gd name="connsiteY1-740" fmla="*/ 357622 h 911349"/>
                  <a:gd name="connsiteX2-741" fmla="*/ 142171 w 683006"/>
                  <a:gd name="connsiteY2-742" fmla="*/ 396324 h 911349"/>
                  <a:gd name="connsiteX3-743" fmla="*/ 161918 w 683006"/>
                  <a:gd name="connsiteY3-744" fmla="*/ 137995 h 911349"/>
                  <a:gd name="connsiteX4-745" fmla="*/ 165792 w 683006"/>
                  <a:gd name="connsiteY4-746" fmla="*/ 18778 h 911349"/>
                  <a:gd name="connsiteX5-747" fmla="*/ 277405 w 683006"/>
                  <a:gd name="connsiteY5-748" fmla="*/ 9295 h 911349"/>
                  <a:gd name="connsiteX6-749" fmla="*/ 285881 w 683006"/>
                  <a:gd name="connsiteY6-750" fmla="*/ 229952 h 911349"/>
                  <a:gd name="connsiteX7-751" fmla="*/ 283732 w 683006"/>
                  <a:gd name="connsiteY7-752" fmla="*/ 12053 h 911349"/>
                  <a:gd name="connsiteX8-753" fmla="*/ 393169 w 683006"/>
                  <a:gd name="connsiteY8-754" fmla="*/ 36915 h 911349"/>
                  <a:gd name="connsiteX9-755" fmla="*/ 421978 w 683006"/>
                  <a:gd name="connsiteY9-756" fmla="*/ 222286 h 911349"/>
                  <a:gd name="connsiteX10-757" fmla="*/ 404990 w 683006"/>
                  <a:gd name="connsiteY10-758" fmla="*/ 37500 h 911349"/>
                  <a:gd name="connsiteX11-759" fmla="*/ 533979 w 683006"/>
                  <a:gd name="connsiteY11-760" fmla="*/ 61286 h 911349"/>
                  <a:gd name="connsiteX12-761" fmla="*/ 540769 w 683006"/>
                  <a:gd name="connsiteY12-762" fmla="*/ 235697 h 911349"/>
                  <a:gd name="connsiteX13-763" fmla="*/ 545128 w 683006"/>
                  <a:gd name="connsiteY13-764" fmla="*/ 67881 h 911349"/>
                  <a:gd name="connsiteX14-765" fmla="*/ 653124 w 683006"/>
                  <a:gd name="connsiteY14-766" fmla="*/ 85657 h 911349"/>
                  <a:gd name="connsiteX15-767" fmla="*/ 682293 w 683006"/>
                  <a:gd name="connsiteY15-768" fmla="*/ 324654 h 911349"/>
                  <a:gd name="connsiteX16-769" fmla="*/ 593254 w 683006"/>
                  <a:gd name="connsiteY16-770" fmla="*/ 807663 h 911349"/>
                  <a:gd name="connsiteX17-771" fmla="*/ 582543 w 683006"/>
                  <a:gd name="connsiteY17-772" fmla="*/ 910587 h 911349"/>
                  <a:gd name="connsiteX18-773" fmla="*/ 211523 w 683006"/>
                  <a:gd name="connsiteY18-774" fmla="*/ 911349 h 911349"/>
                  <a:gd name="connsiteX19-775" fmla="*/ 192666 w 683006"/>
                  <a:gd name="connsiteY19-776" fmla="*/ 779185 h 911349"/>
                  <a:gd name="connsiteX20-777" fmla="*/ 90679 w 683006"/>
                  <a:gd name="connsiteY20-778" fmla="*/ 653133 h 911349"/>
                  <a:gd name="connsiteX21-779" fmla="*/ 3655 w 683006"/>
                  <a:gd name="connsiteY21-780" fmla="*/ 437275 h 911349"/>
                  <a:gd name="connsiteX22-781" fmla="*/ 45719 w 683006"/>
                  <a:gd name="connsiteY22-782" fmla="*/ 134476 h 911349"/>
                  <a:gd name="connsiteX0-783" fmla="*/ 45719 w 683006"/>
                  <a:gd name="connsiteY0-784" fmla="*/ 134476 h 911349"/>
                  <a:gd name="connsiteX1-785" fmla="*/ 83259 w 683006"/>
                  <a:gd name="connsiteY1-786" fmla="*/ 357622 h 911349"/>
                  <a:gd name="connsiteX2-787" fmla="*/ 142171 w 683006"/>
                  <a:gd name="connsiteY2-788" fmla="*/ 396324 h 911349"/>
                  <a:gd name="connsiteX3-789" fmla="*/ 161918 w 683006"/>
                  <a:gd name="connsiteY3-790" fmla="*/ 137995 h 911349"/>
                  <a:gd name="connsiteX4-791" fmla="*/ 165792 w 683006"/>
                  <a:gd name="connsiteY4-792" fmla="*/ 18778 h 911349"/>
                  <a:gd name="connsiteX5-793" fmla="*/ 277405 w 683006"/>
                  <a:gd name="connsiteY5-794" fmla="*/ 9295 h 911349"/>
                  <a:gd name="connsiteX6-795" fmla="*/ 285881 w 683006"/>
                  <a:gd name="connsiteY6-796" fmla="*/ 229952 h 911349"/>
                  <a:gd name="connsiteX7-797" fmla="*/ 283732 w 683006"/>
                  <a:gd name="connsiteY7-798" fmla="*/ 12053 h 911349"/>
                  <a:gd name="connsiteX8-799" fmla="*/ 393169 w 683006"/>
                  <a:gd name="connsiteY8-800" fmla="*/ 36915 h 911349"/>
                  <a:gd name="connsiteX9-801" fmla="*/ 421978 w 683006"/>
                  <a:gd name="connsiteY9-802" fmla="*/ 222286 h 911349"/>
                  <a:gd name="connsiteX10-803" fmla="*/ 404990 w 683006"/>
                  <a:gd name="connsiteY10-804" fmla="*/ 37500 h 911349"/>
                  <a:gd name="connsiteX11-805" fmla="*/ 533979 w 683006"/>
                  <a:gd name="connsiteY11-806" fmla="*/ 61286 h 911349"/>
                  <a:gd name="connsiteX12-807" fmla="*/ 540769 w 683006"/>
                  <a:gd name="connsiteY12-808" fmla="*/ 235697 h 911349"/>
                  <a:gd name="connsiteX13-809" fmla="*/ 545128 w 683006"/>
                  <a:gd name="connsiteY13-810" fmla="*/ 67881 h 911349"/>
                  <a:gd name="connsiteX14-811" fmla="*/ 653124 w 683006"/>
                  <a:gd name="connsiteY14-812" fmla="*/ 85657 h 911349"/>
                  <a:gd name="connsiteX15-813" fmla="*/ 682293 w 683006"/>
                  <a:gd name="connsiteY15-814" fmla="*/ 324654 h 911349"/>
                  <a:gd name="connsiteX16-815" fmla="*/ 593254 w 683006"/>
                  <a:gd name="connsiteY16-816" fmla="*/ 807663 h 911349"/>
                  <a:gd name="connsiteX17-817" fmla="*/ 582543 w 683006"/>
                  <a:gd name="connsiteY17-818" fmla="*/ 910587 h 911349"/>
                  <a:gd name="connsiteX18-819" fmla="*/ 211523 w 683006"/>
                  <a:gd name="connsiteY18-820" fmla="*/ 911349 h 911349"/>
                  <a:gd name="connsiteX19-821" fmla="*/ 192666 w 683006"/>
                  <a:gd name="connsiteY19-822" fmla="*/ 779185 h 911349"/>
                  <a:gd name="connsiteX20-823" fmla="*/ 90679 w 683006"/>
                  <a:gd name="connsiteY20-824" fmla="*/ 653133 h 911349"/>
                  <a:gd name="connsiteX21-825" fmla="*/ 3655 w 683006"/>
                  <a:gd name="connsiteY21-826" fmla="*/ 437275 h 911349"/>
                  <a:gd name="connsiteX22-827" fmla="*/ 45719 w 683006"/>
                  <a:gd name="connsiteY22-828" fmla="*/ 134476 h 911349"/>
                  <a:gd name="connsiteX0-829" fmla="*/ 45719 w 683006"/>
                  <a:gd name="connsiteY0-830" fmla="*/ 134476 h 911349"/>
                  <a:gd name="connsiteX1-831" fmla="*/ 83259 w 683006"/>
                  <a:gd name="connsiteY1-832" fmla="*/ 357622 h 911349"/>
                  <a:gd name="connsiteX2-833" fmla="*/ 142171 w 683006"/>
                  <a:gd name="connsiteY2-834" fmla="*/ 396324 h 911349"/>
                  <a:gd name="connsiteX3-835" fmla="*/ 161918 w 683006"/>
                  <a:gd name="connsiteY3-836" fmla="*/ 137995 h 911349"/>
                  <a:gd name="connsiteX4-837" fmla="*/ 165792 w 683006"/>
                  <a:gd name="connsiteY4-838" fmla="*/ 18778 h 911349"/>
                  <a:gd name="connsiteX5-839" fmla="*/ 277405 w 683006"/>
                  <a:gd name="connsiteY5-840" fmla="*/ 9295 h 911349"/>
                  <a:gd name="connsiteX6-841" fmla="*/ 285881 w 683006"/>
                  <a:gd name="connsiteY6-842" fmla="*/ 229952 h 911349"/>
                  <a:gd name="connsiteX7-843" fmla="*/ 283732 w 683006"/>
                  <a:gd name="connsiteY7-844" fmla="*/ 12053 h 911349"/>
                  <a:gd name="connsiteX8-845" fmla="*/ 393169 w 683006"/>
                  <a:gd name="connsiteY8-846" fmla="*/ 36915 h 911349"/>
                  <a:gd name="connsiteX9-847" fmla="*/ 421978 w 683006"/>
                  <a:gd name="connsiteY9-848" fmla="*/ 222286 h 911349"/>
                  <a:gd name="connsiteX10-849" fmla="*/ 404990 w 683006"/>
                  <a:gd name="connsiteY10-850" fmla="*/ 37500 h 911349"/>
                  <a:gd name="connsiteX11-851" fmla="*/ 533979 w 683006"/>
                  <a:gd name="connsiteY11-852" fmla="*/ 61286 h 911349"/>
                  <a:gd name="connsiteX12-853" fmla="*/ 540769 w 683006"/>
                  <a:gd name="connsiteY12-854" fmla="*/ 235697 h 911349"/>
                  <a:gd name="connsiteX13-855" fmla="*/ 545128 w 683006"/>
                  <a:gd name="connsiteY13-856" fmla="*/ 67881 h 911349"/>
                  <a:gd name="connsiteX14-857" fmla="*/ 653124 w 683006"/>
                  <a:gd name="connsiteY14-858" fmla="*/ 85657 h 911349"/>
                  <a:gd name="connsiteX15-859" fmla="*/ 682293 w 683006"/>
                  <a:gd name="connsiteY15-860" fmla="*/ 324654 h 911349"/>
                  <a:gd name="connsiteX16-861" fmla="*/ 593254 w 683006"/>
                  <a:gd name="connsiteY16-862" fmla="*/ 807663 h 911349"/>
                  <a:gd name="connsiteX17-863" fmla="*/ 582543 w 683006"/>
                  <a:gd name="connsiteY17-864" fmla="*/ 910587 h 911349"/>
                  <a:gd name="connsiteX18-865" fmla="*/ 211523 w 683006"/>
                  <a:gd name="connsiteY18-866" fmla="*/ 911349 h 911349"/>
                  <a:gd name="connsiteX19-867" fmla="*/ 192666 w 683006"/>
                  <a:gd name="connsiteY19-868" fmla="*/ 779185 h 911349"/>
                  <a:gd name="connsiteX20-869" fmla="*/ 90679 w 683006"/>
                  <a:gd name="connsiteY20-870" fmla="*/ 653133 h 911349"/>
                  <a:gd name="connsiteX21-871" fmla="*/ 3655 w 683006"/>
                  <a:gd name="connsiteY21-872" fmla="*/ 437275 h 911349"/>
                  <a:gd name="connsiteX22-873" fmla="*/ 45719 w 683006"/>
                  <a:gd name="connsiteY22-874" fmla="*/ 134476 h 911349"/>
                  <a:gd name="connsiteX0-875" fmla="*/ 45719 w 683006"/>
                  <a:gd name="connsiteY0-876" fmla="*/ 134476 h 911349"/>
                  <a:gd name="connsiteX1-877" fmla="*/ 104061 w 683006"/>
                  <a:gd name="connsiteY1-878" fmla="*/ 357469 h 911349"/>
                  <a:gd name="connsiteX2-879" fmla="*/ 142171 w 683006"/>
                  <a:gd name="connsiteY2-880" fmla="*/ 396324 h 911349"/>
                  <a:gd name="connsiteX3-881" fmla="*/ 161918 w 683006"/>
                  <a:gd name="connsiteY3-882" fmla="*/ 137995 h 911349"/>
                  <a:gd name="connsiteX4-883" fmla="*/ 165792 w 683006"/>
                  <a:gd name="connsiteY4-884" fmla="*/ 18778 h 911349"/>
                  <a:gd name="connsiteX5-885" fmla="*/ 277405 w 683006"/>
                  <a:gd name="connsiteY5-886" fmla="*/ 9295 h 911349"/>
                  <a:gd name="connsiteX6-887" fmla="*/ 285881 w 683006"/>
                  <a:gd name="connsiteY6-888" fmla="*/ 229952 h 911349"/>
                  <a:gd name="connsiteX7-889" fmla="*/ 283732 w 683006"/>
                  <a:gd name="connsiteY7-890" fmla="*/ 12053 h 911349"/>
                  <a:gd name="connsiteX8-891" fmla="*/ 393169 w 683006"/>
                  <a:gd name="connsiteY8-892" fmla="*/ 36915 h 911349"/>
                  <a:gd name="connsiteX9-893" fmla="*/ 421978 w 683006"/>
                  <a:gd name="connsiteY9-894" fmla="*/ 222286 h 911349"/>
                  <a:gd name="connsiteX10-895" fmla="*/ 404990 w 683006"/>
                  <a:gd name="connsiteY10-896" fmla="*/ 37500 h 911349"/>
                  <a:gd name="connsiteX11-897" fmla="*/ 533979 w 683006"/>
                  <a:gd name="connsiteY11-898" fmla="*/ 61286 h 911349"/>
                  <a:gd name="connsiteX12-899" fmla="*/ 540769 w 683006"/>
                  <a:gd name="connsiteY12-900" fmla="*/ 235697 h 911349"/>
                  <a:gd name="connsiteX13-901" fmla="*/ 545128 w 683006"/>
                  <a:gd name="connsiteY13-902" fmla="*/ 67881 h 911349"/>
                  <a:gd name="connsiteX14-903" fmla="*/ 653124 w 683006"/>
                  <a:gd name="connsiteY14-904" fmla="*/ 85657 h 911349"/>
                  <a:gd name="connsiteX15-905" fmla="*/ 682293 w 683006"/>
                  <a:gd name="connsiteY15-906" fmla="*/ 324654 h 911349"/>
                  <a:gd name="connsiteX16-907" fmla="*/ 593254 w 683006"/>
                  <a:gd name="connsiteY16-908" fmla="*/ 807663 h 911349"/>
                  <a:gd name="connsiteX17-909" fmla="*/ 582543 w 683006"/>
                  <a:gd name="connsiteY17-910" fmla="*/ 910587 h 911349"/>
                  <a:gd name="connsiteX18-911" fmla="*/ 211523 w 683006"/>
                  <a:gd name="connsiteY18-912" fmla="*/ 911349 h 911349"/>
                  <a:gd name="connsiteX19-913" fmla="*/ 192666 w 683006"/>
                  <a:gd name="connsiteY19-914" fmla="*/ 779185 h 911349"/>
                  <a:gd name="connsiteX20-915" fmla="*/ 90679 w 683006"/>
                  <a:gd name="connsiteY20-916" fmla="*/ 653133 h 911349"/>
                  <a:gd name="connsiteX21-917" fmla="*/ 3655 w 683006"/>
                  <a:gd name="connsiteY21-918" fmla="*/ 437275 h 911349"/>
                  <a:gd name="connsiteX22-919" fmla="*/ 45719 w 683006"/>
                  <a:gd name="connsiteY22-920" fmla="*/ 134476 h 911349"/>
                  <a:gd name="connsiteX0-921" fmla="*/ 45719 w 683006"/>
                  <a:gd name="connsiteY0-922" fmla="*/ 134476 h 911349"/>
                  <a:gd name="connsiteX1-923" fmla="*/ 104061 w 683006"/>
                  <a:gd name="connsiteY1-924" fmla="*/ 357469 h 911349"/>
                  <a:gd name="connsiteX2-925" fmla="*/ 142171 w 683006"/>
                  <a:gd name="connsiteY2-926" fmla="*/ 396324 h 911349"/>
                  <a:gd name="connsiteX3-927" fmla="*/ 161918 w 683006"/>
                  <a:gd name="connsiteY3-928" fmla="*/ 137995 h 911349"/>
                  <a:gd name="connsiteX4-929" fmla="*/ 165792 w 683006"/>
                  <a:gd name="connsiteY4-930" fmla="*/ 18778 h 911349"/>
                  <a:gd name="connsiteX5-931" fmla="*/ 277405 w 683006"/>
                  <a:gd name="connsiteY5-932" fmla="*/ 9295 h 911349"/>
                  <a:gd name="connsiteX6-933" fmla="*/ 285881 w 683006"/>
                  <a:gd name="connsiteY6-934" fmla="*/ 229952 h 911349"/>
                  <a:gd name="connsiteX7-935" fmla="*/ 283732 w 683006"/>
                  <a:gd name="connsiteY7-936" fmla="*/ 12053 h 911349"/>
                  <a:gd name="connsiteX8-937" fmla="*/ 393169 w 683006"/>
                  <a:gd name="connsiteY8-938" fmla="*/ 36915 h 911349"/>
                  <a:gd name="connsiteX9-939" fmla="*/ 421978 w 683006"/>
                  <a:gd name="connsiteY9-940" fmla="*/ 222286 h 911349"/>
                  <a:gd name="connsiteX10-941" fmla="*/ 404990 w 683006"/>
                  <a:gd name="connsiteY10-942" fmla="*/ 37500 h 911349"/>
                  <a:gd name="connsiteX11-943" fmla="*/ 533979 w 683006"/>
                  <a:gd name="connsiteY11-944" fmla="*/ 61286 h 911349"/>
                  <a:gd name="connsiteX12-945" fmla="*/ 540769 w 683006"/>
                  <a:gd name="connsiteY12-946" fmla="*/ 235697 h 911349"/>
                  <a:gd name="connsiteX13-947" fmla="*/ 545128 w 683006"/>
                  <a:gd name="connsiteY13-948" fmla="*/ 67881 h 911349"/>
                  <a:gd name="connsiteX14-949" fmla="*/ 653124 w 683006"/>
                  <a:gd name="connsiteY14-950" fmla="*/ 85657 h 911349"/>
                  <a:gd name="connsiteX15-951" fmla="*/ 682293 w 683006"/>
                  <a:gd name="connsiteY15-952" fmla="*/ 324654 h 911349"/>
                  <a:gd name="connsiteX16-953" fmla="*/ 593254 w 683006"/>
                  <a:gd name="connsiteY16-954" fmla="*/ 807663 h 911349"/>
                  <a:gd name="connsiteX17-955" fmla="*/ 582543 w 683006"/>
                  <a:gd name="connsiteY17-956" fmla="*/ 910587 h 911349"/>
                  <a:gd name="connsiteX18-957" fmla="*/ 211523 w 683006"/>
                  <a:gd name="connsiteY18-958" fmla="*/ 911349 h 911349"/>
                  <a:gd name="connsiteX19-959" fmla="*/ 192666 w 683006"/>
                  <a:gd name="connsiteY19-960" fmla="*/ 779185 h 911349"/>
                  <a:gd name="connsiteX20-961" fmla="*/ 90679 w 683006"/>
                  <a:gd name="connsiteY20-962" fmla="*/ 653133 h 911349"/>
                  <a:gd name="connsiteX21-963" fmla="*/ 3655 w 683006"/>
                  <a:gd name="connsiteY21-964" fmla="*/ 437275 h 911349"/>
                  <a:gd name="connsiteX22-965" fmla="*/ 45719 w 683006"/>
                  <a:gd name="connsiteY22-966" fmla="*/ 134476 h 911349"/>
                  <a:gd name="connsiteX0-967" fmla="*/ 45719 w 683006"/>
                  <a:gd name="connsiteY0-968" fmla="*/ 134476 h 911349"/>
                  <a:gd name="connsiteX1-969" fmla="*/ 104061 w 683006"/>
                  <a:gd name="connsiteY1-970" fmla="*/ 357469 h 911349"/>
                  <a:gd name="connsiteX2-971" fmla="*/ 142171 w 683006"/>
                  <a:gd name="connsiteY2-972" fmla="*/ 396324 h 911349"/>
                  <a:gd name="connsiteX3-973" fmla="*/ 161918 w 683006"/>
                  <a:gd name="connsiteY3-974" fmla="*/ 137995 h 911349"/>
                  <a:gd name="connsiteX4-975" fmla="*/ 165792 w 683006"/>
                  <a:gd name="connsiteY4-976" fmla="*/ 18778 h 911349"/>
                  <a:gd name="connsiteX5-977" fmla="*/ 277405 w 683006"/>
                  <a:gd name="connsiteY5-978" fmla="*/ 9295 h 911349"/>
                  <a:gd name="connsiteX6-979" fmla="*/ 285881 w 683006"/>
                  <a:gd name="connsiteY6-980" fmla="*/ 229952 h 911349"/>
                  <a:gd name="connsiteX7-981" fmla="*/ 283732 w 683006"/>
                  <a:gd name="connsiteY7-982" fmla="*/ 12053 h 911349"/>
                  <a:gd name="connsiteX8-983" fmla="*/ 393169 w 683006"/>
                  <a:gd name="connsiteY8-984" fmla="*/ 36915 h 911349"/>
                  <a:gd name="connsiteX9-985" fmla="*/ 421978 w 683006"/>
                  <a:gd name="connsiteY9-986" fmla="*/ 222286 h 911349"/>
                  <a:gd name="connsiteX10-987" fmla="*/ 404990 w 683006"/>
                  <a:gd name="connsiteY10-988" fmla="*/ 37500 h 911349"/>
                  <a:gd name="connsiteX11-989" fmla="*/ 533979 w 683006"/>
                  <a:gd name="connsiteY11-990" fmla="*/ 61286 h 911349"/>
                  <a:gd name="connsiteX12-991" fmla="*/ 540769 w 683006"/>
                  <a:gd name="connsiteY12-992" fmla="*/ 235697 h 911349"/>
                  <a:gd name="connsiteX13-993" fmla="*/ 545128 w 683006"/>
                  <a:gd name="connsiteY13-994" fmla="*/ 67881 h 911349"/>
                  <a:gd name="connsiteX14-995" fmla="*/ 653124 w 683006"/>
                  <a:gd name="connsiteY14-996" fmla="*/ 85657 h 911349"/>
                  <a:gd name="connsiteX15-997" fmla="*/ 682293 w 683006"/>
                  <a:gd name="connsiteY15-998" fmla="*/ 324654 h 911349"/>
                  <a:gd name="connsiteX16-999" fmla="*/ 593254 w 683006"/>
                  <a:gd name="connsiteY16-1000" fmla="*/ 807663 h 911349"/>
                  <a:gd name="connsiteX17-1001" fmla="*/ 582543 w 683006"/>
                  <a:gd name="connsiteY17-1002" fmla="*/ 910587 h 911349"/>
                  <a:gd name="connsiteX18-1003" fmla="*/ 211523 w 683006"/>
                  <a:gd name="connsiteY18-1004" fmla="*/ 911349 h 911349"/>
                  <a:gd name="connsiteX19-1005" fmla="*/ 192666 w 683006"/>
                  <a:gd name="connsiteY19-1006" fmla="*/ 779185 h 911349"/>
                  <a:gd name="connsiteX20-1007" fmla="*/ 90679 w 683006"/>
                  <a:gd name="connsiteY20-1008" fmla="*/ 653133 h 911349"/>
                  <a:gd name="connsiteX21-1009" fmla="*/ 3655 w 683006"/>
                  <a:gd name="connsiteY21-1010" fmla="*/ 437275 h 911349"/>
                  <a:gd name="connsiteX22-1011" fmla="*/ 45719 w 683006"/>
                  <a:gd name="connsiteY22-1012" fmla="*/ 134476 h 911349"/>
                  <a:gd name="connsiteX0-1013" fmla="*/ 45719 w 683006"/>
                  <a:gd name="connsiteY0-1014" fmla="*/ 134476 h 911349"/>
                  <a:gd name="connsiteX1-1015" fmla="*/ 104061 w 683006"/>
                  <a:gd name="connsiteY1-1016" fmla="*/ 357469 h 911349"/>
                  <a:gd name="connsiteX2-1017" fmla="*/ 142171 w 683006"/>
                  <a:gd name="connsiteY2-1018" fmla="*/ 396324 h 911349"/>
                  <a:gd name="connsiteX3-1019" fmla="*/ 161918 w 683006"/>
                  <a:gd name="connsiteY3-1020" fmla="*/ 137995 h 911349"/>
                  <a:gd name="connsiteX4-1021" fmla="*/ 165792 w 683006"/>
                  <a:gd name="connsiteY4-1022" fmla="*/ 18778 h 911349"/>
                  <a:gd name="connsiteX5-1023" fmla="*/ 277405 w 683006"/>
                  <a:gd name="connsiteY5-1024" fmla="*/ 9295 h 911349"/>
                  <a:gd name="connsiteX6-1025" fmla="*/ 285881 w 683006"/>
                  <a:gd name="connsiteY6-1026" fmla="*/ 229952 h 911349"/>
                  <a:gd name="connsiteX7-1027" fmla="*/ 283732 w 683006"/>
                  <a:gd name="connsiteY7-1028" fmla="*/ 12053 h 911349"/>
                  <a:gd name="connsiteX8-1029" fmla="*/ 393169 w 683006"/>
                  <a:gd name="connsiteY8-1030" fmla="*/ 36915 h 911349"/>
                  <a:gd name="connsiteX9-1031" fmla="*/ 421978 w 683006"/>
                  <a:gd name="connsiteY9-1032" fmla="*/ 222286 h 911349"/>
                  <a:gd name="connsiteX10-1033" fmla="*/ 404990 w 683006"/>
                  <a:gd name="connsiteY10-1034" fmla="*/ 37500 h 911349"/>
                  <a:gd name="connsiteX11-1035" fmla="*/ 533979 w 683006"/>
                  <a:gd name="connsiteY11-1036" fmla="*/ 61286 h 911349"/>
                  <a:gd name="connsiteX12-1037" fmla="*/ 540769 w 683006"/>
                  <a:gd name="connsiteY12-1038" fmla="*/ 235697 h 911349"/>
                  <a:gd name="connsiteX13-1039" fmla="*/ 545128 w 683006"/>
                  <a:gd name="connsiteY13-1040" fmla="*/ 67881 h 911349"/>
                  <a:gd name="connsiteX14-1041" fmla="*/ 653124 w 683006"/>
                  <a:gd name="connsiteY14-1042" fmla="*/ 85657 h 911349"/>
                  <a:gd name="connsiteX15-1043" fmla="*/ 682293 w 683006"/>
                  <a:gd name="connsiteY15-1044" fmla="*/ 324654 h 911349"/>
                  <a:gd name="connsiteX16-1045" fmla="*/ 593254 w 683006"/>
                  <a:gd name="connsiteY16-1046" fmla="*/ 807663 h 911349"/>
                  <a:gd name="connsiteX17-1047" fmla="*/ 582543 w 683006"/>
                  <a:gd name="connsiteY17-1048" fmla="*/ 910587 h 911349"/>
                  <a:gd name="connsiteX18-1049" fmla="*/ 211523 w 683006"/>
                  <a:gd name="connsiteY18-1050" fmla="*/ 911349 h 911349"/>
                  <a:gd name="connsiteX19-1051" fmla="*/ 192666 w 683006"/>
                  <a:gd name="connsiteY19-1052" fmla="*/ 779185 h 911349"/>
                  <a:gd name="connsiteX20-1053" fmla="*/ 90679 w 683006"/>
                  <a:gd name="connsiteY20-1054" fmla="*/ 653133 h 911349"/>
                  <a:gd name="connsiteX21-1055" fmla="*/ 3655 w 683006"/>
                  <a:gd name="connsiteY21-1056" fmla="*/ 437275 h 911349"/>
                  <a:gd name="connsiteX22-1057" fmla="*/ 45719 w 683006"/>
                  <a:gd name="connsiteY22-1058" fmla="*/ 134476 h 911349"/>
                  <a:gd name="connsiteX0-1059" fmla="*/ 45719 w 683006"/>
                  <a:gd name="connsiteY0-1060" fmla="*/ 134476 h 911349"/>
                  <a:gd name="connsiteX1-1061" fmla="*/ 104061 w 683006"/>
                  <a:gd name="connsiteY1-1062" fmla="*/ 357469 h 911349"/>
                  <a:gd name="connsiteX2-1063" fmla="*/ 142171 w 683006"/>
                  <a:gd name="connsiteY2-1064" fmla="*/ 396324 h 911349"/>
                  <a:gd name="connsiteX3-1065" fmla="*/ 161918 w 683006"/>
                  <a:gd name="connsiteY3-1066" fmla="*/ 137995 h 911349"/>
                  <a:gd name="connsiteX4-1067" fmla="*/ 165792 w 683006"/>
                  <a:gd name="connsiteY4-1068" fmla="*/ 18778 h 911349"/>
                  <a:gd name="connsiteX5-1069" fmla="*/ 277405 w 683006"/>
                  <a:gd name="connsiteY5-1070" fmla="*/ 9295 h 911349"/>
                  <a:gd name="connsiteX6-1071" fmla="*/ 285881 w 683006"/>
                  <a:gd name="connsiteY6-1072" fmla="*/ 229952 h 911349"/>
                  <a:gd name="connsiteX7-1073" fmla="*/ 283732 w 683006"/>
                  <a:gd name="connsiteY7-1074" fmla="*/ 12053 h 911349"/>
                  <a:gd name="connsiteX8-1075" fmla="*/ 393169 w 683006"/>
                  <a:gd name="connsiteY8-1076" fmla="*/ 36915 h 911349"/>
                  <a:gd name="connsiteX9-1077" fmla="*/ 421978 w 683006"/>
                  <a:gd name="connsiteY9-1078" fmla="*/ 222286 h 911349"/>
                  <a:gd name="connsiteX10-1079" fmla="*/ 404990 w 683006"/>
                  <a:gd name="connsiteY10-1080" fmla="*/ 37500 h 911349"/>
                  <a:gd name="connsiteX11-1081" fmla="*/ 533979 w 683006"/>
                  <a:gd name="connsiteY11-1082" fmla="*/ 61286 h 911349"/>
                  <a:gd name="connsiteX12-1083" fmla="*/ 540769 w 683006"/>
                  <a:gd name="connsiteY12-1084" fmla="*/ 235697 h 911349"/>
                  <a:gd name="connsiteX13-1085" fmla="*/ 545128 w 683006"/>
                  <a:gd name="connsiteY13-1086" fmla="*/ 67881 h 911349"/>
                  <a:gd name="connsiteX14-1087" fmla="*/ 653124 w 683006"/>
                  <a:gd name="connsiteY14-1088" fmla="*/ 85657 h 911349"/>
                  <a:gd name="connsiteX15-1089" fmla="*/ 682293 w 683006"/>
                  <a:gd name="connsiteY15-1090" fmla="*/ 324654 h 911349"/>
                  <a:gd name="connsiteX16-1091" fmla="*/ 593254 w 683006"/>
                  <a:gd name="connsiteY16-1092" fmla="*/ 807663 h 911349"/>
                  <a:gd name="connsiteX17-1093" fmla="*/ 582543 w 683006"/>
                  <a:gd name="connsiteY17-1094" fmla="*/ 910587 h 911349"/>
                  <a:gd name="connsiteX18-1095" fmla="*/ 211523 w 683006"/>
                  <a:gd name="connsiteY18-1096" fmla="*/ 911349 h 911349"/>
                  <a:gd name="connsiteX19-1097" fmla="*/ 192666 w 683006"/>
                  <a:gd name="connsiteY19-1098" fmla="*/ 779185 h 911349"/>
                  <a:gd name="connsiteX20-1099" fmla="*/ 90679 w 683006"/>
                  <a:gd name="connsiteY20-1100" fmla="*/ 653133 h 911349"/>
                  <a:gd name="connsiteX21-1101" fmla="*/ 3655 w 683006"/>
                  <a:gd name="connsiteY21-1102" fmla="*/ 437275 h 911349"/>
                  <a:gd name="connsiteX22-1103" fmla="*/ 45719 w 683006"/>
                  <a:gd name="connsiteY22-1104" fmla="*/ 134476 h 911349"/>
                  <a:gd name="connsiteX0-1105" fmla="*/ 45719 w 683006"/>
                  <a:gd name="connsiteY0-1106" fmla="*/ 134476 h 911349"/>
                  <a:gd name="connsiteX1-1107" fmla="*/ 104061 w 683006"/>
                  <a:gd name="connsiteY1-1108" fmla="*/ 357469 h 911349"/>
                  <a:gd name="connsiteX2-1109" fmla="*/ 142171 w 683006"/>
                  <a:gd name="connsiteY2-1110" fmla="*/ 396324 h 911349"/>
                  <a:gd name="connsiteX3-1111" fmla="*/ 161918 w 683006"/>
                  <a:gd name="connsiteY3-1112" fmla="*/ 137995 h 911349"/>
                  <a:gd name="connsiteX4-1113" fmla="*/ 165792 w 683006"/>
                  <a:gd name="connsiteY4-1114" fmla="*/ 18778 h 911349"/>
                  <a:gd name="connsiteX5-1115" fmla="*/ 277405 w 683006"/>
                  <a:gd name="connsiteY5-1116" fmla="*/ 9295 h 911349"/>
                  <a:gd name="connsiteX6-1117" fmla="*/ 285881 w 683006"/>
                  <a:gd name="connsiteY6-1118" fmla="*/ 229952 h 911349"/>
                  <a:gd name="connsiteX7-1119" fmla="*/ 283732 w 683006"/>
                  <a:gd name="connsiteY7-1120" fmla="*/ 12053 h 911349"/>
                  <a:gd name="connsiteX8-1121" fmla="*/ 393169 w 683006"/>
                  <a:gd name="connsiteY8-1122" fmla="*/ 36915 h 911349"/>
                  <a:gd name="connsiteX9-1123" fmla="*/ 421978 w 683006"/>
                  <a:gd name="connsiteY9-1124" fmla="*/ 222286 h 911349"/>
                  <a:gd name="connsiteX10-1125" fmla="*/ 404990 w 683006"/>
                  <a:gd name="connsiteY10-1126" fmla="*/ 37500 h 911349"/>
                  <a:gd name="connsiteX11-1127" fmla="*/ 533979 w 683006"/>
                  <a:gd name="connsiteY11-1128" fmla="*/ 61286 h 911349"/>
                  <a:gd name="connsiteX12-1129" fmla="*/ 540769 w 683006"/>
                  <a:gd name="connsiteY12-1130" fmla="*/ 235697 h 911349"/>
                  <a:gd name="connsiteX13-1131" fmla="*/ 545128 w 683006"/>
                  <a:gd name="connsiteY13-1132" fmla="*/ 67881 h 911349"/>
                  <a:gd name="connsiteX14-1133" fmla="*/ 653124 w 683006"/>
                  <a:gd name="connsiteY14-1134" fmla="*/ 85657 h 911349"/>
                  <a:gd name="connsiteX15-1135" fmla="*/ 682293 w 683006"/>
                  <a:gd name="connsiteY15-1136" fmla="*/ 324654 h 911349"/>
                  <a:gd name="connsiteX16-1137" fmla="*/ 593254 w 683006"/>
                  <a:gd name="connsiteY16-1138" fmla="*/ 807663 h 911349"/>
                  <a:gd name="connsiteX17-1139" fmla="*/ 582543 w 683006"/>
                  <a:gd name="connsiteY17-1140" fmla="*/ 910587 h 911349"/>
                  <a:gd name="connsiteX18-1141" fmla="*/ 211523 w 683006"/>
                  <a:gd name="connsiteY18-1142" fmla="*/ 911349 h 911349"/>
                  <a:gd name="connsiteX19-1143" fmla="*/ 192666 w 683006"/>
                  <a:gd name="connsiteY19-1144" fmla="*/ 779185 h 911349"/>
                  <a:gd name="connsiteX20-1145" fmla="*/ 90679 w 683006"/>
                  <a:gd name="connsiteY20-1146" fmla="*/ 653133 h 911349"/>
                  <a:gd name="connsiteX21-1147" fmla="*/ 3655 w 683006"/>
                  <a:gd name="connsiteY21-1148" fmla="*/ 437275 h 911349"/>
                  <a:gd name="connsiteX22-1149" fmla="*/ 45719 w 683006"/>
                  <a:gd name="connsiteY22-1150" fmla="*/ 134476 h 911349"/>
                  <a:gd name="connsiteX0-1151" fmla="*/ 45719 w 683006"/>
                  <a:gd name="connsiteY0-1152" fmla="*/ 134476 h 911349"/>
                  <a:gd name="connsiteX1-1153" fmla="*/ 104061 w 683006"/>
                  <a:gd name="connsiteY1-1154" fmla="*/ 357469 h 911349"/>
                  <a:gd name="connsiteX2-1155" fmla="*/ 142171 w 683006"/>
                  <a:gd name="connsiteY2-1156" fmla="*/ 396324 h 911349"/>
                  <a:gd name="connsiteX3-1157" fmla="*/ 161918 w 683006"/>
                  <a:gd name="connsiteY3-1158" fmla="*/ 137995 h 911349"/>
                  <a:gd name="connsiteX4-1159" fmla="*/ 165792 w 683006"/>
                  <a:gd name="connsiteY4-1160" fmla="*/ 18778 h 911349"/>
                  <a:gd name="connsiteX5-1161" fmla="*/ 277405 w 683006"/>
                  <a:gd name="connsiteY5-1162" fmla="*/ 9295 h 911349"/>
                  <a:gd name="connsiteX6-1163" fmla="*/ 285881 w 683006"/>
                  <a:gd name="connsiteY6-1164" fmla="*/ 229952 h 911349"/>
                  <a:gd name="connsiteX7-1165" fmla="*/ 283732 w 683006"/>
                  <a:gd name="connsiteY7-1166" fmla="*/ 12053 h 911349"/>
                  <a:gd name="connsiteX8-1167" fmla="*/ 393169 w 683006"/>
                  <a:gd name="connsiteY8-1168" fmla="*/ 36915 h 911349"/>
                  <a:gd name="connsiteX9-1169" fmla="*/ 421978 w 683006"/>
                  <a:gd name="connsiteY9-1170" fmla="*/ 222286 h 911349"/>
                  <a:gd name="connsiteX10-1171" fmla="*/ 404990 w 683006"/>
                  <a:gd name="connsiteY10-1172" fmla="*/ 37500 h 911349"/>
                  <a:gd name="connsiteX11-1173" fmla="*/ 533979 w 683006"/>
                  <a:gd name="connsiteY11-1174" fmla="*/ 61286 h 911349"/>
                  <a:gd name="connsiteX12-1175" fmla="*/ 540769 w 683006"/>
                  <a:gd name="connsiteY12-1176" fmla="*/ 235697 h 911349"/>
                  <a:gd name="connsiteX13-1177" fmla="*/ 545128 w 683006"/>
                  <a:gd name="connsiteY13-1178" fmla="*/ 67881 h 911349"/>
                  <a:gd name="connsiteX14-1179" fmla="*/ 653124 w 683006"/>
                  <a:gd name="connsiteY14-1180" fmla="*/ 85657 h 911349"/>
                  <a:gd name="connsiteX15-1181" fmla="*/ 682293 w 683006"/>
                  <a:gd name="connsiteY15-1182" fmla="*/ 324654 h 911349"/>
                  <a:gd name="connsiteX16-1183" fmla="*/ 593254 w 683006"/>
                  <a:gd name="connsiteY16-1184" fmla="*/ 807663 h 911349"/>
                  <a:gd name="connsiteX17-1185" fmla="*/ 582543 w 683006"/>
                  <a:gd name="connsiteY17-1186" fmla="*/ 910587 h 911349"/>
                  <a:gd name="connsiteX18-1187" fmla="*/ 211523 w 683006"/>
                  <a:gd name="connsiteY18-1188" fmla="*/ 911349 h 911349"/>
                  <a:gd name="connsiteX19-1189" fmla="*/ 192666 w 683006"/>
                  <a:gd name="connsiteY19-1190" fmla="*/ 779185 h 911349"/>
                  <a:gd name="connsiteX20-1191" fmla="*/ 90679 w 683006"/>
                  <a:gd name="connsiteY20-1192" fmla="*/ 653133 h 911349"/>
                  <a:gd name="connsiteX21-1193" fmla="*/ 3655 w 683006"/>
                  <a:gd name="connsiteY21-1194" fmla="*/ 437275 h 911349"/>
                  <a:gd name="connsiteX22-1195" fmla="*/ 45719 w 683006"/>
                  <a:gd name="connsiteY22-1196" fmla="*/ 134476 h 911349"/>
                  <a:gd name="connsiteX0-1197" fmla="*/ 45719 w 683006"/>
                  <a:gd name="connsiteY0-1198" fmla="*/ 134476 h 911349"/>
                  <a:gd name="connsiteX1-1199" fmla="*/ 104061 w 683006"/>
                  <a:gd name="connsiteY1-1200" fmla="*/ 357469 h 911349"/>
                  <a:gd name="connsiteX2-1201" fmla="*/ 142171 w 683006"/>
                  <a:gd name="connsiteY2-1202" fmla="*/ 396324 h 911349"/>
                  <a:gd name="connsiteX3-1203" fmla="*/ 161918 w 683006"/>
                  <a:gd name="connsiteY3-1204" fmla="*/ 137995 h 911349"/>
                  <a:gd name="connsiteX4-1205" fmla="*/ 165792 w 683006"/>
                  <a:gd name="connsiteY4-1206" fmla="*/ 18778 h 911349"/>
                  <a:gd name="connsiteX5-1207" fmla="*/ 277405 w 683006"/>
                  <a:gd name="connsiteY5-1208" fmla="*/ 9295 h 911349"/>
                  <a:gd name="connsiteX6-1209" fmla="*/ 285881 w 683006"/>
                  <a:gd name="connsiteY6-1210" fmla="*/ 229952 h 911349"/>
                  <a:gd name="connsiteX7-1211" fmla="*/ 283732 w 683006"/>
                  <a:gd name="connsiteY7-1212" fmla="*/ 12053 h 911349"/>
                  <a:gd name="connsiteX8-1213" fmla="*/ 393169 w 683006"/>
                  <a:gd name="connsiteY8-1214" fmla="*/ 36915 h 911349"/>
                  <a:gd name="connsiteX9-1215" fmla="*/ 421978 w 683006"/>
                  <a:gd name="connsiteY9-1216" fmla="*/ 222286 h 911349"/>
                  <a:gd name="connsiteX10-1217" fmla="*/ 404990 w 683006"/>
                  <a:gd name="connsiteY10-1218" fmla="*/ 37500 h 911349"/>
                  <a:gd name="connsiteX11-1219" fmla="*/ 533979 w 683006"/>
                  <a:gd name="connsiteY11-1220" fmla="*/ 61286 h 911349"/>
                  <a:gd name="connsiteX12-1221" fmla="*/ 540769 w 683006"/>
                  <a:gd name="connsiteY12-1222" fmla="*/ 235697 h 911349"/>
                  <a:gd name="connsiteX13-1223" fmla="*/ 545128 w 683006"/>
                  <a:gd name="connsiteY13-1224" fmla="*/ 67881 h 911349"/>
                  <a:gd name="connsiteX14-1225" fmla="*/ 653124 w 683006"/>
                  <a:gd name="connsiteY14-1226" fmla="*/ 85657 h 911349"/>
                  <a:gd name="connsiteX15-1227" fmla="*/ 682293 w 683006"/>
                  <a:gd name="connsiteY15-1228" fmla="*/ 324654 h 911349"/>
                  <a:gd name="connsiteX16-1229" fmla="*/ 593254 w 683006"/>
                  <a:gd name="connsiteY16-1230" fmla="*/ 807663 h 911349"/>
                  <a:gd name="connsiteX17-1231" fmla="*/ 582543 w 683006"/>
                  <a:gd name="connsiteY17-1232" fmla="*/ 910587 h 911349"/>
                  <a:gd name="connsiteX18-1233" fmla="*/ 211523 w 683006"/>
                  <a:gd name="connsiteY18-1234" fmla="*/ 911349 h 911349"/>
                  <a:gd name="connsiteX19-1235" fmla="*/ 192666 w 683006"/>
                  <a:gd name="connsiteY19-1236" fmla="*/ 779185 h 911349"/>
                  <a:gd name="connsiteX20-1237" fmla="*/ 90679 w 683006"/>
                  <a:gd name="connsiteY20-1238" fmla="*/ 653133 h 911349"/>
                  <a:gd name="connsiteX21-1239" fmla="*/ 3655 w 683006"/>
                  <a:gd name="connsiteY21-1240" fmla="*/ 437275 h 911349"/>
                  <a:gd name="connsiteX22-1241" fmla="*/ 45719 w 683006"/>
                  <a:gd name="connsiteY22-1242" fmla="*/ 134476 h 9113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683006" h="911349">
                    <a:moveTo>
                      <a:pt x="45719" y="134476"/>
                    </a:moveTo>
                    <a:cubicBezTo>
                      <a:pt x="186906" y="178031"/>
                      <a:pt x="77411" y="293724"/>
                      <a:pt x="104061" y="357469"/>
                    </a:cubicBezTo>
                    <a:cubicBezTo>
                      <a:pt x="111327" y="384451"/>
                      <a:pt x="134405" y="424827"/>
                      <a:pt x="142171" y="396324"/>
                    </a:cubicBezTo>
                    <a:cubicBezTo>
                      <a:pt x="161497" y="378147"/>
                      <a:pt x="163714" y="263470"/>
                      <a:pt x="161918" y="137995"/>
                    </a:cubicBezTo>
                    <a:lnTo>
                      <a:pt x="165792" y="18778"/>
                    </a:lnTo>
                    <a:cubicBezTo>
                      <a:pt x="205100" y="-883"/>
                      <a:pt x="248431" y="-6838"/>
                      <a:pt x="277405" y="9295"/>
                    </a:cubicBezTo>
                    <a:lnTo>
                      <a:pt x="285881" y="229952"/>
                    </a:lnTo>
                    <a:cubicBezTo>
                      <a:pt x="292743" y="135104"/>
                      <a:pt x="288936" y="90619"/>
                      <a:pt x="283732" y="12053"/>
                    </a:cubicBezTo>
                    <a:cubicBezTo>
                      <a:pt x="344488" y="7410"/>
                      <a:pt x="362005" y="7292"/>
                      <a:pt x="393169" y="36915"/>
                    </a:cubicBezTo>
                    <a:cubicBezTo>
                      <a:pt x="432458" y="90909"/>
                      <a:pt x="415495" y="219932"/>
                      <a:pt x="421978" y="222286"/>
                    </a:cubicBezTo>
                    <a:cubicBezTo>
                      <a:pt x="425215" y="169590"/>
                      <a:pt x="440910" y="99095"/>
                      <a:pt x="404990" y="37500"/>
                    </a:cubicBezTo>
                    <a:cubicBezTo>
                      <a:pt x="452541" y="9313"/>
                      <a:pt x="505933" y="28253"/>
                      <a:pt x="533979" y="61286"/>
                    </a:cubicBezTo>
                    <a:cubicBezTo>
                      <a:pt x="556608" y="94319"/>
                      <a:pt x="532593" y="233695"/>
                      <a:pt x="540769" y="235697"/>
                    </a:cubicBezTo>
                    <a:cubicBezTo>
                      <a:pt x="546608" y="189844"/>
                      <a:pt x="564054" y="120930"/>
                      <a:pt x="545128" y="67881"/>
                    </a:cubicBezTo>
                    <a:cubicBezTo>
                      <a:pt x="600410" y="49193"/>
                      <a:pt x="614468" y="45569"/>
                      <a:pt x="653124" y="85657"/>
                    </a:cubicBezTo>
                    <a:cubicBezTo>
                      <a:pt x="678241" y="128452"/>
                      <a:pt x="685502" y="205222"/>
                      <a:pt x="682293" y="324654"/>
                    </a:cubicBezTo>
                    <a:cubicBezTo>
                      <a:pt x="682293" y="386243"/>
                      <a:pt x="685168" y="641728"/>
                      <a:pt x="593254" y="807663"/>
                    </a:cubicBezTo>
                    <a:cubicBezTo>
                      <a:pt x="562434" y="865879"/>
                      <a:pt x="574223" y="873371"/>
                      <a:pt x="582543" y="910587"/>
                    </a:cubicBezTo>
                    <a:lnTo>
                      <a:pt x="211523" y="911349"/>
                    </a:lnTo>
                    <a:cubicBezTo>
                      <a:pt x="212499" y="851582"/>
                      <a:pt x="236044" y="827966"/>
                      <a:pt x="192666" y="779185"/>
                    </a:cubicBezTo>
                    <a:cubicBezTo>
                      <a:pt x="170208" y="755505"/>
                      <a:pt x="148074" y="710617"/>
                      <a:pt x="90679" y="653133"/>
                    </a:cubicBezTo>
                    <a:cubicBezTo>
                      <a:pt x="33254" y="569821"/>
                      <a:pt x="26583" y="515785"/>
                      <a:pt x="3655" y="437275"/>
                    </a:cubicBezTo>
                    <a:cubicBezTo>
                      <a:pt x="-8217" y="341138"/>
                      <a:pt x="9615" y="253260"/>
                      <a:pt x="45719" y="134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27" name="Rectangle 1"/>
              <p:cNvSpPr/>
              <p:nvPr/>
            </p:nvSpPr>
            <p:spPr>
              <a:xfrm rot="982074">
                <a:off x="1978345" y="2203258"/>
                <a:ext cx="400633" cy="501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grpSp>
        <p:grpSp>
          <p:nvGrpSpPr>
            <p:cNvPr id="126" name="그룹 125"/>
            <p:cNvGrpSpPr/>
            <p:nvPr/>
          </p:nvGrpSpPr>
          <p:grpSpPr>
            <a:xfrm>
              <a:off x="6636699" y="3039384"/>
              <a:ext cx="1968187" cy="1968187"/>
              <a:chOff x="6384003" y="3061995"/>
              <a:chExt cx="1968187" cy="1968187"/>
            </a:xfrm>
          </p:grpSpPr>
          <p:sp>
            <p:nvSpPr>
              <p:cNvPr id="122" name="원호 121"/>
              <p:cNvSpPr/>
              <p:nvPr/>
            </p:nvSpPr>
            <p:spPr>
              <a:xfrm>
                <a:off x="6384003" y="3061995"/>
                <a:ext cx="1968187" cy="1968187"/>
              </a:xfrm>
              <a:prstGeom prst="arc">
                <a:avLst>
                  <a:gd name="adj1" fmla="val 14786098"/>
                  <a:gd name="adj2" fmla="val 471423"/>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3" name="원호 122"/>
              <p:cNvSpPr/>
              <p:nvPr/>
            </p:nvSpPr>
            <p:spPr>
              <a:xfrm>
                <a:off x="6503401" y="3202080"/>
                <a:ext cx="1612841" cy="1612841"/>
              </a:xfrm>
              <a:prstGeom prst="arc">
                <a:avLst>
                  <a:gd name="adj1" fmla="val 14786098"/>
                  <a:gd name="adj2" fmla="val 350082"/>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4" name="원호 123"/>
              <p:cNvSpPr/>
              <p:nvPr/>
            </p:nvSpPr>
            <p:spPr>
              <a:xfrm>
                <a:off x="6679890" y="3375378"/>
                <a:ext cx="1111135" cy="1111135"/>
              </a:xfrm>
              <a:prstGeom prst="arc">
                <a:avLst>
                  <a:gd name="adj1" fmla="val 14786098"/>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5" name="원호 124"/>
              <p:cNvSpPr/>
              <p:nvPr/>
            </p:nvSpPr>
            <p:spPr>
              <a:xfrm>
                <a:off x="6804540" y="3545256"/>
                <a:ext cx="819951" cy="819951"/>
              </a:xfrm>
              <a:prstGeom prst="arc">
                <a:avLst>
                  <a:gd name="adj1" fmla="val 14786098"/>
                  <a:gd name="adj2" fmla="val 2078080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128" name="Group 71"/>
          <p:cNvGrpSpPr/>
          <p:nvPr/>
        </p:nvGrpSpPr>
        <p:grpSpPr>
          <a:xfrm>
            <a:off x="6735649" y="5393962"/>
            <a:ext cx="2230129" cy="911409"/>
            <a:chOff x="4965552" y="1736224"/>
            <a:chExt cx="3484978" cy="911409"/>
          </a:xfrm>
        </p:grpSpPr>
        <p:sp>
          <p:nvSpPr>
            <p:cNvPr id="129" name="TextBox 128"/>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anose="020B0604020202020204" pitchFamily="34" charset="0"/>
                </a:rPr>
                <a:t>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sp>
          <p:nvSpPr>
            <p:cNvPr id="130" name="TextBox 129"/>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131" name="Group 71"/>
          <p:cNvGrpSpPr/>
          <p:nvPr/>
        </p:nvGrpSpPr>
        <p:grpSpPr>
          <a:xfrm>
            <a:off x="9346253" y="5393962"/>
            <a:ext cx="2230129" cy="911409"/>
            <a:chOff x="4965552" y="1736224"/>
            <a:chExt cx="3484978" cy="911409"/>
          </a:xfrm>
        </p:grpSpPr>
        <p:sp>
          <p:nvSpPr>
            <p:cNvPr id="132" name="TextBox 131"/>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anose="020B0604020202020204" pitchFamily="34" charset="0"/>
                </a:rPr>
                <a:t>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sp>
          <p:nvSpPr>
            <p:cNvPr id="133" name="TextBox 132"/>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134" name="Group 71"/>
          <p:cNvGrpSpPr/>
          <p:nvPr/>
        </p:nvGrpSpPr>
        <p:grpSpPr>
          <a:xfrm>
            <a:off x="4125046" y="5393962"/>
            <a:ext cx="2230129" cy="911409"/>
            <a:chOff x="4965552" y="1736224"/>
            <a:chExt cx="3484978" cy="911409"/>
          </a:xfrm>
        </p:grpSpPr>
        <p:sp>
          <p:nvSpPr>
            <p:cNvPr id="135" name="TextBox 134"/>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anose="020B0604020202020204" pitchFamily="34" charset="0"/>
                </a:rPr>
                <a:t>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sp>
          <p:nvSpPr>
            <p:cNvPr id="136" name="TextBox 135"/>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grpSp>
        <p:nvGrpSpPr>
          <p:cNvPr id="137" name="Group 71"/>
          <p:cNvGrpSpPr/>
          <p:nvPr/>
        </p:nvGrpSpPr>
        <p:grpSpPr>
          <a:xfrm>
            <a:off x="1514443" y="5393962"/>
            <a:ext cx="2230129" cy="911409"/>
            <a:chOff x="4965552" y="1736224"/>
            <a:chExt cx="3484978" cy="911409"/>
          </a:xfrm>
        </p:grpSpPr>
        <p:sp>
          <p:nvSpPr>
            <p:cNvPr id="138" name="TextBox 137"/>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anose="020B0604020202020204" pitchFamily="34" charset="0"/>
                </a:rPr>
                <a:t>Get a modern PowerPoint  Presentation that is beautifully designed.</a:t>
              </a:r>
              <a:endParaRPr lang="ko-KR" altLang="en-US" sz="1200" dirty="0">
                <a:solidFill>
                  <a:schemeClr val="tx1">
                    <a:lumMod val="75000"/>
                    <a:lumOff val="25000"/>
                  </a:schemeClr>
                </a:solidFill>
                <a:cs typeface="Arial" panose="020B0604020202020204" pitchFamily="34" charset="0"/>
              </a:endParaRPr>
            </a:p>
          </p:txBody>
        </p:sp>
        <p:sp>
          <p:nvSpPr>
            <p:cNvPr id="139" name="TextBox 138"/>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anose="020B0604020202020204" pitchFamily="34" charset="0"/>
                </a:rPr>
                <a:t>Contents Title</a:t>
              </a:r>
              <a:endParaRPr lang="ko-KR" altLang="en-US" sz="1400" b="1" dirty="0">
                <a:solidFill>
                  <a:schemeClr val="tx1">
                    <a:lumMod val="75000"/>
                    <a:lumOff val="25000"/>
                  </a:schemeClr>
                </a:solidFill>
                <a:cs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C</a:t>
            </a:r>
            <a:endParaRPr lang="ko-KR" altLang="en-US" dirty="0"/>
          </a:p>
        </p:txBody>
      </p:sp>
      <p:sp>
        <p:nvSpPr>
          <p:cNvPr id="75" name="TextBox 74"/>
          <p:cNvSpPr txBox="1"/>
          <p:nvPr/>
        </p:nvSpPr>
        <p:spPr>
          <a:xfrm>
            <a:off x="948939" y="1909780"/>
            <a:ext cx="2976331" cy="583565"/>
          </a:xfrm>
          <a:prstGeom prst="rect">
            <a:avLst/>
          </a:prstGeom>
          <a:noFill/>
        </p:spPr>
        <p:txBody>
          <a:bodyPr wrap="square" rtlCol="0" anchor="ctr">
            <a:spAutoFit/>
          </a:bodyPr>
          <a:lstStyle/>
          <a:p>
            <a:r>
              <a:rPr lang="en-US" altLang="ko-KR" sz="1600" b="1" dirty="0">
                <a:solidFill>
                  <a:schemeClr val="bg1"/>
                </a:solidFill>
                <a:latin typeface="Arial" panose="020B0604020202020204" pitchFamily="34" charset="0"/>
                <a:cs typeface="Arial" panose="020B0604020202020204" pitchFamily="34" charset="0"/>
              </a:rPr>
              <a:t>You can Resize without losing quality</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76" name="TextBox 75"/>
          <p:cNvSpPr txBox="1"/>
          <p:nvPr/>
        </p:nvSpPr>
        <p:spPr>
          <a:xfrm>
            <a:off x="948939" y="2592775"/>
            <a:ext cx="2976331" cy="583565"/>
          </a:xfrm>
          <a:prstGeom prst="rect">
            <a:avLst/>
          </a:prstGeom>
          <a:noFill/>
        </p:spPr>
        <p:txBody>
          <a:bodyPr wrap="square" rtlCol="0" anchor="ctr">
            <a:spAutoFit/>
          </a:bodyPr>
          <a:lstStyle/>
          <a:p>
            <a:r>
              <a:rPr lang="en-US" altLang="ko-KR" sz="1600" b="1" dirty="0">
                <a:solidFill>
                  <a:schemeClr val="bg1"/>
                </a:solidFill>
                <a:latin typeface="Arial" panose="020B0604020202020204" pitchFamily="34" charset="0"/>
                <a:cs typeface="Arial" panose="020B0604020202020204" pitchFamily="34" charset="0"/>
              </a:rPr>
              <a:t>You can Change Fill Color &amp;</a:t>
            </a:r>
            <a:endParaRPr lang="en-US" altLang="ko-KR" sz="1600" b="1" dirty="0">
              <a:solidFill>
                <a:schemeClr val="bg1"/>
              </a:solidFill>
              <a:latin typeface="Arial" panose="020B0604020202020204" pitchFamily="34" charset="0"/>
              <a:cs typeface="Arial" panose="020B0604020202020204" pitchFamily="34" charset="0"/>
            </a:endParaRPr>
          </a:p>
          <a:p>
            <a:r>
              <a:rPr lang="en-US" altLang="ko-KR" sz="1600" b="1" dirty="0">
                <a:solidFill>
                  <a:schemeClr val="bg1"/>
                </a:solidFill>
                <a:latin typeface="Arial" panose="020B0604020202020204" pitchFamily="34" charset="0"/>
                <a:cs typeface="Arial" panose="020B0604020202020204" pitchFamily="34" charset="0"/>
              </a:rPr>
              <a:t>Line Color</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948939" y="5680277"/>
            <a:ext cx="2976000" cy="297180"/>
          </a:xfrm>
          <a:prstGeom prst="rect">
            <a:avLst/>
          </a:prstGeom>
          <a:noFill/>
        </p:spPr>
        <p:txBody>
          <a:bodyPr wrap="square" rtlCol="0" anchor="ctr">
            <a:spAutoFit/>
          </a:bodyPr>
          <a:lstStyle/>
          <a:p>
            <a:r>
              <a:rPr lang="en-US" altLang="ko-KR" sz="1335" dirty="0">
                <a:solidFill>
                  <a:schemeClr val="bg1"/>
                </a:solidFill>
                <a:latin typeface="Arial" panose="020B0604020202020204" pitchFamily="34" charset="0"/>
                <a:cs typeface="Arial" panose="020B0604020202020204" pitchFamily="34" charset="0"/>
              </a:rPr>
              <a:t>www.</a:t>
            </a:r>
            <a:r>
              <a:rPr lang="en-US" altLang="ko-KR" sz="1335" dirty="0">
                <a:solidFill>
                  <a:schemeClr val="bg1"/>
                </a:solidFill>
                <a:latin typeface="Arial" panose="020B0604020202020204" pitchFamily="34" charset="0"/>
                <a:cs typeface="Arial" panose="020B0604020202020204" pitchFamily="34" charset="0"/>
                <a:sym typeface="+mn-ea"/>
              </a:rPr>
              <a:t>freeppt7</a:t>
            </a:r>
            <a:r>
              <a:rPr lang="en-US" altLang="ko-KR" sz="1335" dirty="0">
                <a:solidFill>
                  <a:schemeClr val="bg1"/>
                </a:solidFill>
                <a:latin typeface="Arial" panose="020B0604020202020204" pitchFamily="34" charset="0"/>
                <a:cs typeface="Arial" panose="020B0604020202020204" pitchFamily="34" charset="0"/>
              </a:rPr>
              <a:t>.com</a:t>
            </a:r>
            <a:endParaRPr lang="ko-KR" altLang="en-US" sz="1335"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948939" y="4117069"/>
            <a:ext cx="2976000" cy="1568450"/>
          </a:xfrm>
          <a:prstGeom prst="rect">
            <a:avLst/>
          </a:prstGeom>
          <a:noFill/>
        </p:spPr>
        <p:txBody>
          <a:bodyPr wrap="square" rtlCol="0" anchor="ctr">
            <a:spAutoFit/>
          </a:bodyPr>
          <a:lstStyle/>
          <a:p>
            <a:r>
              <a:rPr lang="en-US" altLang="ko-KR" sz="3200" b="1" dirty="0">
                <a:solidFill>
                  <a:schemeClr val="bg1"/>
                </a:solidFill>
                <a:latin typeface="+mn-lt"/>
                <a:ea typeface="+mn-ea"/>
                <a:cs typeface="Arial" panose="020B0604020202020204" pitchFamily="34" charset="0"/>
              </a:rPr>
              <a:t>FREE </a:t>
            </a:r>
            <a:endParaRPr lang="en-US" altLang="ko-KR" sz="3200" b="1" dirty="0">
              <a:solidFill>
                <a:schemeClr val="bg1"/>
              </a:solidFill>
              <a:latin typeface="+mn-lt"/>
              <a:ea typeface="+mn-ea"/>
              <a:cs typeface="Arial" panose="020B0604020202020204" pitchFamily="34" charset="0"/>
            </a:endParaRPr>
          </a:p>
          <a:p>
            <a:r>
              <a:rPr lang="en-US" altLang="ko-KR" sz="3200" b="1" dirty="0">
                <a:solidFill>
                  <a:schemeClr val="bg1"/>
                </a:solidFill>
                <a:latin typeface="+mn-lt"/>
                <a:ea typeface="+mn-ea"/>
                <a:cs typeface="Arial" panose="020B0604020202020204" pitchFamily="34" charset="0"/>
              </a:rPr>
              <a:t>PPT TEMPLATES</a:t>
            </a:r>
            <a:endParaRPr lang="en-US" altLang="ko-KR" sz="3200" b="1" dirty="0">
              <a:solidFill>
                <a:schemeClr val="bg1"/>
              </a:solidFill>
              <a:latin typeface="+mn-lt"/>
              <a:ea typeface="+mn-ea"/>
              <a:cs typeface="Arial" panose="020B0604020202020204" pitchFamily="34" charset="0"/>
            </a:endParaRPr>
          </a:p>
        </p:txBody>
      </p:sp>
      <p:sp>
        <p:nvSpPr>
          <p:cNvPr id="79" name="Isosceles Triangle 68"/>
          <p:cNvSpPr/>
          <p:nvPr/>
        </p:nvSpPr>
        <p:spPr>
          <a:xfrm rot="10800000">
            <a:off x="8102137" y="4573495"/>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0" name="Rectangle 9"/>
          <p:cNvSpPr/>
          <p:nvPr/>
        </p:nvSpPr>
        <p:spPr>
          <a:xfrm>
            <a:off x="8629811" y="4647788"/>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1" name="Isosceles Triangle 8"/>
          <p:cNvSpPr/>
          <p:nvPr/>
        </p:nvSpPr>
        <p:spPr>
          <a:xfrm rot="16200000">
            <a:off x="4813460" y="3659841"/>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2" name="Donut 8"/>
          <p:cNvSpPr/>
          <p:nvPr/>
        </p:nvSpPr>
        <p:spPr>
          <a:xfrm>
            <a:off x="9603125" y="3635665"/>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83" name="Freeform 18"/>
          <p:cNvSpPr/>
          <p:nvPr/>
        </p:nvSpPr>
        <p:spPr>
          <a:xfrm>
            <a:off x="10192777" y="4702057"/>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4" name="Oval 7"/>
          <p:cNvSpPr/>
          <p:nvPr/>
        </p:nvSpPr>
        <p:spPr>
          <a:xfrm>
            <a:off x="10330715" y="3666880"/>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5" name="Freeform 20"/>
          <p:cNvSpPr/>
          <p:nvPr/>
        </p:nvSpPr>
        <p:spPr>
          <a:xfrm>
            <a:off x="11029103" y="5549559"/>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6" name="Rounded Rectangle 25"/>
          <p:cNvSpPr/>
          <p:nvPr/>
        </p:nvSpPr>
        <p:spPr>
          <a:xfrm>
            <a:off x="11005437" y="2729635"/>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7" name="Block Arc 41"/>
          <p:cNvSpPr/>
          <p:nvPr/>
        </p:nvSpPr>
        <p:spPr>
          <a:xfrm>
            <a:off x="9583419" y="5550887"/>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88" name="Round Same Side Corner Rectangle 11"/>
          <p:cNvSpPr/>
          <p:nvPr/>
        </p:nvSpPr>
        <p:spPr>
          <a:xfrm rot="9900000">
            <a:off x="10290119" y="1694304"/>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89" name="Donut 39"/>
          <p:cNvSpPr/>
          <p:nvPr/>
        </p:nvSpPr>
        <p:spPr>
          <a:xfrm>
            <a:off x="4707659" y="4625819"/>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solidFill>
                <a:schemeClr val="tx1"/>
              </a:solidFill>
            </a:endParaRPr>
          </a:p>
        </p:txBody>
      </p:sp>
      <p:sp>
        <p:nvSpPr>
          <p:cNvPr id="90" name="Freeform 25"/>
          <p:cNvSpPr/>
          <p:nvPr/>
        </p:nvSpPr>
        <p:spPr>
          <a:xfrm>
            <a:off x="8939537" y="3665679"/>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1" name="Rectangle 36"/>
          <p:cNvSpPr/>
          <p:nvPr/>
        </p:nvSpPr>
        <p:spPr>
          <a:xfrm>
            <a:off x="5567543" y="4665877"/>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2" name="Rounded Rectangle 27"/>
          <p:cNvSpPr/>
          <p:nvPr/>
        </p:nvSpPr>
        <p:spPr>
          <a:xfrm>
            <a:off x="8518317" y="1707187"/>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3" name="Rounded Rectangle 7"/>
          <p:cNvSpPr/>
          <p:nvPr/>
        </p:nvSpPr>
        <p:spPr>
          <a:xfrm>
            <a:off x="9399489" y="1676228"/>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4" name="Chord 15"/>
          <p:cNvSpPr/>
          <p:nvPr/>
        </p:nvSpPr>
        <p:spPr>
          <a:xfrm>
            <a:off x="11147467" y="1635416"/>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5" name="Rectangle 16"/>
          <p:cNvSpPr/>
          <p:nvPr/>
        </p:nvSpPr>
        <p:spPr>
          <a:xfrm>
            <a:off x="6437351" y="4705904"/>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6" name="Rounded Rectangle 6"/>
          <p:cNvSpPr/>
          <p:nvPr/>
        </p:nvSpPr>
        <p:spPr>
          <a:xfrm>
            <a:off x="5541639"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7" name="Rounded Rectangle 6"/>
          <p:cNvSpPr/>
          <p:nvPr/>
        </p:nvSpPr>
        <p:spPr>
          <a:xfrm>
            <a:off x="6391113"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8" name="Rounded Rectangle 6"/>
          <p:cNvSpPr/>
          <p:nvPr/>
        </p:nvSpPr>
        <p:spPr>
          <a:xfrm>
            <a:off x="7240588"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99" name="Rounded Rectangle 6"/>
          <p:cNvSpPr/>
          <p:nvPr/>
        </p:nvSpPr>
        <p:spPr>
          <a:xfrm>
            <a:off x="8090063"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00" name="Teardrop 6"/>
          <p:cNvSpPr/>
          <p:nvPr/>
        </p:nvSpPr>
        <p:spPr>
          <a:xfrm rot="8100000">
            <a:off x="11084787" y="3712301"/>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01" name="Donut 24"/>
          <p:cNvSpPr/>
          <p:nvPr/>
        </p:nvSpPr>
        <p:spPr>
          <a:xfrm>
            <a:off x="6137588" y="2639581"/>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02" name="Chord 38"/>
          <p:cNvSpPr/>
          <p:nvPr/>
        </p:nvSpPr>
        <p:spPr>
          <a:xfrm>
            <a:off x="7036236" y="2639089"/>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3" name="Heart 38"/>
          <p:cNvSpPr/>
          <p:nvPr/>
        </p:nvSpPr>
        <p:spPr>
          <a:xfrm>
            <a:off x="7694293" y="1670060"/>
            <a:ext cx="509575" cy="5095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4" name="Round Same Side Corner Rectangle 19"/>
          <p:cNvSpPr/>
          <p:nvPr/>
        </p:nvSpPr>
        <p:spPr>
          <a:xfrm>
            <a:off x="10377237" y="5579811"/>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5" name="Rectangle 23"/>
          <p:cNvSpPr/>
          <p:nvPr/>
        </p:nvSpPr>
        <p:spPr>
          <a:xfrm>
            <a:off x="4703940" y="5631209"/>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6" name="Oval 31"/>
          <p:cNvSpPr/>
          <p:nvPr/>
        </p:nvSpPr>
        <p:spPr>
          <a:xfrm>
            <a:off x="8844669" y="5579539"/>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7" name="Rectangle 23"/>
          <p:cNvSpPr/>
          <p:nvPr/>
        </p:nvSpPr>
        <p:spPr>
          <a:xfrm>
            <a:off x="6315071" y="5609200"/>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8" name="Oval 31"/>
          <p:cNvSpPr/>
          <p:nvPr/>
        </p:nvSpPr>
        <p:spPr>
          <a:xfrm>
            <a:off x="7229251" y="5550128"/>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9" name="Teardrop 17"/>
          <p:cNvSpPr/>
          <p:nvPr/>
        </p:nvSpPr>
        <p:spPr>
          <a:xfrm rot="18900000">
            <a:off x="5605219" y="5592727"/>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0" name="Rectangle 23"/>
          <p:cNvSpPr/>
          <p:nvPr/>
        </p:nvSpPr>
        <p:spPr>
          <a:xfrm>
            <a:off x="8038563" y="5546488"/>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1" name="Round Same Side Corner Rectangle 8"/>
          <p:cNvSpPr/>
          <p:nvPr/>
        </p:nvSpPr>
        <p:spPr>
          <a:xfrm>
            <a:off x="4903735" y="1615012"/>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2" name="Round Same Side Corner Rectangle 20"/>
          <p:cNvSpPr/>
          <p:nvPr/>
        </p:nvSpPr>
        <p:spPr>
          <a:xfrm rot="10800000">
            <a:off x="5453464" y="1612151"/>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3" name="Donut 87"/>
          <p:cNvSpPr/>
          <p:nvPr/>
        </p:nvSpPr>
        <p:spPr>
          <a:xfrm>
            <a:off x="6061085" y="1698944"/>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4" name="Donut 90"/>
          <p:cNvSpPr/>
          <p:nvPr/>
        </p:nvSpPr>
        <p:spPr>
          <a:xfrm>
            <a:off x="6881713" y="1663305"/>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5" name="Oval 6"/>
          <p:cNvSpPr/>
          <p:nvPr/>
        </p:nvSpPr>
        <p:spPr>
          <a:xfrm>
            <a:off x="7810756" y="2695708"/>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6" name="Block Arc 25"/>
          <p:cNvSpPr/>
          <p:nvPr/>
        </p:nvSpPr>
        <p:spPr>
          <a:xfrm>
            <a:off x="5489887" y="2694657"/>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7" name="Block Arc 31"/>
          <p:cNvSpPr/>
          <p:nvPr/>
        </p:nvSpPr>
        <p:spPr>
          <a:xfrm>
            <a:off x="8606840" y="2694657"/>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Freeform 53"/>
          <p:cNvSpPr/>
          <p:nvPr/>
        </p:nvSpPr>
        <p:spPr>
          <a:xfrm>
            <a:off x="10217120" y="2691181"/>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Block Arc 10"/>
          <p:cNvSpPr/>
          <p:nvPr/>
        </p:nvSpPr>
        <p:spPr>
          <a:xfrm>
            <a:off x="10992544" y="4700387"/>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20" name="Freeform 55"/>
          <p:cNvSpPr/>
          <p:nvPr/>
        </p:nvSpPr>
        <p:spPr>
          <a:xfrm>
            <a:off x="4873372" y="2568348"/>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1" name="Round Same Side Corner Rectangle 36"/>
          <p:cNvSpPr/>
          <p:nvPr/>
        </p:nvSpPr>
        <p:spPr>
          <a:xfrm>
            <a:off x="9354239" y="2716600"/>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21"/>
          <p:cNvSpPr>
            <a:spLocks noChangeAspect="1"/>
          </p:cNvSpPr>
          <p:nvPr/>
        </p:nvSpPr>
        <p:spPr>
          <a:xfrm>
            <a:off x="7334572" y="4670113"/>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
        <p:nvSpPr>
          <p:cNvPr id="123" name="Oval 32"/>
          <p:cNvSpPr/>
          <p:nvPr/>
        </p:nvSpPr>
        <p:spPr>
          <a:xfrm>
            <a:off x="9446561" y="4639493"/>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ko-KR"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p:cNvSpPr>
            <a:spLocks noGrp="1"/>
          </p:cNvSpPr>
          <p:nvPr>
            <p:ph type="body" sz="quarter" idx="10"/>
          </p:nvPr>
        </p:nvSpPr>
        <p:spPr/>
        <p:txBody>
          <a:bodyPr/>
          <a:lstStyle/>
          <a:p>
            <a:r>
              <a:rPr lang="en-US" altLang="ko-KR" dirty="0"/>
              <a:t>Infographic Style</a:t>
            </a:r>
            <a:endParaRPr lang="en-US" altLang="ko-KR" dirty="0"/>
          </a:p>
        </p:txBody>
      </p:sp>
      <p:sp>
        <p:nvSpPr>
          <p:cNvPr id="3" name="Block Arc 26"/>
          <p:cNvSpPr/>
          <p:nvPr/>
        </p:nvSpPr>
        <p:spPr>
          <a:xfrm>
            <a:off x="5923957" y="284794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sp>
        <p:nvSpPr>
          <p:cNvPr id="4" name="Block Arc 24"/>
          <p:cNvSpPr/>
          <p:nvPr/>
        </p:nvSpPr>
        <p:spPr>
          <a:xfrm rot="10800000">
            <a:off x="4273962" y="284794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grpSp>
        <p:nvGrpSpPr>
          <p:cNvPr id="5" name="Group 32"/>
          <p:cNvGrpSpPr/>
          <p:nvPr/>
        </p:nvGrpSpPr>
        <p:grpSpPr>
          <a:xfrm>
            <a:off x="7061945" y="5330297"/>
            <a:ext cx="4393805" cy="871880"/>
            <a:chOff x="-740680" y="1114177"/>
            <a:chExt cx="4125026" cy="871880"/>
          </a:xfrm>
        </p:grpSpPr>
        <p:sp>
          <p:nvSpPr>
            <p:cNvPr id="6" name="TextBox 5"/>
            <p:cNvSpPr txBox="1"/>
            <p:nvPr/>
          </p:nvSpPr>
          <p:spPr>
            <a:xfrm>
              <a:off x="-740680" y="1114177"/>
              <a:ext cx="412502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7" name="TextBox 6"/>
            <p:cNvSpPr txBox="1"/>
            <p:nvPr/>
          </p:nvSpPr>
          <p:spPr>
            <a:xfrm>
              <a:off x="-725681" y="1339726"/>
              <a:ext cx="411002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cs typeface="Arial" panose="020B0604020202020204" pitchFamily="34" charset="0"/>
              </a:endParaRPr>
            </a:p>
          </p:txBody>
        </p:sp>
      </p:grpSp>
      <p:grpSp>
        <p:nvGrpSpPr>
          <p:cNvPr id="8" name="Group 35"/>
          <p:cNvGrpSpPr/>
          <p:nvPr/>
        </p:nvGrpSpPr>
        <p:grpSpPr>
          <a:xfrm>
            <a:off x="1103978" y="2000658"/>
            <a:ext cx="4392778" cy="871880"/>
            <a:chOff x="-740680" y="1114177"/>
            <a:chExt cx="4125026" cy="871880"/>
          </a:xfrm>
        </p:grpSpPr>
        <p:sp>
          <p:nvSpPr>
            <p:cNvPr id="9" name="TextBox 8"/>
            <p:cNvSpPr txBox="1"/>
            <p:nvPr/>
          </p:nvSpPr>
          <p:spPr>
            <a:xfrm>
              <a:off x="-740680" y="1114177"/>
              <a:ext cx="412502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anose="020B0604020202020204" pitchFamily="34" charset="0"/>
                </a:rPr>
                <a:t>Content  Here</a:t>
              </a:r>
              <a:endParaRPr lang="ko-KR" altLang="en-US" sz="1400" b="1" dirty="0">
                <a:solidFill>
                  <a:schemeClr val="tx1">
                    <a:lumMod val="75000"/>
                    <a:lumOff val="25000"/>
                  </a:schemeClr>
                </a:solidFill>
                <a:cs typeface="Arial" panose="020B0604020202020204" pitchFamily="34" charset="0"/>
              </a:endParaRPr>
            </a:p>
          </p:txBody>
        </p:sp>
        <p:sp>
          <p:nvSpPr>
            <p:cNvPr id="10" name="TextBox 9"/>
            <p:cNvSpPr txBox="1"/>
            <p:nvPr/>
          </p:nvSpPr>
          <p:spPr>
            <a:xfrm>
              <a:off x="-725681" y="1339726"/>
              <a:ext cx="411002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cs typeface="Arial" panose="020B0604020202020204" pitchFamily="34" charset="0"/>
              </a:endParaRPr>
            </a:p>
          </p:txBody>
        </p:sp>
      </p:grpSp>
      <p:sp>
        <p:nvSpPr>
          <p:cNvPr id="11" name="TextBox 10"/>
          <p:cNvSpPr txBox="1"/>
          <p:nvPr/>
        </p:nvSpPr>
        <p:spPr>
          <a:xfrm>
            <a:off x="7744737" y="3499844"/>
            <a:ext cx="377047" cy="646331"/>
          </a:xfrm>
          <a:prstGeom prst="rect">
            <a:avLst/>
          </a:prstGeom>
          <a:noFill/>
        </p:spPr>
        <p:txBody>
          <a:bodyPr wrap="square" rtlCol="0" anchor="ctr">
            <a:spAutoFit/>
          </a:bodyPr>
          <a:lstStyle/>
          <a:p>
            <a:pPr algn="ctr"/>
            <a:r>
              <a:rPr lang="en-US" altLang="ko-KR" sz="3600" b="1" dirty="0">
                <a:solidFill>
                  <a:schemeClr val="bg1"/>
                </a:solidFill>
                <a:cs typeface="Arial" panose="020B0604020202020204" pitchFamily="34" charset="0"/>
              </a:rPr>
              <a:t>B</a:t>
            </a:r>
            <a:endParaRPr lang="ko-KR" altLang="en-US" sz="3600" b="1" dirty="0">
              <a:solidFill>
                <a:schemeClr val="bg1"/>
              </a:solidFill>
              <a:cs typeface="Arial" panose="020B0604020202020204" pitchFamily="34" charset="0"/>
            </a:endParaRPr>
          </a:p>
        </p:txBody>
      </p:sp>
      <p:sp>
        <p:nvSpPr>
          <p:cNvPr id="12" name="TextBox 11"/>
          <p:cNvSpPr txBox="1"/>
          <p:nvPr/>
        </p:nvSpPr>
        <p:spPr>
          <a:xfrm>
            <a:off x="6326011" y="3073405"/>
            <a:ext cx="1715401"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grpSp>
        <p:nvGrpSpPr>
          <p:cNvPr id="13" name="Group 42"/>
          <p:cNvGrpSpPr/>
          <p:nvPr/>
        </p:nvGrpSpPr>
        <p:grpSpPr>
          <a:xfrm>
            <a:off x="1260500" y="5553350"/>
            <a:ext cx="2671264" cy="579492"/>
            <a:chOff x="661588" y="5061430"/>
            <a:chExt cx="2671264" cy="579492"/>
          </a:xfrm>
        </p:grpSpPr>
        <p:sp>
          <p:nvSpPr>
            <p:cNvPr id="14" name="Chevron 43"/>
            <p:cNvSpPr/>
            <p:nvPr/>
          </p:nvSpPr>
          <p:spPr>
            <a:xfrm>
              <a:off x="661588" y="50739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sp>
          <p:nvSpPr>
            <p:cNvPr id="15" name="TextBox 14"/>
            <p:cNvSpPr txBox="1"/>
            <p:nvPr/>
          </p:nvSpPr>
          <p:spPr>
            <a:xfrm>
              <a:off x="913588" y="5061430"/>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Simple PowerPoint Presentation </a:t>
              </a:r>
              <a:endParaRPr lang="ko-KR" altLang="en-US" sz="1200" dirty="0">
                <a:solidFill>
                  <a:schemeClr val="tx1">
                    <a:lumMod val="75000"/>
                    <a:lumOff val="25000"/>
                  </a:schemeClr>
                </a:solidFill>
                <a:cs typeface="Arial" panose="020B0604020202020204" pitchFamily="34" charset="0"/>
              </a:endParaRPr>
            </a:p>
          </p:txBody>
        </p:sp>
        <p:sp>
          <p:nvSpPr>
            <p:cNvPr id="16" name="Chevron 45"/>
            <p:cNvSpPr/>
            <p:nvPr/>
          </p:nvSpPr>
          <p:spPr>
            <a:xfrm>
              <a:off x="661588" y="5376422"/>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sp>
          <p:nvSpPr>
            <p:cNvPr id="17" name="TextBox 16"/>
            <p:cNvSpPr txBox="1"/>
            <p:nvPr/>
          </p:nvSpPr>
          <p:spPr>
            <a:xfrm>
              <a:off x="913588" y="5363923"/>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Simple PowerPoint Presentation </a:t>
              </a:r>
              <a:endParaRPr lang="ko-KR" altLang="en-US" sz="1200" dirty="0">
                <a:solidFill>
                  <a:schemeClr val="tx1">
                    <a:lumMod val="75000"/>
                    <a:lumOff val="25000"/>
                  </a:schemeClr>
                </a:solidFill>
                <a:cs typeface="Arial" panose="020B0604020202020204" pitchFamily="34" charset="0"/>
              </a:endParaRPr>
            </a:p>
          </p:txBody>
        </p:sp>
      </p:grpSp>
      <p:grpSp>
        <p:nvGrpSpPr>
          <p:cNvPr id="18" name="Group 47"/>
          <p:cNvGrpSpPr/>
          <p:nvPr/>
        </p:nvGrpSpPr>
        <p:grpSpPr>
          <a:xfrm>
            <a:off x="8790816" y="2000658"/>
            <a:ext cx="2671264" cy="579492"/>
            <a:chOff x="661588" y="5061430"/>
            <a:chExt cx="2671264" cy="579492"/>
          </a:xfrm>
        </p:grpSpPr>
        <p:sp>
          <p:nvSpPr>
            <p:cNvPr id="19" name="Chevron 48"/>
            <p:cNvSpPr/>
            <p:nvPr/>
          </p:nvSpPr>
          <p:spPr>
            <a:xfrm>
              <a:off x="661588" y="5073929"/>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sp>
          <p:nvSpPr>
            <p:cNvPr id="20" name="TextBox 19"/>
            <p:cNvSpPr txBox="1"/>
            <p:nvPr/>
          </p:nvSpPr>
          <p:spPr>
            <a:xfrm>
              <a:off x="913588" y="5061430"/>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Simple PowerPoint Presentation </a:t>
              </a:r>
              <a:endParaRPr lang="ko-KR" altLang="en-US" sz="1200" dirty="0">
                <a:solidFill>
                  <a:schemeClr val="tx1">
                    <a:lumMod val="75000"/>
                    <a:lumOff val="25000"/>
                  </a:schemeClr>
                </a:solidFill>
                <a:cs typeface="Arial" panose="020B0604020202020204" pitchFamily="34" charset="0"/>
              </a:endParaRPr>
            </a:p>
          </p:txBody>
        </p:sp>
        <p:sp>
          <p:nvSpPr>
            <p:cNvPr id="21" name="Chevron 50"/>
            <p:cNvSpPr/>
            <p:nvPr/>
          </p:nvSpPr>
          <p:spPr>
            <a:xfrm>
              <a:off x="661588" y="5376422"/>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lumMod val="75000"/>
                    <a:lumOff val="25000"/>
                  </a:schemeClr>
                </a:solidFill>
              </a:endParaRPr>
            </a:p>
          </p:txBody>
        </p:sp>
        <p:sp>
          <p:nvSpPr>
            <p:cNvPr id="22" name="TextBox 21"/>
            <p:cNvSpPr txBox="1"/>
            <p:nvPr/>
          </p:nvSpPr>
          <p:spPr>
            <a:xfrm>
              <a:off x="913588" y="5363923"/>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anose="020B0604020202020204" pitchFamily="34" charset="0"/>
                </a:rPr>
                <a:t>Simple PowerPoint Presentation </a:t>
              </a:r>
              <a:endParaRPr lang="ko-KR" altLang="en-US" sz="1200" dirty="0">
                <a:solidFill>
                  <a:schemeClr val="tx1">
                    <a:lumMod val="75000"/>
                    <a:lumOff val="25000"/>
                  </a:schemeClr>
                </a:solidFill>
                <a:cs typeface="Arial" panose="020B0604020202020204" pitchFamily="34" charset="0"/>
              </a:endParaRPr>
            </a:p>
          </p:txBody>
        </p:sp>
      </p:grpSp>
      <p:grpSp>
        <p:nvGrpSpPr>
          <p:cNvPr id="23" name="Group 58"/>
          <p:cNvGrpSpPr/>
          <p:nvPr/>
        </p:nvGrpSpPr>
        <p:grpSpPr>
          <a:xfrm>
            <a:off x="4273958" y="2847946"/>
            <a:ext cx="4028214" cy="2378214"/>
            <a:chOff x="2558370" y="2706970"/>
            <a:chExt cx="4028214" cy="2378214"/>
          </a:xfrm>
          <a:effectLst>
            <a:outerShdw blurRad="50800" dist="38100" dir="5400000" algn="t" rotWithShape="0">
              <a:prstClr val="black">
                <a:alpha val="40000"/>
              </a:prstClr>
            </a:outerShdw>
          </a:effectLst>
        </p:grpSpPr>
        <p:sp>
          <p:nvSpPr>
            <p:cNvPr id="24" name="Block Arc 25"/>
            <p:cNvSpPr/>
            <p:nvPr/>
          </p:nvSpPr>
          <p:spPr>
            <a:xfrm rot="10800000">
              <a:off x="420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sp>
          <p:nvSpPr>
            <p:cNvPr id="25" name="Block Arc 27"/>
            <p:cNvSpPr/>
            <p:nvPr/>
          </p:nvSpPr>
          <p:spPr>
            <a:xfrm>
              <a:off x="255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lumMod val="75000"/>
                    <a:lumOff val="25000"/>
                  </a:schemeClr>
                </a:solidFill>
              </a:endParaRPr>
            </a:p>
          </p:txBody>
        </p:sp>
        <p:sp>
          <p:nvSpPr>
            <p:cNvPr id="26" name="Isosceles Triangle 28"/>
            <p:cNvSpPr/>
            <p:nvPr/>
          </p:nvSpPr>
          <p:spPr>
            <a:xfrm rot="10800000">
              <a:off x="2558371" y="3893049"/>
              <a:ext cx="737820" cy="3634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grpSp>
      <p:sp>
        <p:nvSpPr>
          <p:cNvPr id="27" name="Isosceles Triangle 29"/>
          <p:cNvSpPr/>
          <p:nvPr/>
        </p:nvSpPr>
        <p:spPr>
          <a:xfrm rot="10800000">
            <a:off x="7564351" y="4030423"/>
            <a:ext cx="737820" cy="36340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lumMod val="75000"/>
                  <a:lumOff val="25000"/>
                </a:schemeClr>
              </a:solidFill>
            </a:endParaRPr>
          </a:p>
        </p:txBody>
      </p:sp>
      <p:sp>
        <p:nvSpPr>
          <p:cNvPr id="28" name="TextBox 27"/>
          <p:cNvSpPr txBox="1"/>
          <p:nvPr/>
        </p:nvSpPr>
        <p:spPr>
          <a:xfrm>
            <a:off x="4610610" y="3073405"/>
            <a:ext cx="1715401"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Add Text</a:t>
            </a:r>
            <a:endParaRPr lang="ko-KR" altLang="en-US" sz="1400" b="1" dirty="0">
              <a:solidFill>
                <a:schemeClr val="bg1"/>
              </a:solidFill>
              <a:cs typeface="Arial" panose="020B0604020202020204" pitchFamily="34" charset="0"/>
            </a:endParaRPr>
          </a:p>
        </p:txBody>
      </p:sp>
      <p:sp>
        <p:nvSpPr>
          <p:cNvPr id="29" name="TextBox 28"/>
          <p:cNvSpPr txBox="1"/>
          <p:nvPr/>
        </p:nvSpPr>
        <p:spPr>
          <a:xfrm>
            <a:off x="4454345" y="3499844"/>
            <a:ext cx="377047" cy="646331"/>
          </a:xfrm>
          <a:prstGeom prst="rect">
            <a:avLst/>
          </a:prstGeom>
          <a:noFill/>
        </p:spPr>
        <p:txBody>
          <a:bodyPr wrap="square" rtlCol="0" anchor="ctr">
            <a:spAutoFit/>
          </a:bodyPr>
          <a:lstStyle/>
          <a:p>
            <a:pPr algn="ctr"/>
            <a:r>
              <a:rPr lang="en-US" altLang="ko-KR" sz="3600" b="1" dirty="0">
                <a:solidFill>
                  <a:schemeClr val="bg1"/>
                </a:solidFill>
                <a:cs typeface="Arial" panose="020B0604020202020204" pitchFamily="34" charset="0"/>
              </a:rPr>
              <a:t>A</a:t>
            </a:r>
            <a:endParaRPr lang="ko-KR" altLang="en-US" sz="3600" b="1" dirty="0">
              <a:solidFill>
                <a:schemeClr val="bg1"/>
              </a:solidFill>
              <a:cs typeface="Arial" panose="020B0604020202020204" pitchFamily="34" charset="0"/>
            </a:endParaRPr>
          </a:p>
        </p:txBody>
      </p:sp>
      <p:sp>
        <p:nvSpPr>
          <p:cNvPr id="30" name="Freeform 55"/>
          <p:cNvSpPr/>
          <p:nvPr/>
        </p:nvSpPr>
        <p:spPr>
          <a:xfrm rot="2700000">
            <a:off x="5377736" y="3722366"/>
            <a:ext cx="257782" cy="63165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1"/>
          <p:cNvSpPr/>
          <p:nvPr/>
        </p:nvSpPr>
        <p:spPr>
          <a:xfrm rot="16200000" flipH="1">
            <a:off x="6864501" y="3814166"/>
            <a:ext cx="500257" cy="47112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480" y="5411880"/>
            <a:ext cx="2761311" cy="953124"/>
            <a:chOff x="803640" y="3362835"/>
            <a:chExt cx="2059657" cy="953124"/>
          </a:xfrm>
        </p:grpSpPr>
        <p:sp>
          <p:nvSpPr>
            <p:cNvPr id="23" name="TextBox 22"/>
            <p:cNvSpPr txBox="1"/>
            <p:nvPr/>
          </p:nvSpPr>
          <p:spPr>
            <a:xfrm>
              <a:off x="803640" y="3669628"/>
              <a:ext cx="2059657" cy="646331"/>
            </a:xfrm>
            <a:prstGeom prst="rect">
              <a:avLst/>
            </a:prstGeom>
            <a:noFill/>
          </p:spPr>
          <p:txBody>
            <a:bodyPr wrap="square" rtlCol="0">
              <a:spAutoFit/>
            </a:bodyPr>
            <a:lstStyle/>
            <a:p>
              <a:r>
                <a:rPr lang="en-US" altLang="ko-KR" sz="1200" dirty="0">
                  <a:solidFill>
                    <a:schemeClr val="bg1"/>
                  </a:solidFill>
                  <a:cs typeface="Arial" panose="020B0604020202020204" pitchFamily="34" charset="0"/>
                </a:rPr>
                <a:t>You can simply impress your audience and add a unique zing and appeal to your Presentations.        </a:t>
              </a:r>
              <a:endParaRPr lang="ko-KR" altLang="en-US" sz="1200" dirty="0">
                <a:solidFill>
                  <a:schemeClr val="bg1"/>
                </a:solidFill>
                <a:cs typeface="Arial" panose="020B0604020202020204" pitchFamily="34" charset="0"/>
              </a:endParaRPr>
            </a:p>
          </p:txBody>
        </p:sp>
        <p:sp>
          <p:nvSpPr>
            <p:cNvPr id="24" name="TextBox 23"/>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cs typeface="Arial" panose="020B0604020202020204" pitchFamily="34" charset="0"/>
                </a:rPr>
                <a:t>Your Text  Here</a:t>
              </a:r>
              <a:endParaRPr lang="ko-KR" altLang="en-US" sz="1400" b="1" dirty="0">
                <a:solidFill>
                  <a:schemeClr val="bg1"/>
                </a:solidFill>
                <a:cs typeface="Arial" panose="020B0604020202020204" pitchFamily="34" charset="0"/>
              </a:endParaRPr>
            </a:p>
          </p:txBody>
        </p:sp>
      </p:grpSp>
      <p:sp>
        <p:nvSpPr>
          <p:cNvPr id="25" name="Text Placeholder 10"/>
          <p:cNvSpPr txBox="1"/>
          <p:nvPr/>
        </p:nvSpPr>
        <p:spPr>
          <a:xfrm>
            <a:off x="8607667" y="448608"/>
            <a:ext cx="3158226" cy="1060843"/>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bg1"/>
                </a:solidFill>
                <a:latin typeface="+mj-lt"/>
                <a:cs typeface="Arial" panose="020B0604020202020204" pitchFamily="34" charset="0"/>
              </a:rPr>
              <a:t>Portfolio Presentation</a:t>
            </a:r>
            <a:endParaRPr lang="en-US" altLang="ko-KR" sz="3600" b="1" dirty="0">
              <a:solidFill>
                <a:schemeClr val="bg1"/>
              </a:solidFill>
              <a:latin typeface="+mj-lt"/>
              <a:cs typeface="Arial" panose="020B0604020202020204" pitchFamily="34" charset="0"/>
            </a:endParaRPr>
          </a:p>
        </p:txBody>
      </p:sp>
      <p:sp>
        <p:nvSpPr>
          <p:cNvPr id="2" name="Picture Placeholder 1"/>
          <p:cNvSpPr>
            <a:spLocks noGrp="1"/>
          </p:cNvSpPr>
          <p:nvPr>
            <p:ph type="pic" idx="15"/>
          </p:nvPr>
        </p:nvSpPr>
        <p:spPr/>
      </p:sp>
      <p:sp>
        <p:nvSpPr>
          <p:cNvPr id="3" name="Picture Placeholder 2"/>
          <p:cNvSpPr>
            <a:spLocks noGrp="1"/>
          </p:cNvSpPr>
          <p:nvPr>
            <p:ph type="pic" idx="16"/>
          </p:nvPr>
        </p:nvSpPr>
        <p:spPr/>
      </p:sp>
      <p:sp>
        <p:nvSpPr>
          <p:cNvPr id="4" name="Picture Placeholder 3"/>
          <p:cNvSpPr>
            <a:spLocks noGrp="1"/>
          </p:cNvSpPr>
          <p:nvPr>
            <p:ph type="pic" idx="17"/>
          </p:nvPr>
        </p:nvSpPr>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endParaRPr lang="en-US" dirty="0"/>
          </a:p>
        </p:txBody>
      </p:sp>
      <p:grpSp>
        <p:nvGrpSpPr>
          <p:cNvPr id="26" name="Group 37"/>
          <p:cNvGrpSpPr/>
          <p:nvPr/>
        </p:nvGrpSpPr>
        <p:grpSpPr>
          <a:xfrm>
            <a:off x="1093921" y="2030525"/>
            <a:ext cx="10377812" cy="3979143"/>
            <a:chOff x="-621670" y="1714499"/>
            <a:chExt cx="10377812" cy="3979143"/>
          </a:xfrm>
          <a:effectLst>
            <a:outerShdw blurRad="50800" dist="38100" dir="5400000" algn="t" rotWithShape="0">
              <a:prstClr val="black">
                <a:alpha val="40000"/>
              </a:prstClr>
            </a:outerShdw>
          </a:effectLst>
        </p:grpSpPr>
        <p:grpSp>
          <p:nvGrpSpPr>
            <p:cNvPr id="27" name="Group 30"/>
            <p:cNvGrpSpPr/>
            <p:nvPr/>
          </p:nvGrpSpPr>
          <p:grpSpPr>
            <a:xfrm>
              <a:off x="-621670" y="1714499"/>
              <a:ext cx="10377812" cy="3979143"/>
              <a:chOff x="-621670" y="1714499"/>
              <a:chExt cx="10377812" cy="3979143"/>
            </a:xfrm>
          </p:grpSpPr>
          <p:grpSp>
            <p:nvGrpSpPr>
              <p:cNvPr id="30" name="Group 12"/>
              <p:cNvGrpSpPr/>
              <p:nvPr/>
            </p:nvGrpSpPr>
            <p:grpSpPr>
              <a:xfrm>
                <a:off x="4562475" y="1714499"/>
                <a:ext cx="5193667" cy="1990727"/>
                <a:chOff x="4562475" y="1714499"/>
                <a:chExt cx="5193667" cy="1990727"/>
              </a:xfrm>
            </p:grpSpPr>
            <p:sp>
              <p:nvSpPr>
                <p:cNvPr id="72" name="Rectangle 4"/>
                <p:cNvSpPr/>
                <p:nvPr/>
              </p:nvSpPr>
              <p:spPr>
                <a:xfrm>
                  <a:off x="5868142" y="1716807"/>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
                <p:cNvSpPr/>
                <p:nvPr/>
              </p:nvSpPr>
              <p:spPr>
                <a:xfrm>
                  <a:off x="5867400" y="2148855"/>
                  <a:ext cx="3888742"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
                <p:cNvSpPr/>
                <p:nvPr/>
              </p:nvSpPr>
              <p:spPr>
                <a:xfrm>
                  <a:off x="5868142" y="2580903"/>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
                <p:cNvSpPr/>
                <p:nvPr/>
              </p:nvSpPr>
              <p:spPr>
                <a:xfrm>
                  <a:off x="5868142" y="3012951"/>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8"/>
                <p:cNvSpPr/>
                <p:nvPr/>
              </p:nvSpPr>
              <p:spPr>
                <a:xfrm>
                  <a:off x="4562475" y="1714499"/>
                  <a:ext cx="1304925" cy="1990725"/>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1" fmla="*/ 1295400 w 1304925"/>
                    <a:gd name="connsiteY0-2" fmla="*/ 0 h 1981200"/>
                    <a:gd name="connsiteX1-3" fmla="*/ 0 w 1304925"/>
                    <a:gd name="connsiteY1-4" fmla="*/ 1981200 h 1981200"/>
                    <a:gd name="connsiteX2-5" fmla="*/ 1304925 w 1304925"/>
                    <a:gd name="connsiteY2-6" fmla="*/ 342900 h 1981200"/>
                    <a:gd name="connsiteX3-7" fmla="*/ 1295400 w 1304925"/>
                    <a:gd name="connsiteY3-8" fmla="*/ 0 h 1981200"/>
                    <a:gd name="connsiteX0-9" fmla="*/ 1304925 w 1304925"/>
                    <a:gd name="connsiteY0-10" fmla="*/ 0 h 1990725"/>
                    <a:gd name="connsiteX1-11" fmla="*/ 0 w 1304925"/>
                    <a:gd name="connsiteY1-12" fmla="*/ 1990725 h 1990725"/>
                    <a:gd name="connsiteX2-13" fmla="*/ 1304925 w 1304925"/>
                    <a:gd name="connsiteY2-14" fmla="*/ 352425 h 1990725"/>
                    <a:gd name="connsiteX3-15" fmla="*/ 1304925 w 1304925"/>
                    <a:gd name="connsiteY3-16" fmla="*/ 0 h 1990725"/>
                    <a:gd name="connsiteX0-17" fmla="*/ 1304925 w 1304925"/>
                    <a:gd name="connsiteY0-18" fmla="*/ 0 h 1990725"/>
                    <a:gd name="connsiteX1-19" fmla="*/ 0 w 1304925"/>
                    <a:gd name="connsiteY1-20" fmla="*/ 1990725 h 1990725"/>
                    <a:gd name="connsiteX2-21" fmla="*/ 1304925 w 1304925"/>
                    <a:gd name="connsiteY2-22" fmla="*/ 358709 h 1990725"/>
                    <a:gd name="connsiteX3-23" fmla="*/ 1304925 w 1304925"/>
                    <a:gd name="connsiteY3-24" fmla="*/ 0 h 1990725"/>
                  </a:gdLst>
                  <a:ahLst/>
                  <a:cxnLst>
                    <a:cxn ang="0">
                      <a:pos x="connsiteX0-1" y="connsiteY0-2"/>
                    </a:cxn>
                    <a:cxn ang="0">
                      <a:pos x="connsiteX1-3" y="connsiteY1-4"/>
                    </a:cxn>
                    <a:cxn ang="0">
                      <a:pos x="connsiteX2-5" y="connsiteY2-6"/>
                    </a:cxn>
                    <a:cxn ang="0">
                      <a:pos x="connsiteX3-7" y="connsiteY3-8"/>
                    </a:cxn>
                  </a:cxnLst>
                  <a:rect l="l" t="t" r="r" b="b"/>
                  <a:pathLst>
                    <a:path w="1304925" h="1990725">
                      <a:moveTo>
                        <a:pt x="1304925" y="0"/>
                      </a:moveTo>
                      <a:lnTo>
                        <a:pt x="0" y="1990725"/>
                      </a:lnTo>
                      <a:lnTo>
                        <a:pt x="1304925"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9"/>
                <p:cNvSpPr/>
                <p:nvPr/>
              </p:nvSpPr>
              <p:spPr>
                <a:xfrm>
                  <a:off x="4562476" y="2152650"/>
                  <a:ext cx="1311338" cy="1543050"/>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1" fmla="*/ 1304925 w 1304925"/>
                    <a:gd name="connsiteY0-2" fmla="*/ 0 h 1543050"/>
                    <a:gd name="connsiteX1-3" fmla="*/ 0 w 1304925"/>
                    <a:gd name="connsiteY1-4" fmla="*/ 1543050 h 1543050"/>
                    <a:gd name="connsiteX2-5" fmla="*/ 1304925 w 1304925"/>
                    <a:gd name="connsiteY2-6" fmla="*/ 342900 h 1543050"/>
                    <a:gd name="connsiteX3-7" fmla="*/ 1304925 w 1304925"/>
                    <a:gd name="connsiteY3-8" fmla="*/ 0 h 1543050"/>
                    <a:gd name="connsiteX0-9" fmla="*/ 1304925 w 1304925"/>
                    <a:gd name="connsiteY0-10" fmla="*/ 0 h 1543050"/>
                    <a:gd name="connsiteX1-11" fmla="*/ 0 w 1304925"/>
                    <a:gd name="connsiteY1-12" fmla="*/ 1543050 h 1543050"/>
                    <a:gd name="connsiteX2-13" fmla="*/ 1301782 w 1304925"/>
                    <a:gd name="connsiteY2-14" fmla="*/ 355469 h 1543050"/>
                    <a:gd name="connsiteX3-15" fmla="*/ 1304925 w 1304925"/>
                    <a:gd name="connsiteY3-16" fmla="*/ 0 h 1543050"/>
                    <a:gd name="connsiteX0-17" fmla="*/ 1304925 w 1311299"/>
                    <a:gd name="connsiteY0-18" fmla="*/ 0 h 1543050"/>
                    <a:gd name="connsiteX1-19" fmla="*/ 0 w 1311299"/>
                    <a:gd name="connsiteY1-20" fmla="*/ 1543050 h 1543050"/>
                    <a:gd name="connsiteX2-21" fmla="*/ 1311209 w 1311299"/>
                    <a:gd name="connsiteY2-22" fmla="*/ 355469 h 1543050"/>
                    <a:gd name="connsiteX3-23" fmla="*/ 1304925 w 1311299"/>
                    <a:gd name="connsiteY3-24" fmla="*/ 0 h 1543050"/>
                    <a:gd name="connsiteX0-25" fmla="*/ 1307638 w 1311338"/>
                    <a:gd name="connsiteY0-26" fmla="*/ 0 h 1543050"/>
                    <a:gd name="connsiteX1-27" fmla="*/ 0 w 1311338"/>
                    <a:gd name="connsiteY1-28" fmla="*/ 1543050 h 1543050"/>
                    <a:gd name="connsiteX2-29" fmla="*/ 1311209 w 1311338"/>
                    <a:gd name="connsiteY2-30" fmla="*/ 355469 h 1543050"/>
                    <a:gd name="connsiteX3-31" fmla="*/ 1307638 w 1311338"/>
                    <a:gd name="connsiteY3-32" fmla="*/ 0 h 1543050"/>
                  </a:gdLst>
                  <a:ahLst/>
                  <a:cxnLst>
                    <a:cxn ang="0">
                      <a:pos x="connsiteX0-1" y="connsiteY0-2"/>
                    </a:cxn>
                    <a:cxn ang="0">
                      <a:pos x="connsiteX1-3" y="connsiteY1-4"/>
                    </a:cxn>
                    <a:cxn ang="0">
                      <a:pos x="connsiteX2-5" y="connsiteY2-6"/>
                    </a:cxn>
                    <a:cxn ang="0">
                      <a:pos x="connsiteX3-7" y="connsiteY3-8"/>
                    </a:cxn>
                  </a:cxnLst>
                  <a:rect l="l" t="t" r="r" b="b"/>
                  <a:pathLst>
                    <a:path w="1311338" h="1543050">
                      <a:moveTo>
                        <a:pt x="1307638" y="0"/>
                      </a:moveTo>
                      <a:lnTo>
                        <a:pt x="0" y="1543050"/>
                      </a:lnTo>
                      <a:lnTo>
                        <a:pt x="1311209" y="355469"/>
                      </a:lnTo>
                      <a:cubicBezTo>
                        <a:pt x="1312257" y="236979"/>
                        <a:pt x="1306590" y="118490"/>
                        <a:pt x="130763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10"/>
                <p:cNvSpPr/>
                <p:nvPr/>
              </p:nvSpPr>
              <p:spPr>
                <a:xfrm>
                  <a:off x="4562475" y="2581275"/>
                  <a:ext cx="1314450" cy="1123950"/>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1" fmla="*/ 1304925 w 1314450"/>
                    <a:gd name="connsiteY0-2" fmla="*/ 0 h 1123950"/>
                    <a:gd name="connsiteX1-3" fmla="*/ 0 w 1314450"/>
                    <a:gd name="connsiteY1-4" fmla="*/ 1123950 h 1123950"/>
                    <a:gd name="connsiteX2-5" fmla="*/ 1314450 w 1314450"/>
                    <a:gd name="connsiteY2-6" fmla="*/ 358709 h 1123950"/>
                    <a:gd name="connsiteX3-7" fmla="*/ 1304925 w 1314450"/>
                    <a:gd name="connsiteY3-8" fmla="*/ 0 h 1123950"/>
                  </a:gdLst>
                  <a:ahLst/>
                  <a:cxnLst>
                    <a:cxn ang="0">
                      <a:pos x="connsiteX0-1" y="connsiteY0-2"/>
                    </a:cxn>
                    <a:cxn ang="0">
                      <a:pos x="connsiteX1-3" y="connsiteY1-4"/>
                    </a:cxn>
                    <a:cxn ang="0">
                      <a:pos x="connsiteX2-5" y="connsiteY2-6"/>
                    </a:cxn>
                    <a:cxn ang="0">
                      <a:pos x="connsiteX3-7" y="connsiteY3-8"/>
                    </a:cxn>
                  </a:cxnLst>
                  <a:rect l="l" t="t" r="r" b="b"/>
                  <a:pathLst>
                    <a:path w="1314450" h="1123950">
                      <a:moveTo>
                        <a:pt x="1304925" y="0"/>
                      </a:moveTo>
                      <a:lnTo>
                        <a:pt x="0" y="1123950"/>
                      </a:lnTo>
                      <a:lnTo>
                        <a:pt x="1314450"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1"/>
                <p:cNvSpPr/>
                <p:nvPr/>
              </p:nvSpPr>
              <p:spPr>
                <a:xfrm>
                  <a:off x="4562475" y="3013044"/>
                  <a:ext cx="1314547" cy="692182"/>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1" fmla="*/ 1314450 w 1323975"/>
                    <a:gd name="connsiteY0-2" fmla="*/ 0 h 695325"/>
                    <a:gd name="connsiteX1-3" fmla="*/ 0 w 1323975"/>
                    <a:gd name="connsiteY1-4" fmla="*/ 695325 h 695325"/>
                    <a:gd name="connsiteX2-5" fmla="*/ 1323975 w 1323975"/>
                    <a:gd name="connsiteY2-6" fmla="*/ 371475 h 695325"/>
                    <a:gd name="connsiteX3-7" fmla="*/ 1314450 w 1323975"/>
                    <a:gd name="connsiteY3-8" fmla="*/ 0 h 695325"/>
                    <a:gd name="connsiteX0-9" fmla="*/ 1314450 w 1323975"/>
                    <a:gd name="connsiteY0-10" fmla="*/ 0 h 695325"/>
                    <a:gd name="connsiteX1-11" fmla="*/ 0 w 1323975"/>
                    <a:gd name="connsiteY1-12" fmla="*/ 695325 h 695325"/>
                    <a:gd name="connsiteX2-13" fmla="*/ 1323975 w 1323975"/>
                    <a:gd name="connsiteY2-14" fmla="*/ 304800 h 695325"/>
                    <a:gd name="connsiteX3-15" fmla="*/ 1314450 w 1323975"/>
                    <a:gd name="connsiteY3-16" fmla="*/ 0 h 695325"/>
                    <a:gd name="connsiteX0-17" fmla="*/ 1314450 w 1323975"/>
                    <a:gd name="connsiteY0-18" fmla="*/ 0 h 695325"/>
                    <a:gd name="connsiteX1-19" fmla="*/ 0 w 1323975"/>
                    <a:gd name="connsiteY1-20" fmla="*/ 695325 h 695325"/>
                    <a:gd name="connsiteX2-21" fmla="*/ 1323975 w 1323975"/>
                    <a:gd name="connsiteY2-22" fmla="*/ 352425 h 695325"/>
                    <a:gd name="connsiteX3-23" fmla="*/ 1314450 w 1323975"/>
                    <a:gd name="connsiteY3-24" fmla="*/ 0 h 695325"/>
                    <a:gd name="connsiteX0-25" fmla="*/ 1314450 w 1323975"/>
                    <a:gd name="connsiteY0-26" fmla="*/ 0 h 695325"/>
                    <a:gd name="connsiteX1-27" fmla="*/ 0 w 1323975"/>
                    <a:gd name="connsiteY1-28" fmla="*/ 695325 h 695325"/>
                    <a:gd name="connsiteX2-29" fmla="*/ 1323975 w 1323975"/>
                    <a:gd name="connsiteY2-30" fmla="*/ 361852 h 695325"/>
                    <a:gd name="connsiteX3-31" fmla="*/ 1314450 w 1323975"/>
                    <a:gd name="connsiteY3-32" fmla="*/ 0 h 695325"/>
                    <a:gd name="connsiteX0-33" fmla="*/ 1314450 w 1323975"/>
                    <a:gd name="connsiteY0-34" fmla="*/ 0 h 689040"/>
                    <a:gd name="connsiteX1-35" fmla="*/ 0 w 1323975"/>
                    <a:gd name="connsiteY1-36" fmla="*/ 689040 h 689040"/>
                    <a:gd name="connsiteX2-37" fmla="*/ 1323975 w 1323975"/>
                    <a:gd name="connsiteY2-38" fmla="*/ 355567 h 689040"/>
                    <a:gd name="connsiteX3-39" fmla="*/ 1314450 w 1323975"/>
                    <a:gd name="connsiteY3-40" fmla="*/ 0 h 689040"/>
                    <a:gd name="connsiteX0-41" fmla="*/ 1317592 w 1323975"/>
                    <a:gd name="connsiteY0-42" fmla="*/ 0 h 685898"/>
                    <a:gd name="connsiteX1-43" fmla="*/ 0 w 1323975"/>
                    <a:gd name="connsiteY1-44" fmla="*/ 685898 h 685898"/>
                    <a:gd name="connsiteX2-45" fmla="*/ 1323975 w 1323975"/>
                    <a:gd name="connsiteY2-46" fmla="*/ 352425 h 685898"/>
                    <a:gd name="connsiteX3-47" fmla="*/ 1317592 w 1323975"/>
                    <a:gd name="connsiteY3-48" fmla="*/ 0 h 685898"/>
                    <a:gd name="connsiteX0-49" fmla="*/ 1317592 w 1330259"/>
                    <a:gd name="connsiteY0-50" fmla="*/ 0 h 685898"/>
                    <a:gd name="connsiteX1-51" fmla="*/ 0 w 1330259"/>
                    <a:gd name="connsiteY1-52" fmla="*/ 685898 h 685898"/>
                    <a:gd name="connsiteX2-53" fmla="*/ 1330259 w 1330259"/>
                    <a:gd name="connsiteY2-54" fmla="*/ 346141 h 685898"/>
                    <a:gd name="connsiteX3-55" fmla="*/ 1317592 w 1330259"/>
                    <a:gd name="connsiteY3-56" fmla="*/ 0 h 685898"/>
                    <a:gd name="connsiteX0-57" fmla="*/ 1323877 w 1330259"/>
                    <a:gd name="connsiteY0-58" fmla="*/ 0 h 695325"/>
                    <a:gd name="connsiteX1-59" fmla="*/ 0 w 1330259"/>
                    <a:gd name="connsiteY1-60" fmla="*/ 695325 h 695325"/>
                    <a:gd name="connsiteX2-61" fmla="*/ 1330259 w 1330259"/>
                    <a:gd name="connsiteY2-62" fmla="*/ 355568 h 695325"/>
                    <a:gd name="connsiteX3-63" fmla="*/ 1323877 w 1330259"/>
                    <a:gd name="connsiteY3-64" fmla="*/ 0 h 695325"/>
                    <a:gd name="connsiteX0-65" fmla="*/ 1305023 w 1330259"/>
                    <a:gd name="connsiteY0-66" fmla="*/ 0 h 692182"/>
                    <a:gd name="connsiteX1-67" fmla="*/ 0 w 1330259"/>
                    <a:gd name="connsiteY1-68" fmla="*/ 692182 h 692182"/>
                    <a:gd name="connsiteX2-69" fmla="*/ 1330259 w 1330259"/>
                    <a:gd name="connsiteY2-70" fmla="*/ 352425 h 692182"/>
                    <a:gd name="connsiteX3-71" fmla="*/ 1305023 w 1330259"/>
                    <a:gd name="connsiteY3-72" fmla="*/ 0 h 692182"/>
                    <a:gd name="connsiteX0-73" fmla="*/ 1305023 w 1305023"/>
                    <a:gd name="connsiteY0-74" fmla="*/ 0 h 692182"/>
                    <a:gd name="connsiteX1-75" fmla="*/ 0 w 1305023"/>
                    <a:gd name="connsiteY1-76" fmla="*/ 692182 h 692182"/>
                    <a:gd name="connsiteX2-77" fmla="*/ 1301978 w 1305023"/>
                    <a:gd name="connsiteY2-78" fmla="*/ 355567 h 692182"/>
                    <a:gd name="connsiteX3-79" fmla="*/ 1305023 w 1305023"/>
                    <a:gd name="connsiteY3-80" fmla="*/ 0 h 692182"/>
                    <a:gd name="connsiteX0-81" fmla="*/ 1305023 w 1314547"/>
                    <a:gd name="connsiteY0-82" fmla="*/ 0 h 692182"/>
                    <a:gd name="connsiteX1-83" fmla="*/ 0 w 1314547"/>
                    <a:gd name="connsiteY1-84" fmla="*/ 692182 h 692182"/>
                    <a:gd name="connsiteX2-85" fmla="*/ 1314547 w 1314547"/>
                    <a:gd name="connsiteY2-86" fmla="*/ 355567 h 692182"/>
                    <a:gd name="connsiteX3-87" fmla="*/ 1305023 w 1314547"/>
                    <a:gd name="connsiteY3-88" fmla="*/ 0 h 692182"/>
                  </a:gdLst>
                  <a:ahLst/>
                  <a:cxnLst>
                    <a:cxn ang="0">
                      <a:pos x="connsiteX0-1" y="connsiteY0-2"/>
                    </a:cxn>
                    <a:cxn ang="0">
                      <a:pos x="connsiteX1-3" y="connsiteY1-4"/>
                    </a:cxn>
                    <a:cxn ang="0">
                      <a:pos x="connsiteX2-5" y="connsiteY2-6"/>
                    </a:cxn>
                    <a:cxn ang="0">
                      <a:pos x="connsiteX3-7" y="connsiteY3-8"/>
                    </a:cxn>
                  </a:cxnLst>
                  <a:rect l="l" t="t" r="r" b="b"/>
                  <a:pathLst>
                    <a:path w="1314547" h="692182">
                      <a:moveTo>
                        <a:pt x="1305023" y="0"/>
                      </a:moveTo>
                      <a:lnTo>
                        <a:pt x="0" y="692182"/>
                      </a:lnTo>
                      <a:lnTo>
                        <a:pt x="1314547" y="355567"/>
                      </a:lnTo>
                      <a:lnTo>
                        <a:pt x="13050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3"/>
              <p:cNvGrpSpPr/>
              <p:nvPr/>
            </p:nvGrpSpPr>
            <p:grpSpPr>
              <a:xfrm rot="10800000">
                <a:off x="-621670" y="3705224"/>
                <a:ext cx="5193670" cy="1988418"/>
                <a:chOff x="4562475" y="1716807"/>
                <a:chExt cx="5193670" cy="1988418"/>
              </a:xfrm>
              <a:solidFill>
                <a:srgbClr val="F6BF4A"/>
              </a:solidFill>
            </p:grpSpPr>
            <p:sp>
              <p:nvSpPr>
                <p:cNvPr id="41" name="Rectangle 14"/>
                <p:cNvSpPr/>
                <p:nvPr/>
              </p:nvSpPr>
              <p:spPr>
                <a:xfrm>
                  <a:off x="5868145" y="1716807"/>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5"/>
                <p:cNvSpPr/>
                <p:nvPr/>
              </p:nvSpPr>
              <p:spPr>
                <a:xfrm>
                  <a:off x="5868145" y="2148855"/>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6"/>
                <p:cNvSpPr/>
                <p:nvPr/>
              </p:nvSpPr>
              <p:spPr>
                <a:xfrm>
                  <a:off x="5868145" y="2580903"/>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p:cNvSpPr/>
                <p:nvPr/>
              </p:nvSpPr>
              <p:spPr>
                <a:xfrm>
                  <a:off x="5868145" y="3012951"/>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8"/>
                <p:cNvSpPr/>
                <p:nvPr/>
              </p:nvSpPr>
              <p:spPr>
                <a:xfrm>
                  <a:off x="4562476" y="1717577"/>
                  <a:ext cx="1310757" cy="1987646"/>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1" fmla="*/ 1295400 w 1304925"/>
                    <a:gd name="connsiteY0-2" fmla="*/ 0 h 1981200"/>
                    <a:gd name="connsiteX1-3" fmla="*/ 0 w 1304925"/>
                    <a:gd name="connsiteY1-4" fmla="*/ 1981200 h 1981200"/>
                    <a:gd name="connsiteX2-5" fmla="*/ 1304925 w 1304925"/>
                    <a:gd name="connsiteY2-6" fmla="*/ 342900 h 1981200"/>
                    <a:gd name="connsiteX3-7" fmla="*/ 1295400 w 1304925"/>
                    <a:gd name="connsiteY3-8" fmla="*/ 0 h 1981200"/>
                    <a:gd name="connsiteX0-9" fmla="*/ 1304925 w 1304925"/>
                    <a:gd name="connsiteY0-10" fmla="*/ 0 h 1990725"/>
                    <a:gd name="connsiteX1-11" fmla="*/ 0 w 1304925"/>
                    <a:gd name="connsiteY1-12" fmla="*/ 1990725 h 1990725"/>
                    <a:gd name="connsiteX2-13" fmla="*/ 1304925 w 1304925"/>
                    <a:gd name="connsiteY2-14" fmla="*/ 352425 h 1990725"/>
                    <a:gd name="connsiteX3-15" fmla="*/ 1304925 w 1304925"/>
                    <a:gd name="connsiteY3-16" fmla="*/ 0 h 1990725"/>
                    <a:gd name="connsiteX0-17" fmla="*/ 1301846 w 1304925"/>
                    <a:gd name="connsiteY0-18" fmla="*/ 0 h 1984567"/>
                    <a:gd name="connsiteX1-19" fmla="*/ 0 w 1304925"/>
                    <a:gd name="connsiteY1-20" fmla="*/ 1984567 h 1984567"/>
                    <a:gd name="connsiteX2-21" fmla="*/ 1304925 w 1304925"/>
                    <a:gd name="connsiteY2-22" fmla="*/ 346267 h 1984567"/>
                    <a:gd name="connsiteX3-23" fmla="*/ 1301846 w 1304925"/>
                    <a:gd name="connsiteY3-24" fmla="*/ 0 h 1984567"/>
                    <a:gd name="connsiteX0-25" fmla="*/ 1301846 w 1308003"/>
                    <a:gd name="connsiteY0-26" fmla="*/ 0 h 1984567"/>
                    <a:gd name="connsiteX1-27" fmla="*/ 0 w 1308003"/>
                    <a:gd name="connsiteY1-28" fmla="*/ 1984567 h 1984567"/>
                    <a:gd name="connsiteX2-29" fmla="*/ 1308003 w 1308003"/>
                    <a:gd name="connsiteY2-30" fmla="*/ 349346 h 1984567"/>
                    <a:gd name="connsiteX3-31" fmla="*/ 1301846 w 1308003"/>
                    <a:gd name="connsiteY3-32" fmla="*/ 0 h 1984567"/>
                    <a:gd name="connsiteX0-33" fmla="*/ 1304925 w 1308003"/>
                    <a:gd name="connsiteY0-34" fmla="*/ 0 h 1987646"/>
                    <a:gd name="connsiteX1-35" fmla="*/ 0 w 1308003"/>
                    <a:gd name="connsiteY1-36" fmla="*/ 1987646 h 1987646"/>
                    <a:gd name="connsiteX2-37" fmla="*/ 1308003 w 1308003"/>
                    <a:gd name="connsiteY2-38" fmla="*/ 352425 h 1987646"/>
                    <a:gd name="connsiteX3-39" fmla="*/ 1304925 w 1308003"/>
                    <a:gd name="connsiteY3-40" fmla="*/ 0 h 1987646"/>
                    <a:gd name="connsiteX0-41" fmla="*/ 1307679 w 1308018"/>
                    <a:gd name="connsiteY0-42" fmla="*/ 0 h 1987646"/>
                    <a:gd name="connsiteX1-43" fmla="*/ 0 w 1308018"/>
                    <a:gd name="connsiteY1-44" fmla="*/ 1987646 h 1987646"/>
                    <a:gd name="connsiteX2-45" fmla="*/ 1308003 w 1308018"/>
                    <a:gd name="connsiteY2-46" fmla="*/ 352425 h 1987646"/>
                    <a:gd name="connsiteX3-47" fmla="*/ 1307679 w 1308018"/>
                    <a:gd name="connsiteY3-48" fmla="*/ 0 h 1987646"/>
                    <a:gd name="connsiteX0-49" fmla="*/ 1307679 w 1310757"/>
                    <a:gd name="connsiteY0-50" fmla="*/ 0 h 1987646"/>
                    <a:gd name="connsiteX1-51" fmla="*/ 0 w 1310757"/>
                    <a:gd name="connsiteY1-52" fmla="*/ 1987646 h 1987646"/>
                    <a:gd name="connsiteX2-53" fmla="*/ 1310757 w 1310757"/>
                    <a:gd name="connsiteY2-54" fmla="*/ 352425 h 1987646"/>
                    <a:gd name="connsiteX3-55" fmla="*/ 1307679 w 1310757"/>
                    <a:gd name="connsiteY3-56" fmla="*/ 0 h 1987646"/>
                  </a:gdLst>
                  <a:ahLst/>
                  <a:cxnLst>
                    <a:cxn ang="0">
                      <a:pos x="connsiteX0-1" y="connsiteY0-2"/>
                    </a:cxn>
                    <a:cxn ang="0">
                      <a:pos x="connsiteX1-3" y="connsiteY1-4"/>
                    </a:cxn>
                    <a:cxn ang="0">
                      <a:pos x="connsiteX2-5" y="connsiteY2-6"/>
                    </a:cxn>
                    <a:cxn ang="0">
                      <a:pos x="connsiteX3-7" y="connsiteY3-8"/>
                    </a:cxn>
                  </a:cxnLst>
                  <a:rect l="l" t="t" r="r" b="b"/>
                  <a:pathLst>
                    <a:path w="1310757" h="1987646">
                      <a:moveTo>
                        <a:pt x="1307679" y="0"/>
                      </a:moveTo>
                      <a:lnTo>
                        <a:pt x="0" y="1987646"/>
                      </a:lnTo>
                      <a:lnTo>
                        <a:pt x="1310757" y="352425"/>
                      </a:lnTo>
                      <a:cubicBezTo>
                        <a:pt x="1309731" y="237003"/>
                        <a:pt x="1308705" y="115422"/>
                        <a:pt x="130767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19"/>
                <p:cNvSpPr/>
                <p:nvPr/>
              </p:nvSpPr>
              <p:spPr>
                <a:xfrm>
                  <a:off x="4562475" y="2144388"/>
                  <a:ext cx="1316915" cy="1551312"/>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1" fmla="*/ 1304925 w 1304925"/>
                    <a:gd name="connsiteY0-2" fmla="*/ 0 h 1543050"/>
                    <a:gd name="connsiteX1-3" fmla="*/ 0 w 1304925"/>
                    <a:gd name="connsiteY1-4" fmla="*/ 1543050 h 1543050"/>
                    <a:gd name="connsiteX2-5" fmla="*/ 1304925 w 1304925"/>
                    <a:gd name="connsiteY2-6" fmla="*/ 342900 h 1543050"/>
                    <a:gd name="connsiteX3-7" fmla="*/ 1304925 w 1304925"/>
                    <a:gd name="connsiteY3-8" fmla="*/ 0 h 1543050"/>
                    <a:gd name="connsiteX0-9" fmla="*/ 1304925 w 1314161"/>
                    <a:gd name="connsiteY0-10" fmla="*/ 0 h 1543050"/>
                    <a:gd name="connsiteX1-11" fmla="*/ 0 w 1314161"/>
                    <a:gd name="connsiteY1-12" fmla="*/ 1543050 h 1543050"/>
                    <a:gd name="connsiteX2-13" fmla="*/ 1314161 w 1314161"/>
                    <a:gd name="connsiteY2-14" fmla="*/ 342900 h 1543050"/>
                    <a:gd name="connsiteX3-15" fmla="*/ 1304925 w 1314161"/>
                    <a:gd name="connsiteY3-16" fmla="*/ 0 h 1543050"/>
                    <a:gd name="connsiteX0-17" fmla="*/ 1304925 w 1314161"/>
                    <a:gd name="connsiteY0-18" fmla="*/ 0 h 1543050"/>
                    <a:gd name="connsiteX1-19" fmla="*/ 0 w 1314161"/>
                    <a:gd name="connsiteY1-20" fmla="*/ 1543050 h 1543050"/>
                    <a:gd name="connsiteX2-21" fmla="*/ 1314161 w 1314161"/>
                    <a:gd name="connsiteY2-22" fmla="*/ 342900 h 1543050"/>
                    <a:gd name="connsiteX3-23" fmla="*/ 1304925 w 1314161"/>
                    <a:gd name="connsiteY3-24" fmla="*/ 0 h 1543050"/>
                    <a:gd name="connsiteX0-25" fmla="*/ 1304925 w 1316915"/>
                    <a:gd name="connsiteY0-26" fmla="*/ 0 h 1543050"/>
                    <a:gd name="connsiteX1-27" fmla="*/ 0 w 1316915"/>
                    <a:gd name="connsiteY1-28" fmla="*/ 1543050 h 1543050"/>
                    <a:gd name="connsiteX2-29" fmla="*/ 1316915 w 1316915"/>
                    <a:gd name="connsiteY2-30" fmla="*/ 345654 h 1543050"/>
                    <a:gd name="connsiteX3-31" fmla="*/ 1304925 w 1316915"/>
                    <a:gd name="connsiteY3-32" fmla="*/ 0 h 1543050"/>
                    <a:gd name="connsiteX0-33" fmla="*/ 1310433 w 1316915"/>
                    <a:gd name="connsiteY0-34" fmla="*/ 0 h 1543050"/>
                    <a:gd name="connsiteX1-35" fmla="*/ 0 w 1316915"/>
                    <a:gd name="connsiteY1-36" fmla="*/ 1543050 h 1543050"/>
                    <a:gd name="connsiteX2-37" fmla="*/ 1316915 w 1316915"/>
                    <a:gd name="connsiteY2-38" fmla="*/ 345654 h 1543050"/>
                    <a:gd name="connsiteX3-39" fmla="*/ 1310433 w 1316915"/>
                    <a:gd name="connsiteY3-40" fmla="*/ 0 h 1543050"/>
                    <a:gd name="connsiteX0-41" fmla="*/ 1310433 w 1316915"/>
                    <a:gd name="connsiteY0-42" fmla="*/ 0 h 1543050"/>
                    <a:gd name="connsiteX1-43" fmla="*/ 0 w 1316915"/>
                    <a:gd name="connsiteY1-44" fmla="*/ 1543050 h 1543050"/>
                    <a:gd name="connsiteX2-45" fmla="*/ 1316915 w 1316915"/>
                    <a:gd name="connsiteY2-46" fmla="*/ 353916 h 1543050"/>
                    <a:gd name="connsiteX3-47" fmla="*/ 1310433 w 1316915"/>
                    <a:gd name="connsiteY3-48" fmla="*/ 0 h 1543050"/>
                    <a:gd name="connsiteX0-49" fmla="*/ 1313187 w 1316915"/>
                    <a:gd name="connsiteY0-50" fmla="*/ 0 h 1551312"/>
                    <a:gd name="connsiteX1-51" fmla="*/ 0 w 1316915"/>
                    <a:gd name="connsiteY1-52" fmla="*/ 1551312 h 1551312"/>
                    <a:gd name="connsiteX2-53" fmla="*/ 1316915 w 1316915"/>
                    <a:gd name="connsiteY2-54" fmla="*/ 362178 h 1551312"/>
                    <a:gd name="connsiteX3-55" fmla="*/ 1313187 w 1316915"/>
                    <a:gd name="connsiteY3-56" fmla="*/ 0 h 1551312"/>
                  </a:gdLst>
                  <a:ahLst/>
                  <a:cxnLst>
                    <a:cxn ang="0">
                      <a:pos x="connsiteX0-1" y="connsiteY0-2"/>
                    </a:cxn>
                    <a:cxn ang="0">
                      <a:pos x="connsiteX1-3" y="connsiteY1-4"/>
                    </a:cxn>
                    <a:cxn ang="0">
                      <a:pos x="connsiteX2-5" y="connsiteY2-6"/>
                    </a:cxn>
                    <a:cxn ang="0">
                      <a:pos x="connsiteX3-7" y="connsiteY3-8"/>
                    </a:cxn>
                  </a:cxnLst>
                  <a:rect l="l" t="t" r="r" b="b"/>
                  <a:pathLst>
                    <a:path w="1316915" h="1551312">
                      <a:moveTo>
                        <a:pt x="1313187" y="0"/>
                      </a:moveTo>
                      <a:lnTo>
                        <a:pt x="0" y="1551312"/>
                      </a:lnTo>
                      <a:lnTo>
                        <a:pt x="1316915" y="362178"/>
                      </a:lnTo>
                      <a:cubicBezTo>
                        <a:pt x="1315672" y="241452"/>
                        <a:pt x="1314430" y="120726"/>
                        <a:pt x="13131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20"/>
                <p:cNvSpPr/>
                <p:nvPr/>
              </p:nvSpPr>
              <p:spPr>
                <a:xfrm>
                  <a:off x="4562476" y="2580626"/>
                  <a:ext cx="1314449" cy="1124599"/>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1" fmla="*/ 1304925 w 1308292"/>
                    <a:gd name="connsiteY0-2" fmla="*/ 0 h 1123950"/>
                    <a:gd name="connsiteX1-3" fmla="*/ 0 w 1308292"/>
                    <a:gd name="connsiteY1-4" fmla="*/ 1123950 h 1123950"/>
                    <a:gd name="connsiteX2-5" fmla="*/ 1308292 w 1308292"/>
                    <a:gd name="connsiteY2-6" fmla="*/ 358582 h 1123950"/>
                    <a:gd name="connsiteX3-7" fmla="*/ 1304925 w 1308292"/>
                    <a:gd name="connsiteY3-8" fmla="*/ 0 h 1123950"/>
                    <a:gd name="connsiteX0-9" fmla="*/ 1298767 w 1308292"/>
                    <a:gd name="connsiteY0-10" fmla="*/ 0 h 1123950"/>
                    <a:gd name="connsiteX1-11" fmla="*/ 0 w 1308292"/>
                    <a:gd name="connsiteY1-12" fmla="*/ 1123950 h 1123950"/>
                    <a:gd name="connsiteX2-13" fmla="*/ 1308292 w 1308292"/>
                    <a:gd name="connsiteY2-14" fmla="*/ 358582 h 1123950"/>
                    <a:gd name="connsiteX3-15" fmla="*/ 1298767 w 1308292"/>
                    <a:gd name="connsiteY3-16" fmla="*/ 0 h 1123950"/>
                    <a:gd name="connsiteX0-17" fmla="*/ 1301846 w 1308292"/>
                    <a:gd name="connsiteY0-18" fmla="*/ 0 h 1127029"/>
                    <a:gd name="connsiteX1-19" fmla="*/ 0 w 1308292"/>
                    <a:gd name="connsiteY1-20" fmla="*/ 1127029 h 1127029"/>
                    <a:gd name="connsiteX2-21" fmla="*/ 1308292 w 1308292"/>
                    <a:gd name="connsiteY2-22" fmla="*/ 361661 h 1127029"/>
                    <a:gd name="connsiteX3-23" fmla="*/ 1301846 w 1308292"/>
                    <a:gd name="connsiteY3-24" fmla="*/ 0 h 1127029"/>
                    <a:gd name="connsiteX0-25" fmla="*/ 1308004 w 1308365"/>
                    <a:gd name="connsiteY0-26" fmla="*/ 0 h 1130108"/>
                    <a:gd name="connsiteX1-27" fmla="*/ 0 w 1308365"/>
                    <a:gd name="connsiteY1-28" fmla="*/ 1130108 h 1130108"/>
                    <a:gd name="connsiteX2-29" fmla="*/ 1308292 w 1308365"/>
                    <a:gd name="connsiteY2-30" fmla="*/ 364740 h 1130108"/>
                    <a:gd name="connsiteX3-31" fmla="*/ 1308004 w 1308365"/>
                    <a:gd name="connsiteY3-32" fmla="*/ 0 h 1130108"/>
                    <a:gd name="connsiteX0-33" fmla="*/ 1308004 w 1314449"/>
                    <a:gd name="connsiteY0-34" fmla="*/ 0 h 1130108"/>
                    <a:gd name="connsiteX1-35" fmla="*/ 0 w 1314449"/>
                    <a:gd name="connsiteY1-36" fmla="*/ 1130108 h 1130108"/>
                    <a:gd name="connsiteX2-37" fmla="*/ 1314449 w 1314449"/>
                    <a:gd name="connsiteY2-38" fmla="*/ 361661 h 1130108"/>
                    <a:gd name="connsiteX3-39" fmla="*/ 1308004 w 1314449"/>
                    <a:gd name="connsiteY3-40" fmla="*/ 0 h 1130108"/>
                    <a:gd name="connsiteX0-41" fmla="*/ 1310758 w 1314449"/>
                    <a:gd name="connsiteY0-42" fmla="*/ 0 h 1121845"/>
                    <a:gd name="connsiteX1-43" fmla="*/ 0 w 1314449"/>
                    <a:gd name="connsiteY1-44" fmla="*/ 1121845 h 1121845"/>
                    <a:gd name="connsiteX2-45" fmla="*/ 1314449 w 1314449"/>
                    <a:gd name="connsiteY2-46" fmla="*/ 353398 h 1121845"/>
                    <a:gd name="connsiteX3-47" fmla="*/ 1310758 w 1314449"/>
                    <a:gd name="connsiteY3-48" fmla="*/ 0 h 1121845"/>
                    <a:gd name="connsiteX0-49" fmla="*/ 1310758 w 1314449"/>
                    <a:gd name="connsiteY0-50" fmla="*/ 0 h 1124599"/>
                    <a:gd name="connsiteX1-51" fmla="*/ 0 w 1314449"/>
                    <a:gd name="connsiteY1-52" fmla="*/ 1124599 h 1124599"/>
                    <a:gd name="connsiteX2-53" fmla="*/ 1314449 w 1314449"/>
                    <a:gd name="connsiteY2-54" fmla="*/ 356152 h 1124599"/>
                    <a:gd name="connsiteX3-55" fmla="*/ 1310758 w 1314449"/>
                    <a:gd name="connsiteY3-56" fmla="*/ 0 h 1124599"/>
                  </a:gdLst>
                  <a:ahLst/>
                  <a:cxnLst>
                    <a:cxn ang="0">
                      <a:pos x="connsiteX0-1" y="connsiteY0-2"/>
                    </a:cxn>
                    <a:cxn ang="0">
                      <a:pos x="connsiteX1-3" y="connsiteY1-4"/>
                    </a:cxn>
                    <a:cxn ang="0">
                      <a:pos x="connsiteX2-5" y="connsiteY2-6"/>
                    </a:cxn>
                    <a:cxn ang="0">
                      <a:pos x="connsiteX3-7" y="connsiteY3-8"/>
                    </a:cxn>
                  </a:cxnLst>
                  <a:rect l="l" t="t" r="r" b="b"/>
                  <a:pathLst>
                    <a:path w="1314449" h="1124599">
                      <a:moveTo>
                        <a:pt x="1310758" y="0"/>
                      </a:moveTo>
                      <a:lnTo>
                        <a:pt x="0" y="1124599"/>
                      </a:lnTo>
                      <a:lnTo>
                        <a:pt x="1314449" y="356152"/>
                      </a:lnTo>
                      <a:cubicBezTo>
                        <a:pt x="1313327" y="236625"/>
                        <a:pt x="1311880" y="119527"/>
                        <a:pt x="131075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1"/>
                <p:cNvSpPr/>
                <p:nvPr/>
              </p:nvSpPr>
              <p:spPr>
                <a:xfrm>
                  <a:off x="4562475" y="3012654"/>
                  <a:ext cx="1327054" cy="692571"/>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1" fmla="*/ 1314450 w 1323975"/>
                    <a:gd name="connsiteY0-2" fmla="*/ 0 h 695325"/>
                    <a:gd name="connsiteX1-3" fmla="*/ 0 w 1323975"/>
                    <a:gd name="connsiteY1-4" fmla="*/ 695325 h 695325"/>
                    <a:gd name="connsiteX2-5" fmla="*/ 1323975 w 1323975"/>
                    <a:gd name="connsiteY2-6" fmla="*/ 371475 h 695325"/>
                    <a:gd name="connsiteX3-7" fmla="*/ 1314450 w 1323975"/>
                    <a:gd name="connsiteY3-8" fmla="*/ 0 h 695325"/>
                    <a:gd name="connsiteX0-9" fmla="*/ 1314450 w 1323975"/>
                    <a:gd name="connsiteY0-10" fmla="*/ 0 h 695325"/>
                    <a:gd name="connsiteX1-11" fmla="*/ 0 w 1323975"/>
                    <a:gd name="connsiteY1-12" fmla="*/ 695325 h 695325"/>
                    <a:gd name="connsiteX2-13" fmla="*/ 1323975 w 1323975"/>
                    <a:gd name="connsiteY2-14" fmla="*/ 304800 h 695325"/>
                    <a:gd name="connsiteX3-15" fmla="*/ 1314450 w 1323975"/>
                    <a:gd name="connsiteY3-16" fmla="*/ 0 h 695325"/>
                    <a:gd name="connsiteX0-17" fmla="*/ 1314450 w 1323975"/>
                    <a:gd name="connsiteY0-18" fmla="*/ 0 h 695325"/>
                    <a:gd name="connsiteX1-19" fmla="*/ 0 w 1323975"/>
                    <a:gd name="connsiteY1-20" fmla="*/ 695325 h 695325"/>
                    <a:gd name="connsiteX2-21" fmla="*/ 1323975 w 1323975"/>
                    <a:gd name="connsiteY2-22" fmla="*/ 352425 h 695325"/>
                    <a:gd name="connsiteX3-23" fmla="*/ 1314450 w 1323975"/>
                    <a:gd name="connsiteY3-24" fmla="*/ 0 h 695325"/>
                    <a:gd name="connsiteX0-25" fmla="*/ 1314450 w 1323975"/>
                    <a:gd name="connsiteY0-26" fmla="*/ 0 h 695325"/>
                    <a:gd name="connsiteX1-27" fmla="*/ 0 w 1323975"/>
                    <a:gd name="connsiteY1-28" fmla="*/ 695325 h 695325"/>
                    <a:gd name="connsiteX2-29" fmla="*/ 1323975 w 1323975"/>
                    <a:gd name="connsiteY2-30" fmla="*/ 355504 h 695325"/>
                    <a:gd name="connsiteX3-31" fmla="*/ 1314450 w 1323975"/>
                    <a:gd name="connsiteY3-32" fmla="*/ 0 h 695325"/>
                    <a:gd name="connsiteX0-33" fmla="*/ 1311372 w 1323975"/>
                    <a:gd name="connsiteY0-34" fmla="*/ 0 h 695325"/>
                    <a:gd name="connsiteX1-35" fmla="*/ 0 w 1323975"/>
                    <a:gd name="connsiteY1-36" fmla="*/ 695325 h 695325"/>
                    <a:gd name="connsiteX2-37" fmla="*/ 1323975 w 1323975"/>
                    <a:gd name="connsiteY2-38" fmla="*/ 355504 h 695325"/>
                    <a:gd name="connsiteX3-39" fmla="*/ 1311372 w 1323975"/>
                    <a:gd name="connsiteY3-40" fmla="*/ 0 h 695325"/>
                    <a:gd name="connsiteX0-41" fmla="*/ 1311372 w 1327054"/>
                    <a:gd name="connsiteY0-42" fmla="*/ 0 h 695325"/>
                    <a:gd name="connsiteX1-43" fmla="*/ 0 w 1327054"/>
                    <a:gd name="connsiteY1-44" fmla="*/ 695325 h 695325"/>
                    <a:gd name="connsiteX2-45" fmla="*/ 1327054 w 1327054"/>
                    <a:gd name="connsiteY2-46" fmla="*/ 358582 h 695325"/>
                    <a:gd name="connsiteX3-47" fmla="*/ 1311372 w 1327054"/>
                    <a:gd name="connsiteY3-48" fmla="*/ 0 h 695325"/>
                    <a:gd name="connsiteX0-49" fmla="*/ 1311372 w 1327054"/>
                    <a:gd name="connsiteY0-50" fmla="*/ 0 h 692571"/>
                    <a:gd name="connsiteX1-51" fmla="*/ 0 w 1327054"/>
                    <a:gd name="connsiteY1-52" fmla="*/ 692571 h 692571"/>
                    <a:gd name="connsiteX2-53" fmla="*/ 1327054 w 1327054"/>
                    <a:gd name="connsiteY2-54" fmla="*/ 355828 h 692571"/>
                    <a:gd name="connsiteX3-55" fmla="*/ 1311372 w 1327054"/>
                    <a:gd name="connsiteY3-56" fmla="*/ 0 h 692571"/>
                  </a:gdLst>
                  <a:ahLst/>
                  <a:cxnLst>
                    <a:cxn ang="0">
                      <a:pos x="connsiteX0-1" y="connsiteY0-2"/>
                    </a:cxn>
                    <a:cxn ang="0">
                      <a:pos x="connsiteX1-3" y="connsiteY1-4"/>
                    </a:cxn>
                    <a:cxn ang="0">
                      <a:pos x="connsiteX2-5" y="connsiteY2-6"/>
                    </a:cxn>
                    <a:cxn ang="0">
                      <a:pos x="connsiteX3-7" y="connsiteY3-8"/>
                    </a:cxn>
                  </a:cxnLst>
                  <a:rect l="l" t="t" r="r" b="b"/>
                  <a:pathLst>
                    <a:path w="1327054" h="692571">
                      <a:moveTo>
                        <a:pt x="1311372" y="0"/>
                      </a:moveTo>
                      <a:lnTo>
                        <a:pt x="0" y="692571"/>
                      </a:lnTo>
                      <a:lnTo>
                        <a:pt x="1327054" y="355828"/>
                      </a:lnTo>
                      <a:lnTo>
                        <a:pt x="131137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
              <p:cNvSpPr/>
              <p:nvPr/>
            </p:nvSpPr>
            <p:spPr>
              <a:xfrm>
                <a:off x="3813820" y="2953519"/>
                <a:ext cx="1512168" cy="1512168"/>
              </a:xfrm>
              <a:prstGeom prst="ellipse">
                <a:avLst/>
              </a:prstGeom>
              <a:solidFill>
                <a:schemeClr val="bg1"/>
              </a:solidFill>
              <a:ln w="155575">
                <a:gradFill>
                  <a:gsLst>
                    <a:gs pos="41000">
                      <a:schemeClr val="accent2"/>
                    </a:gs>
                    <a:gs pos="60000">
                      <a:schemeClr val="accent3"/>
                    </a:gs>
                  </a:gsLst>
                  <a:lin ang="7800000" scaled="0"/>
                </a:gra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012160" y="1758327"/>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4" name="TextBox 33"/>
              <p:cNvSpPr txBox="1"/>
              <p:nvPr/>
            </p:nvSpPr>
            <p:spPr>
              <a:xfrm>
                <a:off x="6012160" y="2195339"/>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5" name="TextBox 34"/>
              <p:cNvSpPr txBox="1"/>
              <p:nvPr/>
            </p:nvSpPr>
            <p:spPr>
              <a:xfrm>
                <a:off x="6012160" y="2632351"/>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6" name="TextBox 35"/>
              <p:cNvSpPr txBox="1"/>
              <p:nvPr/>
            </p:nvSpPr>
            <p:spPr>
              <a:xfrm>
                <a:off x="6012160" y="3050313"/>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7" name="TextBox 36"/>
              <p:cNvSpPr txBox="1"/>
              <p:nvPr/>
            </p:nvSpPr>
            <p:spPr>
              <a:xfrm>
                <a:off x="649660" y="4078978"/>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8" name="TextBox 37"/>
              <p:cNvSpPr txBox="1"/>
              <p:nvPr/>
            </p:nvSpPr>
            <p:spPr>
              <a:xfrm>
                <a:off x="649660" y="4515990"/>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9" name="TextBox 38"/>
              <p:cNvSpPr txBox="1"/>
              <p:nvPr/>
            </p:nvSpPr>
            <p:spPr>
              <a:xfrm>
                <a:off x="649660" y="4943477"/>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40" name="TextBox 39"/>
              <p:cNvSpPr txBox="1"/>
              <p:nvPr/>
            </p:nvSpPr>
            <p:spPr>
              <a:xfrm>
                <a:off x="649660" y="5370964"/>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grpSp>
        <p:sp>
          <p:nvSpPr>
            <p:cNvPr id="28" name="Arc 35"/>
            <p:cNvSpPr/>
            <p:nvPr/>
          </p:nvSpPr>
          <p:spPr>
            <a:xfrm rot="13443396">
              <a:off x="3549994" y="2654992"/>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36"/>
            <p:cNvSpPr/>
            <p:nvPr/>
          </p:nvSpPr>
          <p:spPr>
            <a:xfrm rot="2668890">
              <a:off x="3505590" y="2699438"/>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TextBox 79"/>
          <p:cNvSpPr txBox="1"/>
          <p:nvPr/>
        </p:nvSpPr>
        <p:spPr>
          <a:xfrm>
            <a:off x="5614117" y="4003341"/>
            <a:ext cx="1368152" cy="369332"/>
          </a:xfrm>
          <a:prstGeom prst="rect">
            <a:avLst/>
          </a:prstGeom>
          <a:noFill/>
        </p:spPr>
        <p:txBody>
          <a:bodyPr wrap="square" rtlCol="0">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sp>
        <p:nvSpPr>
          <p:cNvPr id="81" name="TextBox 80"/>
          <p:cNvSpPr txBox="1"/>
          <p:nvPr/>
        </p:nvSpPr>
        <p:spPr>
          <a:xfrm>
            <a:off x="7799757" y="4016215"/>
            <a:ext cx="3488457"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anose="020B0604020202020204" pitchFamily="34" charset="0"/>
            </a:endParaRPr>
          </a:p>
        </p:txBody>
      </p:sp>
      <p:sp>
        <p:nvSpPr>
          <p:cNvPr id="82" name="TextBox 81"/>
          <p:cNvSpPr txBox="1"/>
          <p:nvPr/>
        </p:nvSpPr>
        <p:spPr>
          <a:xfrm>
            <a:off x="1286965" y="2576055"/>
            <a:ext cx="3488457" cy="1569660"/>
          </a:xfrm>
          <a:prstGeom prst="rect">
            <a:avLst/>
          </a:prstGeom>
          <a:noFill/>
        </p:spPr>
        <p:txBody>
          <a:bodyPr wrap="square" rtlCol="0">
            <a:spAutoFit/>
          </a:bodyPr>
          <a:lstStyle/>
          <a:p>
            <a:pPr algn="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anose="020B0604020202020204"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anose="020B0604020202020204" pitchFamily="34" charset="0"/>
            </a:endParaRPr>
          </a:p>
          <a:p>
            <a:pPr algn="r"/>
            <a:endParaRPr lang="en-US" altLang="ko-KR" sz="1200" dirty="0">
              <a:solidFill>
                <a:schemeClr val="tx1">
                  <a:lumMod val="75000"/>
                  <a:lumOff val="25000"/>
                </a:schemeClr>
              </a:solidFill>
            </a:endParaRPr>
          </a:p>
        </p:txBody>
      </p:sp>
      <p:sp>
        <p:nvSpPr>
          <p:cNvPr id="83" name="Block Arc 31"/>
          <p:cNvSpPr/>
          <p:nvPr/>
        </p:nvSpPr>
        <p:spPr>
          <a:xfrm>
            <a:off x="6115245" y="3584879"/>
            <a:ext cx="365895" cy="405156"/>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cSld>
  <p:clrMapOvr>
    <a:masterClrMapping/>
  </p:clrMapOvr>
</p:sld>
</file>

<file path=ppt/theme/theme1.xml><?xml version="1.0" encoding="utf-8"?>
<a:theme xmlns:a="http://schemas.openxmlformats.org/drawingml/2006/main" name="https://www.freeppt7.com">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freeppt7.com">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33108</Words>
  <Application>WPS 演示</Application>
  <PresentationFormat>Widescreen</PresentationFormat>
  <Paragraphs>1281</Paragraphs>
  <Slides>60</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60</vt:i4>
      </vt:variant>
    </vt:vector>
  </HeadingPairs>
  <TitlesOfParts>
    <vt:vector size="73" baseType="lpstr">
      <vt:lpstr>Arial</vt:lpstr>
      <vt:lpstr>宋体</vt:lpstr>
      <vt:lpstr>Wingdings</vt:lpstr>
      <vt:lpstr>FZShuTi</vt:lpstr>
      <vt:lpstr>微软雅黑</vt:lpstr>
      <vt:lpstr>Arial Unicode MS</vt:lpstr>
      <vt:lpstr>Malgun Gothic</vt:lpstr>
      <vt:lpstr>等线</vt:lpstr>
      <vt:lpstr>Calibri</vt:lpstr>
      <vt:lpstr>HY견명조</vt:lpstr>
      <vt:lpstr>https://www.freeppt7.com</vt:lpstr>
      <vt:lpstr>www.freeppt7.com</vt:lpstr>
      <vt:lpstr>https://freeppt7.com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Contents &amp; Images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Images &amp;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Images &amp;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Images &amp;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kwl6163com</cp:lastModifiedBy>
  <cp:revision>113</cp:revision>
  <dcterms:created xsi:type="dcterms:W3CDTF">2018-04-24T17:14:00Z</dcterms:created>
  <dcterms:modified xsi:type="dcterms:W3CDTF">2018-12-07T16:55:11Z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2052-11.1.0.7989</vt:lpwstr>
  </property>
</Properties>
</file>