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78" r:id="rId2"/>
    <p:sldId id="279" r:id="rId3"/>
    <p:sldId id="280" r:id="rId4"/>
    <p:sldId id="282" r:id="rId5"/>
    <p:sldId id="283" r:id="rId6"/>
    <p:sldId id="284" r:id="rId7"/>
    <p:sldId id="285" r:id="rId8"/>
    <p:sldId id="286" r:id="rId9"/>
    <p:sldId id="287" r:id="rId10"/>
    <p:sldId id="288" r:id="rId11"/>
    <p:sldId id="289" r:id="rId12"/>
    <p:sldId id="290" r:id="rId13"/>
    <p:sldId id="296" r:id="rId14"/>
    <p:sldId id="297" r:id="rId15"/>
    <p:sldId id="298" r:id="rId16"/>
    <p:sldId id="299" r:id="rId17"/>
    <p:sldId id="294" r:id="rId18"/>
    <p:sldId id="293" r:id="rId19"/>
    <p:sldId id="292" r:id="rId20"/>
    <p:sldId id="291" r:id="rId21"/>
  </p:sldIdLst>
  <p:sldSz cx="12192000" cy="6858000"/>
  <p:notesSz cx="6858000" cy="9144000"/>
  <p:embeddedFontLst>
    <p:embeddedFont>
      <p:font typeface="Arial Unicode MS" panose="02010600030101010101" pitchFamily="2" charset="-122"/>
      <p:regular r:id="rId23"/>
    </p:embeddedFont>
    <p:embeddedFont>
      <p:font typeface="宋体" panose="02010600030101010101" pitchFamily="2" charset="-122"/>
      <p:regular r:id="rId24"/>
    </p:embeddedFont>
    <p:embeddedFont>
      <p:font typeface="微软雅黑" panose="020B0503020204020204" pitchFamily="34" charset="-122"/>
      <p:regular r:id="rId25"/>
      <p:bold r:id="rId26"/>
    </p:embeddedFont>
    <p:embeddedFont>
      <p:font typeface="Arial" panose="020B0604020202020204" pitchFamily="34" charset="0"/>
      <p:regular r:id="rId27"/>
    </p:embeddedFont>
    <p:embeddedFont>
      <p:font typeface="Arial Black" panose="020B0A04020102020204" pitchFamily="34" charset="0"/>
      <p:regular r:id="rId28"/>
      <p:bold r:id="rId29"/>
    </p:embeddedFont>
  </p:embeddedFont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EF715272-652E-42DF-BAD7-469C9868C7FE}"/>
              </a:ext>
            </a:extLst>
          </p:cNvPr>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2051" name="日期占位符 2">
            <a:extLst>
              <a:ext uri="{FF2B5EF4-FFF2-40B4-BE49-F238E27FC236}">
                <a16:creationId xmlns:a16="http://schemas.microsoft.com/office/drawing/2014/main" id="{79A4963C-25D3-404F-944E-83B1CA0B20D2}"/>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39382204-4442-4E09-9EA7-CB5478261E33}" type="datetime1">
              <a:rPr lang="zh-CN" altLang="en-US"/>
              <a:pPr/>
              <a:t>2018/12/10</a:t>
            </a:fld>
            <a:endParaRPr lang="zh-CN" altLang="en-US" sz="1200"/>
          </a:p>
        </p:txBody>
      </p:sp>
      <p:sp>
        <p:nvSpPr>
          <p:cNvPr id="2052" name="幻灯片图像占位符 3">
            <a:extLst>
              <a:ext uri="{FF2B5EF4-FFF2-40B4-BE49-F238E27FC236}">
                <a16:creationId xmlns:a16="http://schemas.microsoft.com/office/drawing/2014/main" id="{31BFA6E4-CD7D-48F3-980A-BDEB10253CB4}"/>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sp>
      <p:sp>
        <p:nvSpPr>
          <p:cNvPr id="2053" name="备注占位符 4">
            <a:extLst>
              <a:ext uri="{FF2B5EF4-FFF2-40B4-BE49-F238E27FC236}">
                <a16:creationId xmlns:a16="http://schemas.microsoft.com/office/drawing/2014/main" id="{C7B9137F-6E3A-4382-BBF2-C384E56EB597}"/>
              </a:ext>
            </a:extLst>
          </p:cNvPr>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a:t>单击此处编辑母版文本样式</a:t>
            </a:r>
          </a:p>
          <a:p>
            <a:pPr>
              <a:buFontTx/>
              <a:buNone/>
            </a:pPr>
            <a:r>
              <a:rPr lang="zh-CN" altLang="zh-CN"/>
              <a:t>第二级</a:t>
            </a:r>
          </a:p>
          <a:p>
            <a:pPr>
              <a:buFontTx/>
              <a:buNone/>
            </a:pPr>
            <a:r>
              <a:rPr lang="zh-CN" altLang="zh-CN"/>
              <a:t>第三级</a:t>
            </a:r>
          </a:p>
          <a:p>
            <a:pPr>
              <a:buFontTx/>
              <a:buNone/>
            </a:pPr>
            <a:r>
              <a:rPr lang="zh-CN" altLang="zh-CN"/>
              <a:t>第四级</a:t>
            </a:r>
          </a:p>
          <a:p>
            <a:pPr>
              <a:buFontTx/>
              <a:buNone/>
            </a:pPr>
            <a:r>
              <a:rPr lang="zh-CN" altLang="zh-CN"/>
              <a:t>第五级</a:t>
            </a:r>
          </a:p>
        </p:txBody>
      </p:sp>
      <p:sp>
        <p:nvSpPr>
          <p:cNvPr id="2054" name="页脚占位符 5">
            <a:extLst>
              <a:ext uri="{FF2B5EF4-FFF2-40B4-BE49-F238E27FC236}">
                <a16:creationId xmlns:a16="http://schemas.microsoft.com/office/drawing/2014/main" id="{24687527-2554-44A8-8696-E6BB3BE88429}"/>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055" name="灯片编号占位符 6">
            <a:extLst>
              <a:ext uri="{FF2B5EF4-FFF2-40B4-BE49-F238E27FC236}">
                <a16:creationId xmlns:a16="http://schemas.microsoft.com/office/drawing/2014/main" id="{B8B8CBDC-4670-4B58-9B5C-12277EB674C3}"/>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0A84E6D6-BE12-4D04-A4AA-51619B1F2CBB}" type="slidenum">
              <a:rPr lang="zh-CN" altLang="en-US"/>
              <a:pPr/>
              <a:t>‹#›</a:t>
            </a:fld>
            <a:endParaRPr lang="zh-CN" altLang="en-US" sz="1200"/>
          </a:p>
        </p:txBody>
      </p:sp>
    </p:spTree>
  </p:cSld>
  <p:clrMap bg1="dk2" tx1="lt1" bg2="dk1" tx2="lt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ED7A52-1EB3-4B77-9E66-209B5875F4F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F712382-CA53-4F2C-BC11-60EE8BC3D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531F07-5F98-403E-9AFC-E737A0511390}"/>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5" name="页脚占位符 4">
            <a:extLst>
              <a:ext uri="{FF2B5EF4-FFF2-40B4-BE49-F238E27FC236}">
                <a16:creationId xmlns:a16="http://schemas.microsoft.com/office/drawing/2014/main" id="{CBCD5984-4075-42DE-A648-488633A21A5D}"/>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44ED61FE-B1F9-403D-9878-88E68181D49C}"/>
              </a:ext>
            </a:extLst>
          </p:cNvPr>
          <p:cNvSpPr>
            <a:spLocks noGrp="1"/>
          </p:cNvSpPr>
          <p:nvPr>
            <p:ph type="sldNum" sz="quarter" idx="12"/>
          </p:nvPr>
        </p:nvSpPr>
        <p:spPr/>
        <p:txBody>
          <a:bodyPr/>
          <a:lstStyle>
            <a:lvl1pPr>
              <a:defRPr/>
            </a:lvl1pPr>
          </a:lstStyle>
          <a:p>
            <a:fld id="{39806B8B-28F1-40A5-A5E2-0192690D3DE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8904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BC5E3E-48D6-4DAF-AFBE-08EF05241F4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D3EC67C-C942-40A2-B3EA-C343B468858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456D8DE-B650-4B7B-B0E3-2239283E4EC4}"/>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5" name="页脚占位符 4">
            <a:extLst>
              <a:ext uri="{FF2B5EF4-FFF2-40B4-BE49-F238E27FC236}">
                <a16:creationId xmlns:a16="http://schemas.microsoft.com/office/drawing/2014/main" id="{A204CD9B-5A63-47DE-97A2-A67488845550}"/>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D30F17B9-3342-4984-9B53-08AE8D5AED3B}"/>
              </a:ext>
            </a:extLst>
          </p:cNvPr>
          <p:cNvSpPr>
            <a:spLocks noGrp="1"/>
          </p:cNvSpPr>
          <p:nvPr>
            <p:ph type="sldNum" sz="quarter" idx="12"/>
          </p:nvPr>
        </p:nvSpPr>
        <p:spPr/>
        <p:txBody>
          <a:bodyPr/>
          <a:lstStyle>
            <a:lvl1pPr>
              <a:defRPr/>
            </a:lvl1pPr>
          </a:lstStyle>
          <a:p>
            <a:fld id="{9E0D76B6-BFEF-4FC6-81B0-37635685503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21490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909238-8F31-4F57-98F2-44F0E2EC1CE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2D65A5C-6CC9-4A85-87FD-BB861E5AE4A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E0290D2-C7C7-4E38-ABAD-C281A1499BA1}"/>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5" name="页脚占位符 4">
            <a:extLst>
              <a:ext uri="{FF2B5EF4-FFF2-40B4-BE49-F238E27FC236}">
                <a16:creationId xmlns:a16="http://schemas.microsoft.com/office/drawing/2014/main" id="{237BBB53-35B0-400D-B6F2-B95173D2B30E}"/>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567FDD4B-DC60-44CC-ACB9-51BBC0826271}"/>
              </a:ext>
            </a:extLst>
          </p:cNvPr>
          <p:cNvSpPr>
            <a:spLocks noGrp="1"/>
          </p:cNvSpPr>
          <p:nvPr>
            <p:ph type="sldNum" sz="quarter" idx="12"/>
          </p:nvPr>
        </p:nvSpPr>
        <p:spPr/>
        <p:txBody>
          <a:bodyPr/>
          <a:lstStyle>
            <a:lvl1pPr>
              <a:defRPr/>
            </a:lvl1pPr>
          </a:lstStyle>
          <a:p>
            <a:fld id="{4343CDA6-4174-4FE0-BD7C-77D8D02746A9}"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89514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117292-0508-4F22-94F0-3B8516A847B9}"/>
              </a:ext>
            </a:extLst>
          </p:cNvPr>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0A657C-ADBD-4D90-90FB-A3694BF40C11}"/>
              </a:ext>
            </a:extLst>
          </p:cNvPr>
          <p:cNvSpPr>
            <a:spLocks noGrp="1"/>
          </p:cNvSpPr>
          <p:nvPr>
            <p:ph type="dt" sz="half" idx="10"/>
          </p:nvPr>
        </p:nvSpPr>
        <p:spPr>
          <a:xfrm>
            <a:off x="838200" y="6356350"/>
            <a:ext cx="2743200" cy="365125"/>
          </a:xfrm>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4" name="页脚占位符 3">
            <a:extLst>
              <a:ext uri="{FF2B5EF4-FFF2-40B4-BE49-F238E27FC236}">
                <a16:creationId xmlns:a16="http://schemas.microsoft.com/office/drawing/2014/main" id="{0367B1C3-91D2-4502-BDD9-FA9AAE80A1D1}"/>
              </a:ext>
            </a:extLst>
          </p:cNvPr>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7F27A288-1DFE-4291-8D45-03BC794FF6E0}"/>
              </a:ext>
            </a:extLst>
          </p:cNvPr>
          <p:cNvSpPr>
            <a:spLocks noGrp="1"/>
          </p:cNvSpPr>
          <p:nvPr>
            <p:ph type="sldNum" sz="quarter" idx="12"/>
          </p:nvPr>
        </p:nvSpPr>
        <p:spPr>
          <a:xfrm>
            <a:off x="8610600" y="6356350"/>
            <a:ext cx="2743200" cy="365125"/>
          </a:xfrm>
        </p:spPr>
        <p:txBody>
          <a:bodyPr/>
          <a:lstStyle>
            <a:lvl1pPr>
              <a:defRPr/>
            </a:lvl1pPr>
          </a:lstStyle>
          <a:p>
            <a:fld id="{2F4DB0E3-0373-4DD2-9A5E-0031E5655C16}"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82074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50ED8-482A-4326-A831-9EBBA3F6E60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C45C96-F073-4849-BBEE-894CFB6C448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E29366-F050-4037-851F-EBEE87CC731E}"/>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5" name="页脚占位符 4">
            <a:extLst>
              <a:ext uri="{FF2B5EF4-FFF2-40B4-BE49-F238E27FC236}">
                <a16:creationId xmlns:a16="http://schemas.microsoft.com/office/drawing/2014/main" id="{28A9ACF2-BE98-409B-8B0C-A9D09AD2F053}"/>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1D5B5761-F745-437B-AD3E-F3A7048F0B3B}"/>
              </a:ext>
            </a:extLst>
          </p:cNvPr>
          <p:cNvSpPr>
            <a:spLocks noGrp="1"/>
          </p:cNvSpPr>
          <p:nvPr>
            <p:ph type="sldNum" sz="quarter" idx="12"/>
          </p:nvPr>
        </p:nvSpPr>
        <p:spPr/>
        <p:txBody>
          <a:bodyPr/>
          <a:lstStyle>
            <a:lvl1pPr>
              <a:defRPr/>
            </a:lvl1pPr>
          </a:lstStyle>
          <a:p>
            <a:fld id="{63F644C3-B837-4E69-BE30-62C4F4D2FB37}"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45633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7147AB-5714-4EDA-86A1-CF8D44114DF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B85427D-0B67-439B-82D4-E9E974DAD9BB}"/>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a:extLst>
              <a:ext uri="{FF2B5EF4-FFF2-40B4-BE49-F238E27FC236}">
                <a16:creationId xmlns:a16="http://schemas.microsoft.com/office/drawing/2014/main" id="{F6F51D8C-114E-46F3-8B3A-45A73165ED9E}"/>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5" name="页脚占位符 4">
            <a:extLst>
              <a:ext uri="{FF2B5EF4-FFF2-40B4-BE49-F238E27FC236}">
                <a16:creationId xmlns:a16="http://schemas.microsoft.com/office/drawing/2014/main" id="{FF8D6C54-0820-41AA-8187-581F49ABB60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17F36AB4-B1FF-4A83-AD9B-250F20818512}"/>
              </a:ext>
            </a:extLst>
          </p:cNvPr>
          <p:cNvSpPr>
            <a:spLocks noGrp="1"/>
          </p:cNvSpPr>
          <p:nvPr>
            <p:ph type="sldNum" sz="quarter" idx="12"/>
          </p:nvPr>
        </p:nvSpPr>
        <p:spPr/>
        <p:txBody>
          <a:bodyPr/>
          <a:lstStyle>
            <a:lvl1pPr>
              <a:defRPr/>
            </a:lvl1pPr>
          </a:lstStyle>
          <a:p>
            <a:fld id="{08ED37EE-731A-42C6-91F3-3F9FF908BB0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65362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B71A9D-30A8-49AE-8EE5-B4D082DA9ED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2AE71E-67ED-4D1F-ABD7-BF3C25CE539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75FD40E-E109-4B5B-95FC-E17688F23E3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DB25D0C-747C-45BC-8134-D6B8682B895F}"/>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6" name="页脚占位符 5">
            <a:extLst>
              <a:ext uri="{FF2B5EF4-FFF2-40B4-BE49-F238E27FC236}">
                <a16:creationId xmlns:a16="http://schemas.microsoft.com/office/drawing/2014/main" id="{0EA042F1-EF44-44AF-A4C0-4204F23C5E99}"/>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21033D8D-E10B-4502-A4BD-23FC106E2A2D}"/>
              </a:ext>
            </a:extLst>
          </p:cNvPr>
          <p:cNvSpPr>
            <a:spLocks noGrp="1"/>
          </p:cNvSpPr>
          <p:nvPr>
            <p:ph type="sldNum" sz="quarter" idx="12"/>
          </p:nvPr>
        </p:nvSpPr>
        <p:spPr/>
        <p:txBody>
          <a:bodyPr/>
          <a:lstStyle>
            <a:lvl1pPr>
              <a:defRPr/>
            </a:lvl1pPr>
          </a:lstStyle>
          <a:p>
            <a:fld id="{6B922861-7CD9-471C-9D53-3CACB9CF487E}"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9268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6AC4A9-C84A-4A94-AE03-A007074C1BE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5593E5-B646-44E7-ADA7-78A57A60BA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7FC0356-956E-41A6-9623-0D4549A210A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A070C7C-4F2C-4E2E-9EBE-6D5CF749F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9A134A9-2E79-4DF2-8827-834AC602187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4CCC0A7-D658-4BBC-86C8-36D0D6B86EA9}"/>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8" name="页脚占位符 7">
            <a:extLst>
              <a:ext uri="{FF2B5EF4-FFF2-40B4-BE49-F238E27FC236}">
                <a16:creationId xmlns:a16="http://schemas.microsoft.com/office/drawing/2014/main" id="{28AADDFB-3A23-4F8D-B48E-7BA6A531D915}"/>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id="{A0CFD1BB-1F9C-4446-9ABE-D5598CB986EE}"/>
              </a:ext>
            </a:extLst>
          </p:cNvPr>
          <p:cNvSpPr>
            <a:spLocks noGrp="1"/>
          </p:cNvSpPr>
          <p:nvPr>
            <p:ph type="sldNum" sz="quarter" idx="12"/>
          </p:nvPr>
        </p:nvSpPr>
        <p:spPr/>
        <p:txBody>
          <a:bodyPr/>
          <a:lstStyle>
            <a:lvl1pPr>
              <a:defRPr/>
            </a:lvl1pPr>
          </a:lstStyle>
          <a:p>
            <a:fld id="{6D01C957-0D40-44D3-9910-094F7C67AA59}"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94948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273873-DD13-4DD5-8C8C-6CE374EC2D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9A4C1F-EBE5-4B5A-82A5-26CE194636A4}"/>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4" name="页脚占位符 3">
            <a:extLst>
              <a:ext uri="{FF2B5EF4-FFF2-40B4-BE49-F238E27FC236}">
                <a16:creationId xmlns:a16="http://schemas.microsoft.com/office/drawing/2014/main" id="{D7D0F5FB-2241-4306-A487-1D50D9094CFE}"/>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4E69AFDE-8E26-4C88-A7C8-4337BE0124FF}"/>
              </a:ext>
            </a:extLst>
          </p:cNvPr>
          <p:cNvSpPr>
            <a:spLocks noGrp="1"/>
          </p:cNvSpPr>
          <p:nvPr>
            <p:ph type="sldNum" sz="quarter" idx="12"/>
          </p:nvPr>
        </p:nvSpPr>
        <p:spPr/>
        <p:txBody>
          <a:bodyPr/>
          <a:lstStyle>
            <a:lvl1pPr>
              <a:defRPr/>
            </a:lvl1pPr>
          </a:lstStyle>
          <a:p>
            <a:fld id="{38E2A21B-D748-4CDD-B9D8-0C0E7FDF7B95}"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0067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D6BFC9A-5E57-4DEC-A64B-FC4E083A768E}"/>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3" name="页脚占位符 2">
            <a:extLst>
              <a:ext uri="{FF2B5EF4-FFF2-40B4-BE49-F238E27FC236}">
                <a16:creationId xmlns:a16="http://schemas.microsoft.com/office/drawing/2014/main" id="{58D11989-4D80-48A5-866C-D4F7BFAD7F51}"/>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id="{75D150AD-BBBE-4B32-952B-57EB6B280EBA}"/>
              </a:ext>
            </a:extLst>
          </p:cNvPr>
          <p:cNvSpPr>
            <a:spLocks noGrp="1"/>
          </p:cNvSpPr>
          <p:nvPr>
            <p:ph type="sldNum" sz="quarter" idx="12"/>
          </p:nvPr>
        </p:nvSpPr>
        <p:spPr/>
        <p:txBody>
          <a:bodyPr/>
          <a:lstStyle>
            <a:lvl1pPr>
              <a:defRPr/>
            </a:lvl1pPr>
          </a:lstStyle>
          <a:p>
            <a:fld id="{BE79B480-1DDF-418B-9AC4-CF464AD123E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03373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F16F-6858-4CED-844C-26FE5713B8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2D5DAE-73F0-4758-9ACE-76B224D590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89A97DA-7C07-4634-B012-E6378A266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943FFA4-CF2F-4503-B72E-132E5FDF4423}"/>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6" name="页脚占位符 5">
            <a:extLst>
              <a:ext uri="{FF2B5EF4-FFF2-40B4-BE49-F238E27FC236}">
                <a16:creationId xmlns:a16="http://schemas.microsoft.com/office/drawing/2014/main" id="{10D450C4-1C31-4C48-A54C-947619D99201}"/>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5B1DF8CD-9262-40C6-81BE-BE759A541269}"/>
              </a:ext>
            </a:extLst>
          </p:cNvPr>
          <p:cNvSpPr>
            <a:spLocks noGrp="1"/>
          </p:cNvSpPr>
          <p:nvPr>
            <p:ph type="sldNum" sz="quarter" idx="12"/>
          </p:nvPr>
        </p:nvSpPr>
        <p:spPr/>
        <p:txBody>
          <a:bodyPr/>
          <a:lstStyle>
            <a:lvl1pPr>
              <a:defRPr/>
            </a:lvl1pPr>
          </a:lstStyle>
          <a:p>
            <a:fld id="{A29CA312-A006-45CD-BC9E-43C9C96FE5AE}"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81004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A938DB-29E7-4FB0-8E3A-8AD4A41485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09CA57-C1A3-4C6E-989F-990268731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F7865F-7800-4DBA-8E3F-35D26ED4F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9C6DC29-694B-4232-AD92-BD7C3ACF542F}"/>
              </a:ext>
            </a:extLst>
          </p:cNvPr>
          <p:cNvSpPr>
            <a:spLocks noGrp="1"/>
          </p:cNvSpPr>
          <p:nvPr>
            <p:ph type="dt" sz="half" idx="10"/>
          </p:nvPr>
        </p:nvSpPr>
        <p:spPr/>
        <p:txBody>
          <a:bodyPr/>
          <a:lstStyle>
            <a:lvl1pPr>
              <a:defRPr/>
            </a:lvl1pPr>
          </a:lstStyle>
          <a:p>
            <a:fld id="{B64BD3DB-2875-432F-B9A1-61DA51BAF9E9}" type="datetime1">
              <a:rPr lang="zh-CN" altLang="en-US"/>
              <a:pPr/>
              <a:t>2018/12/10</a:t>
            </a:fld>
            <a:endParaRPr lang="zh-CN" altLang="en-US" sz="1800">
              <a:solidFill>
                <a:schemeClr val="tx1"/>
              </a:solidFill>
            </a:endParaRPr>
          </a:p>
        </p:txBody>
      </p:sp>
      <p:sp>
        <p:nvSpPr>
          <p:cNvPr id="6" name="页脚占位符 5">
            <a:extLst>
              <a:ext uri="{FF2B5EF4-FFF2-40B4-BE49-F238E27FC236}">
                <a16:creationId xmlns:a16="http://schemas.microsoft.com/office/drawing/2014/main" id="{5360FAB3-61E3-45B8-8F08-7672192421CA}"/>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1CA624F0-D89F-43F7-B777-031ADF4E94D6}"/>
              </a:ext>
            </a:extLst>
          </p:cNvPr>
          <p:cNvSpPr>
            <a:spLocks noGrp="1"/>
          </p:cNvSpPr>
          <p:nvPr>
            <p:ph type="sldNum" sz="quarter" idx="12"/>
          </p:nvPr>
        </p:nvSpPr>
        <p:spPr/>
        <p:txBody>
          <a:bodyPr/>
          <a:lstStyle>
            <a:lvl1pPr>
              <a:defRPr/>
            </a:lvl1pPr>
          </a:lstStyle>
          <a:p>
            <a:fld id="{0DBCF4D9-648B-46B7-AD24-95D64A57DC47}"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42942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52D3DEFB-C840-479B-8AFF-83BCA5B5D1CB}"/>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1027" name="文本占位符 2">
            <a:extLst>
              <a:ext uri="{FF2B5EF4-FFF2-40B4-BE49-F238E27FC236}">
                <a16:creationId xmlns:a16="http://schemas.microsoft.com/office/drawing/2014/main" id="{D49B5A9C-B4E3-4FEA-913F-E47396758CA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1028" name="日期占位符 3">
            <a:extLst>
              <a:ext uri="{FF2B5EF4-FFF2-40B4-BE49-F238E27FC236}">
                <a16:creationId xmlns:a16="http://schemas.microsoft.com/office/drawing/2014/main" id="{DE5EC655-25A3-48AB-95EB-30ADE7D67B87}"/>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B64BD3DB-2875-432F-B9A1-61DA51BAF9E9}" type="datetime1">
              <a:rPr lang="zh-CN" altLang="en-US"/>
              <a:pPr/>
              <a:t>2018/12/10</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FFC13CE9-9AC1-4FAE-BFFD-C5E06028F05F}"/>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endParaRPr lang="zh-CN" altLang="zh-CN"/>
          </a:p>
        </p:txBody>
      </p:sp>
      <p:sp>
        <p:nvSpPr>
          <p:cNvPr id="1030" name="灯片编号占位符 5">
            <a:extLst>
              <a:ext uri="{FF2B5EF4-FFF2-40B4-BE49-F238E27FC236}">
                <a16:creationId xmlns:a16="http://schemas.microsoft.com/office/drawing/2014/main" id="{A1DDA6AF-AEC4-43A1-A874-B0300DE495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044F56D-0E88-45A3-A319-11387B94FD45}" type="slidenum">
              <a:rPr lang="zh-CN" altLang="en-US"/>
              <a:pPr/>
              <a:t>‹#›</a:t>
            </a:fld>
            <a:endParaRPr lang="zh-CN" altLang="en-US" sz="1800">
              <a:solidFill>
                <a:schemeClr val="tx1"/>
              </a:solidFill>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Arial" panose="020B0604020202020204" pitchFamily="34" charset="0"/>
        </a:defRPr>
      </a:lvl1pPr>
      <a:lvl2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3716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8288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2860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7432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3074" name="图片 1">
            <a:extLst>
              <a:ext uri="{FF2B5EF4-FFF2-40B4-BE49-F238E27FC236}">
                <a16:creationId xmlns:a16="http://schemas.microsoft.com/office/drawing/2014/main" id="{68D2BE9A-5722-45AF-9862-D7BD25774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2">
            <a:extLst>
              <a:ext uri="{FF2B5EF4-FFF2-40B4-BE49-F238E27FC236}">
                <a16:creationId xmlns:a16="http://schemas.microsoft.com/office/drawing/2014/main" id="{06AA9187-A9A5-4E82-89E1-0C5400E3CC9A}"/>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3076" name="文本框 3">
            <a:extLst>
              <a:ext uri="{FF2B5EF4-FFF2-40B4-BE49-F238E27FC236}">
                <a16:creationId xmlns:a16="http://schemas.microsoft.com/office/drawing/2014/main" id="{5306659B-5983-4E40-AA21-5D1BED0C1C62}"/>
              </a:ext>
            </a:extLst>
          </p:cNvPr>
          <p:cNvSpPr>
            <a:spLocks noChangeArrowheads="1"/>
          </p:cNvSpPr>
          <p:nvPr/>
        </p:nvSpPr>
        <p:spPr bwMode="auto">
          <a:xfrm>
            <a:off x="396875" y="517525"/>
            <a:ext cx="3595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dirty="0">
                <a:solidFill>
                  <a:srgbClr val="FFCD00"/>
                </a:solidFill>
                <a:latin typeface="Arial Unicode MS" pitchFamily="2" charset="-122"/>
                <a:ea typeface="Arial Unicode MS" pitchFamily="2" charset="-122"/>
                <a:sym typeface="Arial Unicode MS" pitchFamily="2" charset="-122"/>
              </a:rPr>
              <a:t>Simply</a:t>
            </a:r>
            <a:endParaRPr lang="zh-CN" altLang="en-US" sz="7200" b="1" dirty="0">
              <a:solidFill>
                <a:srgbClr val="FFCD00"/>
              </a:solidFill>
              <a:latin typeface="Arial Unicode MS" pitchFamily="2" charset="-122"/>
              <a:ea typeface="Arial Unicode MS" pitchFamily="2" charset="-122"/>
              <a:sym typeface="Arial Unicode MS" pitchFamily="2" charset="-122"/>
            </a:endParaRPr>
          </a:p>
        </p:txBody>
      </p:sp>
      <p:sp>
        <p:nvSpPr>
          <p:cNvPr id="3077" name="文本框 4">
            <a:extLst>
              <a:ext uri="{FF2B5EF4-FFF2-40B4-BE49-F238E27FC236}">
                <a16:creationId xmlns:a16="http://schemas.microsoft.com/office/drawing/2014/main" id="{82DFF197-9DEB-4F26-B385-97A97391C2BD}"/>
              </a:ext>
            </a:extLst>
          </p:cNvPr>
          <p:cNvSpPr>
            <a:spLocks noChangeArrowheads="1"/>
          </p:cNvSpPr>
          <p:nvPr/>
        </p:nvSpPr>
        <p:spPr bwMode="auto">
          <a:xfrm>
            <a:off x="396875" y="1609725"/>
            <a:ext cx="4586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dirty="0">
                <a:solidFill>
                  <a:srgbClr val="FFCD00"/>
                </a:solidFill>
                <a:latin typeface="Arial Unicode MS" pitchFamily="2" charset="-122"/>
                <a:ea typeface="Arial Unicode MS" pitchFamily="2" charset="-122"/>
                <a:sym typeface="Arial Unicode MS" pitchFamily="2" charset="-122"/>
              </a:rPr>
              <a:t>Effective</a:t>
            </a:r>
            <a:endParaRPr lang="zh-CN" altLang="en-US" sz="7200" b="1" dirty="0">
              <a:solidFill>
                <a:srgbClr val="FFCD00"/>
              </a:solidFill>
              <a:latin typeface="Arial Unicode MS" pitchFamily="2" charset="-122"/>
              <a:ea typeface="Arial Unicode MS" pitchFamily="2" charset="-122"/>
              <a:sym typeface="Arial Unicode MS" pitchFamily="2" charset="-122"/>
            </a:endParaRPr>
          </a:p>
        </p:txBody>
      </p:sp>
      <p:sp>
        <p:nvSpPr>
          <p:cNvPr id="3078" name="文本框 5">
            <a:extLst>
              <a:ext uri="{FF2B5EF4-FFF2-40B4-BE49-F238E27FC236}">
                <a16:creationId xmlns:a16="http://schemas.microsoft.com/office/drawing/2014/main" id="{49B8FB68-CB9C-4BB7-896E-F5AC4C960D83}"/>
              </a:ext>
            </a:extLst>
          </p:cNvPr>
          <p:cNvSpPr>
            <a:spLocks noChangeArrowheads="1"/>
          </p:cNvSpPr>
          <p:nvPr/>
        </p:nvSpPr>
        <p:spPr bwMode="auto">
          <a:xfrm>
            <a:off x="396875" y="2701925"/>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dirty="0">
                <a:solidFill>
                  <a:srgbClr val="FFCD00"/>
                </a:solidFill>
                <a:latin typeface="Arial Unicode MS" pitchFamily="2" charset="-122"/>
                <a:ea typeface="Arial Unicode MS" pitchFamily="2" charset="-122"/>
                <a:sym typeface="Arial Unicode MS" pitchFamily="2" charset="-122"/>
              </a:rPr>
              <a:t>Presentation</a:t>
            </a:r>
            <a:endParaRPr lang="zh-CN" altLang="en-US" sz="7200" b="1" dirty="0">
              <a:solidFill>
                <a:srgbClr val="FFCD00"/>
              </a:solidFill>
              <a:latin typeface="Arial Unicode MS" pitchFamily="2" charset="-122"/>
              <a:ea typeface="Arial Unicode MS" pitchFamily="2" charset="-122"/>
              <a:sym typeface="Arial Unicode MS" pitchFamily="2" charset="-122"/>
            </a:endParaRPr>
          </a:p>
        </p:txBody>
      </p:sp>
      <p:sp>
        <p:nvSpPr>
          <p:cNvPr id="3079" name="直接连接符 6">
            <a:extLst>
              <a:ext uri="{FF2B5EF4-FFF2-40B4-BE49-F238E27FC236}">
                <a16:creationId xmlns:a16="http://schemas.microsoft.com/office/drawing/2014/main" id="{456C00F5-1712-41E1-B33C-B45B25537836}"/>
              </a:ext>
            </a:extLst>
          </p:cNvPr>
          <p:cNvSpPr>
            <a:spLocks noChangeShapeType="1"/>
          </p:cNvSpPr>
          <p:nvPr/>
        </p:nvSpPr>
        <p:spPr bwMode="auto">
          <a:xfrm>
            <a:off x="428625" y="4014788"/>
            <a:ext cx="11231563" cy="0"/>
          </a:xfrm>
          <a:prstGeom prst="line">
            <a:avLst/>
          </a:prstGeom>
          <a:noFill/>
          <a:ln w="254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 name="椭圆 7">
            <a:extLst>
              <a:ext uri="{FF2B5EF4-FFF2-40B4-BE49-F238E27FC236}">
                <a16:creationId xmlns:a16="http://schemas.microsoft.com/office/drawing/2014/main" id="{042A4745-37C7-49FD-99DD-459F0F69111E}"/>
              </a:ext>
            </a:extLst>
          </p:cNvPr>
          <p:cNvSpPr>
            <a:spLocks noChangeArrowheads="1"/>
          </p:cNvSpPr>
          <p:nvPr/>
        </p:nvSpPr>
        <p:spPr bwMode="auto">
          <a:xfrm>
            <a:off x="9723438" y="685800"/>
            <a:ext cx="1919287" cy="1920875"/>
          </a:xfrm>
          <a:prstGeom prst="ellipse">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3081" name="文本框 8">
            <a:extLst>
              <a:ext uri="{FF2B5EF4-FFF2-40B4-BE49-F238E27FC236}">
                <a16:creationId xmlns:a16="http://schemas.microsoft.com/office/drawing/2014/main" id="{05D27CEE-C4CD-47CF-BB24-9AB17E74D2F7}"/>
              </a:ext>
            </a:extLst>
          </p:cNvPr>
          <p:cNvSpPr>
            <a:spLocks noChangeArrowheads="1"/>
          </p:cNvSpPr>
          <p:nvPr/>
        </p:nvSpPr>
        <p:spPr bwMode="auto">
          <a:xfrm>
            <a:off x="10080625" y="1460500"/>
            <a:ext cx="120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ea typeface="微软雅黑" panose="020B0503020204020204" pitchFamily="34" charset="-122"/>
                <a:sym typeface="Arial" panose="020B0604020202020204" pitchFamily="34" charset="0"/>
              </a:rPr>
              <a:t>LOGO</a:t>
            </a:r>
            <a:endParaRPr lang="zh-CN" altLang="en-US" b="1">
              <a:solidFill>
                <a:schemeClr val="bg1"/>
              </a:solidFill>
              <a:ea typeface="微软雅黑" panose="020B0503020204020204" pitchFamily="34" charset="-122"/>
              <a:sym typeface="Arial" panose="020B0604020202020204" pitchFamily="34" charset="0"/>
            </a:endParaRPr>
          </a:p>
        </p:txBody>
      </p:sp>
      <p:sp>
        <p:nvSpPr>
          <p:cNvPr id="3082" name="矩形 9">
            <a:extLst>
              <a:ext uri="{FF2B5EF4-FFF2-40B4-BE49-F238E27FC236}">
                <a16:creationId xmlns:a16="http://schemas.microsoft.com/office/drawing/2014/main" id="{BD0E1272-83ED-4314-B067-4503C99A7F2F}"/>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solidFill>
                  <a:schemeClr val="bg1"/>
                </a:solidFill>
                <a:cs typeface="Arial" panose="020B0604020202020204" pitchFamily="34" charset="0"/>
                <a:sym typeface="Arial" panose="020B0604020202020204" pitchFamily="34" charset="0"/>
              </a:rPr>
              <a:t>01</a:t>
            </a:r>
            <a:endParaRPr lang="zh-CN" altLang="en-US" sz="2800">
              <a:solidFill>
                <a:schemeClr val="bg1"/>
              </a:solidFill>
            </a:endParaRPr>
          </a:p>
        </p:txBody>
      </p:sp>
      <p:sp>
        <p:nvSpPr>
          <p:cNvPr id="3083" name="文本框 10">
            <a:extLst>
              <a:ext uri="{FF2B5EF4-FFF2-40B4-BE49-F238E27FC236}">
                <a16:creationId xmlns:a16="http://schemas.microsoft.com/office/drawing/2014/main" id="{F25888D5-4891-4A31-80A3-D5F2C6DD2285}"/>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rgbClr val="FFFFFF"/>
                </a:solidFill>
                <a:latin typeface="Arial Unicode MS" pitchFamily="2" charset="-122"/>
                <a:ea typeface="Arial Unicode MS" pitchFamily="2" charset="-122"/>
                <a:sym typeface="Arial Unicode MS" pitchFamily="2" charset="-122"/>
              </a:rPr>
              <a:t>Company name-Presentation</a:t>
            </a:r>
            <a:endParaRPr lang="zh-CN" altLang="en-US" sz="1400" b="1">
              <a:solidFill>
                <a:srgbClr val="FFFFFF"/>
              </a:solidFill>
              <a:latin typeface="Arial Unicode MS" pitchFamily="2" charset="-122"/>
              <a:ea typeface="Arial Unicode MS" pitchFamily="2" charset="-122"/>
              <a:sym typeface="Arial Unicode MS" pitchFamily="2" charset="-122"/>
            </a:endParaRPr>
          </a:p>
        </p:txBody>
      </p:sp>
      <p:sp>
        <p:nvSpPr>
          <p:cNvPr id="3084" name="文本框 11">
            <a:extLst>
              <a:ext uri="{FF2B5EF4-FFF2-40B4-BE49-F238E27FC236}">
                <a16:creationId xmlns:a16="http://schemas.microsoft.com/office/drawing/2014/main" id="{6A95737B-6B88-4FE9-9205-8238D190278F}"/>
              </a:ext>
            </a:extLst>
          </p:cNvPr>
          <p:cNvSpPr>
            <a:spLocks noChangeArrowheads="1"/>
          </p:cNvSpPr>
          <p:nvPr/>
        </p:nvSpPr>
        <p:spPr bwMode="auto">
          <a:xfrm>
            <a:off x="396875" y="4229100"/>
            <a:ext cx="2574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rgbClr val="FFFFFF"/>
                </a:solidFill>
                <a:ea typeface="微软雅黑" panose="020B0503020204020204" pitchFamily="34" charset="-122"/>
                <a:sym typeface="Arial" panose="020B0604020202020204" pitchFamily="34" charset="0"/>
              </a:rPr>
              <a:t>By freeppt7.com</a:t>
            </a:r>
            <a:endParaRPr lang="zh-CN" altLang="en-US" sz="2400" dirty="0">
              <a:solidFill>
                <a:srgbClr val="FFFFFF"/>
              </a:solidFill>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灯片编号占位符 4">
            <a:extLst>
              <a:ext uri="{FF2B5EF4-FFF2-40B4-BE49-F238E27FC236}">
                <a16:creationId xmlns:a16="http://schemas.microsoft.com/office/drawing/2014/main" id="{6CDCAE0C-B3EC-421E-AEA5-094EFFEA4EAF}"/>
              </a:ext>
            </a:extLst>
          </p:cNvPr>
          <p:cNvSpPr>
            <a:spLocks noGrp="1"/>
          </p:cNvSpPr>
          <p:nvPr>
            <p:ph type="sldNum" sz="quarter" idx="12"/>
          </p:nvPr>
        </p:nvSpPr>
        <p:spPr/>
        <p:txBody>
          <a:bodyPr/>
          <a:lstStyle/>
          <a:p>
            <a:fld id="{968CD266-4C74-4B69-849C-99917E3FBD80}" type="slidenum">
              <a:rPr lang="zh-CN" altLang="en-US"/>
              <a:pPr/>
              <a:t>10</a:t>
            </a:fld>
            <a:endParaRPr lang="zh-CN" altLang="en-US" sz="1800">
              <a:solidFill>
                <a:schemeClr val="tx1"/>
              </a:solidFill>
            </a:endParaRPr>
          </a:p>
        </p:txBody>
      </p:sp>
      <p:pic>
        <p:nvPicPr>
          <p:cNvPr id="12290" name="图片 1">
            <a:extLst>
              <a:ext uri="{FF2B5EF4-FFF2-40B4-BE49-F238E27FC236}">
                <a16:creationId xmlns:a16="http://schemas.microsoft.com/office/drawing/2014/main" id="{C09EF073-B42B-4A06-B3C1-09F6A5F9C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31" t="4521" r="17717" b="136"/>
          <a:stretch>
            <a:fillRect/>
          </a:stretch>
        </p:blipFill>
        <p:spPr bwMode="auto">
          <a:xfrm>
            <a:off x="0" y="0"/>
            <a:ext cx="6294438"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1" name="矩形 3">
            <a:extLst>
              <a:ext uri="{FF2B5EF4-FFF2-40B4-BE49-F238E27FC236}">
                <a16:creationId xmlns:a16="http://schemas.microsoft.com/office/drawing/2014/main" id="{B1D45414-E33F-44E8-976C-2188993F9ADD}"/>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10</a:t>
            </a:r>
            <a:endParaRPr lang="zh-CN" altLang="en-US" sz="2800"/>
          </a:p>
        </p:txBody>
      </p:sp>
      <p:sp>
        <p:nvSpPr>
          <p:cNvPr id="12292" name="矩形 4">
            <a:extLst>
              <a:ext uri="{FF2B5EF4-FFF2-40B4-BE49-F238E27FC236}">
                <a16:creationId xmlns:a16="http://schemas.microsoft.com/office/drawing/2014/main" id="{F0A67EC2-4FE9-4BD2-8EF9-41FFEDAF7ABC}"/>
              </a:ext>
            </a:extLst>
          </p:cNvPr>
          <p:cNvSpPr>
            <a:spLocks noChangeArrowheads="1"/>
          </p:cNvSpPr>
          <p:nvPr/>
        </p:nvSpPr>
        <p:spPr bwMode="auto">
          <a:xfrm>
            <a:off x="0" y="0"/>
            <a:ext cx="6294438" cy="6888163"/>
          </a:xfrm>
          <a:prstGeom prst="rect">
            <a:avLst/>
          </a:prstGeom>
          <a:solidFill>
            <a:srgbClr val="D5DBE5">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2293" name="组合 5">
            <a:extLst>
              <a:ext uri="{FF2B5EF4-FFF2-40B4-BE49-F238E27FC236}">
                <a16:creationId xmlns:a16="http://schemas.microsoft.com/office/drawing/2014/main" id="{A4A9788B-EF3A-46B5-8065-48E67FC64E4A}"/>
              </a:ext>
            </a:extLst>
          </p:cNvPr>
          <p:cNvGrpSpPr>
            <a:grpSpLocks/>
          </p:cNvGrpSpPr>
          <p:nvPr/>
        </p:nvGrpSpPr>
        <p:grpSpPr bwMode="auto">
          <a:xfrm>
            <a:off x="1401763" y="1876425"/>
            <a:ext cx="3103562" cy="3105150"/>
            <a:chOff x="0" y="0"/>
            <a:chExt cx="1260000" cy="1260000"/>
          </a:xfrm>
        </p:grpSpPr>
        <p:sp>
          <p:nvSpPr>
            <p:cNvPr id="12294" name="椭圆 6">
              <a:extLst>
                <a:ext uri="{FF2B5EF4-FFF2-40B4-BE49-F238E27FC236}">
                  <a16:creationId xmlns:a16="http://schemas.microsoft.com/office/drawing/2014/main" id="{836D629F-BF25-4200-A7B0-F269920F59F2}"/>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2295" name="组合 7">
              <a:extLst>
                <a:ext uri="{FF2B5EF4-FFF2-40B4-BE49-F238E27FC236}">
                  <a16:creationId xmlns:a16="http://schemas.microsoft.com/office/drawing/2014/main" id="{57884357-4817-43E7-9922-30959F440097}"/>
                </a:ext>
              </a:extLst>
            </p:cNvPr>
            <p:cNvGrpSpPr>
              <a:grpSpLocks/>
            </p:cNvGrpSpPr>
            <p:nvPr/>
          </p:nvGrpSpPr>
          <p:grpSpPr bwMode="auto">
            <a:xfrm>
              <a:off x="485471" y="331163"/>
              <a:ext cx="330354" cy="530845"/>
              <a:chOff x="0" y="0"/>
              <a:chExt cx="552450" cy="887730"/>
            </a:xfrm>
          </p:grpSpPr>
          <p:grpSp>
            <p:nvGrpSpPr>
              <p:cNvPr id="12296" name="组合 8">
                <a:extLst>
                  <a:ext uri="{FF2B5EF4-FFF2-40B4-BE49-F238E27FC236}">
                    <a16:creationId xmlns:a16="http://schemas.microsoft.com/office/drawing/2014/main" id="{397C598D-3C58-48B6-B4CA-6F7C5F20DA0F}"/>
                  </a:ext>
                </a:extLst>
              </p:cNvPr>
              <p:cNvGrpSpPr>
                <a:grpSpLocks/>
              </p:cNvGrpSpPr>
              <p:nvPr/>
            </p:nvGrpSpPr>
            <p:grpSpPr bwMode="auto">
              <a:xfrm>
                <a:off x="0" y="0"/>
                <a:ext cx="552450" cy="552450"/>
                <a:chOff x="0" y="0"/>
                <a:chExt cx="552450" cy="552450"/>
              </a:xfrm>
            </p:grpSpPr>
            <p:sp>
              <p:nvSpPr>
                <p:cNvPr id="12297" name="同心圆 18">
                  <a:extLst>
                    <a:ext uri="{FF2B5EF4-FFF2-40B4-BE49-F238E27FC236}">
                      <a16:creationId xmlns:a16="http://schemas.microsoft.com/office/drawing/2014/main" id="{B3BCC163-43A8-46D5-9F64-234AA094C844}"/>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D00"/>
                </a:solidFill>
                <a:ln>
                  <a:noFill/>
                </a:ln>
                <a:extLst>
                  <a:ext uri="{91240B29-F687-4F45-9708-019B960494DF}">
                    <a14:hiddenLine xmlns:a14="http://schemas.microsoft.com/office/drawing/2010/main" w="12700" cap="flat" cmpd="sng">
                      <a:solidFill>
                        <a:srgbClr val="31538F"/>
                      </a:solidFill>
                      <a:bevel/>
                      <a:headEnd/>
                      <a:tailEnd/>
                    </a14:hiddenLine>
                  </a:ext>
                </a:extLst>
              </p:spPr>
              <p:txBody>
                <a:bodyPr anchor="ctr"/>
                <a:lstStyle/>
                <a:p>
                  <a:pPr algn="ctr"/>
                  <a:endParaRPr lang="zh-CN" altLang="zh-CN"/>
                </a:p>
              </p:txBody>
            </p:sp>
          </p:grpSp>
          <p:grpSp>
            <p:nvGrpSpPr>
              <p:cNvPr id="12300" name="组合 9">
                <a:extLst>
                  <a:ext uri="{FF2B5EF4-FFF2-40B4-BE49-F238E27FC236}">
                    <a16:creationId xmlns:a16="http://schemas.microsoft.com/office/drawing/2014/main" id="{374F6B1A-B0F2-4696-BC88-37CABA59E91E}"/>
                  </a:ext>
                </a:extLst>
              </p:cNvPr>
              <p:cNvGrpSpPr>
                <a:grpSpLocks/>
              </p:cNvGrpSpPr>
              <p:nvPr/>
            </p:nvGrpSpPr>
            <p:grpSpPr bwMode="auto">
              <a:xfrm>
                <a:off x="51435" y="384810"/>
                <a:ext cx="449580" cy="502920"/>
                <a:chOff x="0" y="0"/>
                <a:chExt cx="449580" cy="502920"/>
              </a:xfrm>
            </p:grpSpPr>
            <p:sp>
              <p:nvSpPr>
                <p:cNvPr id="12301" name="直接连接符 10">
                  <a:extLst>
                    <a:ext uri="{FF2B5EF4-FFF2-40B4-BE49-F238E27FC236}">
                      <a16:creationId xmlns:a16="http://schemas.microsoft.com/office/drawing/2014/main" id="{50533ADC-05F1-4651-9386-B99C946A8E76}"/>
                    </a:ext>
                  </a:extLst>
                </p:cNvPr>
                <p:cNvSpPr>
                  <a:spLocks noChangeShapeType="1"/>
                </p:cNvSpPr>
                <p:nvPr/>
              </p:nvSpPr>
              <p:spPr bwMode="auto">
                <a:xfrm flipH="1">
                  <a:off x="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2" name="直接连接符 11">
                  <a:extLst>
                    <a:ext uri="{FF2B5EF4-FFF2-40B4-BE49-F238E27FC236}">
                      <a16:creationId xmlns:a16="http://schemas.microsoft.com/office/drawing/2014/main" id="{71AB7C8F-F4F4-4FC6-A993-586078554AF0}"/>
                    </a:ext>
                  </a:extLst>
                </p:cNvPr>
                <p:cNvSpPr>
                  <a:spLocks noChangeShapeType="1"/>
                </p:cNvSpPr>
                <p:nvPr/>
              </p:nvSpPr>
              <p:spPr bwMode="auto">
                <a:xfrm flipH="1" flipV="1">
                  <a:off x="29337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3" name="直接连接符 12">
                  <a:extLst>
                    <a:ext uri="{FF2B5EF4-FFF2-40B4-BE49-F238E27FC236}">
                      <a16:creationId xmlns:a16="http://schemas.microsoft.com/office/drawing/2014/main" id="{7C46CE5A-CE45-4A6F-8B8A-1F8A9F6EB017}"/>
                    </a:ext>
                  </a:extLst>
                </p:cNvPr>
                <p:cNvSpPr>
                  <a:spLocks noChangeShapeType="1"/>
                </p:cNvSpPr>
                <p:nvPr/>
              </p:nvSpPr>
              <p:spPr bwMode="auto">
                <a:xfrm>
                  <a:off x="110490" y="175260"/>
                  <a:ext cx="23622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4" name="直接连接符 13">
                  <a:extLst>
                    <a:ext uri="{FF2B5EF4-FFF2-40B4-BE49-F238E27FC236}">
                      <a16:creationId xmlns:a16="http://schemas.microsoft.com/office/drawing/2014/main" id="{7D85FF25-A34F-4E06-A356-AF78D855AB95}"/>
                    </a:ext>
                  </a:extLst>
                </p:cNvPr>
                <p:cNvSpPr>
                  <a:spLocks noChangeShapeType="1"/>
                </p:cNvSpPr>
                <p:nvPr/>
              </p:nvSpPr>
              <p:spPr bwMode="auto">
                <a:xfrm>
                  <a:off x="38100" y="369570"/>
                  <a:ext cx="36000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5" name="直接连接符 14">
                  <a:extLst>
                    <a:ext uri="{FF2B5EF4-FFF2-40B4-BE49-F238E27FC236}">
                      <a16:creationId xmlns:a16="http://schemas.microsoft.com/office/drawing/2014/main" id="{7FC07966-8304-4DB9-AFB8-0B2A39E7A96E}"/>
                    </a:ext>
                  </a:extLst>
                </p:cNvPr>
                <p:cNvSpPr>
                  <a:spLocks noChangeShapeType="1"/>
                </p:cNvSpPr>
                <p:nvPr/>
              </p:nvSpPr>
              <p:spPr bwMode="auto">
                <a:xfrm>
                  <a:off x="13763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6" name="直接连接符 15">
                  <a:extLst>
                    <a:ext uri="{FF2B5EF4-FFF2-40B4-BE49-F238E27FC236}">
                      <a16:creationId xmlns:a16="http://schemas.microsoft.com/office/drawing/2014/main" id="{D29676D7-5825-4F0C-B282-96CCB085DA65}"/>
                    </a:ext>
                  </a:extLst>
                </p:cNvPr>
                <p:cNvSpPr>
                  <a:spLocks noChangeShapeType="1"/>
                </p:cNvSpPr>
                <p:nvPr/>
              </p:nvSpPr>
              <p:spPr bwMode="auto">
                <a:xfrm flipH="1">
                  <a:off x="11477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7" name="直接连接符 16">
                  <a:extLst>
                    <a:ext uri="{FF2B5EF4-FFF2-40B4-BE49-F238E27FC236}">
                      <a16:creationId xmlns:a16="http://schemas.microsoft.com/office/drawing/2014/main" id="{011EE893-26BB-4274-9B2C-FCCF2526B360}"/>
                    </a:ext>
                  </a:extLst>
                </p:cNvPr>
                <p:cNvSpPr>
                  <a:spLocks noChangeShapeType="1"/>
                </p:cNvSpPr>
                <p:nvPr/>
              </p:nvSpPr>
              <p:spPr bwMode="auto">
                <a:xfrm>
                  <a:off x="9096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8" name="直接连接符 17">
                  <a:extLst>
                    <a:ext uri="{FF2B5EF4-FFF2-40B4-BE49-F238E27FC236}">
                      <a16:creationId xmlns:a16="http://schemas.microsoft.com/office/drawing/2014/main" id="{6CB48EEA-E3B9-463B-8852-1B0D8F9C80AE}"/>
                    </a:ext>
                  </a:extLst>
                </p:cNvPr>
                <p:cNvSpPr>
                  <a:spLocks noChangeShapeType="1"/>
                </p:cNvSpPr>
                <p:nvPr/>
              </p:nvSpPr>
              <p:spPr bwMode="auto">
                <a:xfrm flipV="1">
                  <a:off x="6810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12309" name="文本框 21">
            <a:extLst>
              <a:ext uri="{FF2B5EF4-FFF2-40B4-BE49-F238E27FC236}">
                <a16:creationId xmlns:a16="http://schemas.microsoft.com/office/drawing/2014/main" id="{35C0E865-8042-46A9-9622-B4DF3B0BBDB2}"/>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Our Services - </a:t>
            </a:r>
            <a:r>
              <a:rPr lang="en-US" altLang="zh-CN" sz="2800">
                <a:solidFill>
                  <a:schemeClr val="bg1"/>
                </a:solidFill>
                <a:latin typeface="Arial Unicode MS" pitchFamily="2" charset="-122"/>
                <a:ea typeface="Arial Unicode MS" pitchFamily="2" charset="-122"/>
                <a:sym typeface="Arial Unicode MS" pitchFamily="2" charset="-122"/>
              </a:rPr>
              <a:t>Service Details</a:t>
            </a:r>
          </a:p>
        </p:txBody>
      </p:sp>
      <p:sp>
        <p:nvSpPr>
          <p:cNvPr id="12310" name="直接连接符 22">
            <a:extLst>
              <a:ext uri="{FF2B5EF4-FFF2-40B4-BE49-F238E27FC236}">
                <a16:creationId xmlns:a16="http://schemas.microsoft.com/office/drawing/2014/main" id="{C0C5336D-34E6-4E66-995E-DAF59D0EFA67}"/>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11" name="文本框 23">
            <a:extLst>
              <a:ext uri="{FF2B5EF4-FFF2-40B4-BE49-F238E27FC236}">
                <a16:creationId xmlns:a16="http://schemas.microsoft.com/office/drawing/2014/main" id="{90900B32-C616-4A6E-9C2C-89B5A1D0CA9D}"/>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2312" name="文本框 24">
            <a:extLst>
              <a:ext uri="{FF2B5EF4-FFF2-40B4-BE49-F238E27FC236}">
                <a16:creationId xmlns:a16="http://schemas.microsoft.com/office/drawing/2014/main" id="{65621FF0-3968-4A53-80B7-08DE70855892}"/>
              </a:ext>
            </a:extLst>
          </p:cNvPr>
          <p:cNvSpPr>
            <a:spLocks noChangeArrowheads="1"/>
          </p:cNvSpPr>
          <p:nvPr/>
        </p:nvSpPr>
        <p:spPr bwMode="auto">
          <a:xfrm>
            <a:off x="6743700" y="908050"/>
            <a:ext cx="4884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2313" name="文本框 25">
            <a:extLst>
              <a:ext uri="{FF2B5EF4-FFF2-40B4-BE49-F238E27FC236}">
                <a16:creationId xmlns:a16="http://schemas.microsoft.com/office/drawing/2014/main" id="{9951ECAA-2A1C-494D-A3E4-145AE2638C31}"/>
              </a:ext>
            </a:extLst>
          </p:cNvPr>
          <p:cNvSpPr>
            <a:spLocks noChangeArrowheads="1"/>
          </p:cNvSpPr>
          <p:nvPr/>
        </p:nvSpPr>
        <p:spPr bwMode="auto">
          <a:xfrm>
            <a:off x="6743700" y="1270000"/>
            <a:ext cx="4872038"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右箭头 1">
            <a:extLst>
              <a:ext uri="{FF2B5EF4-FFF2-40B4-BE49-F238E27FC236}">
                <a16:creationId xmlns:a16="http://schemas.microsoft.com/office/drawing/2014/main" id="{A37D7B98-039F-48A4-B697-43B0CE5DF536}"/>
              </a:ext>
            </a:extLst>
          </p:cNvPr>
          <p:cNvSpPr>
            <a:spLocks noChangeArrowheads="1"/>
          </p:cNvSpPr>
          <p:nvPr/>
        </p:nvSpPr>
        <p:spPr bwMode="auto">
          <a:xfrm>
            <a:off x="704850" y="2117725"/>
            <a:ext cx="10764838" cy="1271588"/>
          </a:xfrm>
          <a:prstGeom prst="rightArrow">
            <a:avLst>
              <a:gd name="adj1" fmla="val 50000"/>
              <a:gd name="adj2" fmla="val 50010"/>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3315" name="椭圆 2">
            <a:extLst>
              <a:ext uri="{FF2B5EF4-FFF2-40B4-BE49-F238E27FC236}">
                <a16:creationId xmlns:a16="http://schemas.microsoft.com/office/drawing/2014/main" id="{E43478EE-3884-45A9-B370-9CAEFE1C5428}"/>
              </a:ext>
            </a:extLst>
          </p:cNvPr>
          <p:cNvSpPr>
            <a:spLocks noChangeArrowheads="1"/>
          </p:cNvSpPr>
          <p:nvPr/>
        </p:nvSpPr>
        <p:spPr bwMode="auto">
          <a:xfrm>
            <a:off x="1828800" y="1481138"/>
            <a:ext cx="2465388" cy="246538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3316" name="椭圆 3">
            <a:extLst>
              <a:ext uri="{FF2B5EF4-FFF2-40B4-BE49-F238E27FC236}">
                <a16:creationId xmlns:a16="http://schemas.microsoft.com/office/drawing/2014/main" id="{37AED7A7-662F-4CC6-9CA6-49D726850539}"/>
              </a:ext>
            </a:extLst>
          </p:cNvPr>
          <p:cNvSpPr>
            <a:spLocks noChangeArrowheads="1"/>
          </p:cNvSpPr>
          <p:nvPr/>
        </p:nvSpPr>
        <p:spPr bwMode="auto">
          <a:xfrm>
            <a:off x="4864100" y="1481138"/>
            <a:ext cx="2463800" cy="246538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3317" name="椭圆 4">
            <a:extLst>
              <a:ext uri="{FF2B5EF4-FFF2-40B4-BE49-F238E27FC236}">
                <a16:creationId xmlns:a16="http://schemas.microsoft.com/office/drawing/2014/main" id="{066A76D4-44BA-4214-9010-D67D6B273619}"/>
              </a:ext>
            </a:extLst>
          </p:cNvPr>
          <p:cNvSpPr>
            <a:spLocks noChangeArrowheads="1"/>
          </p:cNvSpPr>
          <p:nvPr/>
        </p:nvSpPr>
        <p:spPr bwMode="auto">
          <a:xfrm>
            <a:off x="7897813" y="1481138"/>
            <a:ext cx="2465387" cy="246538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3318" name="矩形 6">
            <a:extLst>
              <a:ext uri="{FF2B5EF4-FFF2-40B4-BE49-F238E27FC236}">
                <a16:creationId xmlns:a16="http://schemas.microsoft.com/office/drawing/2014/main" id="{278529F2-D128-4729-BDB7-B3DE5314BF1F}"/>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11</a:t>
            </a:r>
            <a:endParaRPr lang="zh-CN" altLang="en-US" sz="2800"/>
          </a:p>
        </p:txBody>
      </p:sp>
      <p:sp>
        <p:nvSpPr>
          <p:cNvPr id="13319" name="文本框 7">
            <a:extLst>
              <a:ext uri="{FF2B5EF4-FFF2-40B4-BE49-F238E27FC236}">
                <a16:creationId xmlns:a16="http://schemas.microsoft.com/office/drawing/2014/main" id="{ED907E76-4399-4A86-8929-A193331417CE}"/>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Effective Workflow – </a:t>
            </a:r>
            <a:r>
              <a:rPr lang="en-US" altLang="zh-CN" sz="2800">
                <a:solidFill>
                  <a:schemeClr val="bg1"/>
                </a:solidFill>
                <a:ea typeface="微软雅黑" panose="020B0503020204020204" pitchFamily="34" charset="-122"/>
                <a:sym typeface="Arial" panose="020B0604020202020204" pitchFamily="34" charset="0"/>
              </a:rPr>
              <a:t>3 Steps</a:t>
            </a:r>
            <a:endParaRPr lang="zh-CN" altLang="en-US" sz="2800">
              <a:solidFill>
                <a:schemeClr val="bg1"/>
              </a:solidFill>
              <a:ea typeface="微软雅黑" panose="020B0503020204020204" pitchFamily="34" charset="-122"/>
              <a:sym typeface="Arial" panose="020B0604020202020204" pitchFamily="34" charset="0"/>
            </a:endParaRPr>
          </a:p>
        </p:txBody>
      </p:sp>
      <p:sp>
        <p:nvSpPr>
          <p:cNvPr id="13320" name="直接连接符 8">
            <a:extLst>
              <a:ext uri="{FF2B5EF4-FFF2-40B4-BE49-F238E27FC236}">
                <a16:creationId xmlns:a16="http://schemas.microsoft.com/office/drawing/2014/main" id="{74293AC0-45D5-44FA-A630-5B06DA30B8F0}"/>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1" name="文本框 9">
            <a:extLst>
              <a:ext uri="{FF2B5EF4-FFF2-40B4-BE49-F238E27FC236}">
                <a16:creationId xmlns:a16="http://schemas.microsoft.com/office/drawing/2014/main" id="{CCFE6D55-CC84-489E-AEB6-A04ACAD711FB}"/>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3322" name="文本框 10">
            <a:extLst>
              <a:ext uri="{FF2B5EF4-FFF2-40B4-BE49-F238E27FC236}">
                <a16:creationId xmlns:a16="http://schemas.microsoft.com/office/drawing/2014/main" id="{30CAA6A6-17B1-4F15-89E7-8E72A2682BC1}"/>
              </a:ext>
            </a:extLst>
          </p:cNvPr>
          <p:cNvSpPr>
            <a:spLocks noChangeArrowheads="1"/>
          </p:cNvSpPr>
          <p:nvPr/>
        </p:nvSpPr>
        <p:spPr bwMode="auto">
          <a:xfrm>
            <a:off x="2879725" y="1906588"/>
            <a:ext cx="35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a:solidFill>
                  <a:srgbClr val="FFCD00"/>
                </a:solidFill>
                <a:latin typeface="Arial Black" panose="020B0A04020102020204" pitchFamily="34" charset="0"/>
                <a:sym typeface="Arial Black" panose="020B0A04020102020204" pitchFamily="34" charset="0"/>
              </a:rPr>
              <a:t>1</a:t>
            </a:r>
            <a:endParaRPr lang="zh-CN" altLang="en-US" sz="3600">
              <a:solidFill>
                <a:srgbClr val="FFCD00"/>
              </a:solidFill>
              <a:latin typeface="Arial Black" panose="020B0A04020102020204" pitchFamily="34" charset="0"/>
              <a:sym typeface="Arial Black" panose="020B0A04020102020204" pitchFamily="34" charset="0"/>
            </a:endParaRPr>
          </a:p>
        </p:txBody>
      </p:sp>
      <p:sp>
        <p:nvSpPr>
          <p:cNvPr id="13323" name="文本框 11">
            <a:extLst>
              <a:ext uri="{FF2B5EF4-FFF2-40B4-BE49-F238E27FC236}">
                <a16:creationId xmlns:a16="http://schemas.microsoft.com/office/drawing/2014/main" id="{6A2E9D49-9F9C-4EBF-844D-B4D41D8189BA}"/>
              </a:ext>
            </a:extLst>
          </p:cNvPr>
          <p:cNvSpPr>
            <a:spLocks noChangeArrowheads="1"/>
          </p:cNvSpPr>
          <p:nvPr/>
        </p:nvSpPr>
        <p:spPr bwMode="auto">
          <a:xfrm>
            <a:off x="5916613" y="1906588"/>
            <a:ext cx="35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a:solidFill>
                  <a:srgbClr val="FFCD00"/>
                </a:solidFill>
                <a:latin typeface="Arial Black" panose="020B0A04020102020204" pitchFamily="34" charset="0"/>
                <a:sym typeface="Arial Black" panose="020B0A04020102020204" pitchFamily="34" charset="0"/>
              </a:rPr>
              <a:t>2</a:t>
            </a:r>
            <a:endParaRPr lang="zh-CN" altLang="en-US" sz="3600">
              <a:solidFill>
                <a:srgbClr val="FFCD00"/>
              </a:solidFill>
              <a:latin typeface="Arial Black" panose="020B0A04020102020204" pitchFamily="34" charset="0"/>
              <a:sym typeface="Arial Black" panose="020B0A04020102020204" pitchFamily="34" charset="0"/>
            </a:endParaRPr>
          </a:p>
        </p:txBody>
      </p:sp>
      <p:sp>
        <p:nvSpPr>
          <p:cNvPr id="13324" name="文本框 12">
            <a:extLst>
              <a:ext uri="{FF2B5EF4-FFF2-40B4-BE49-F238E27FC236}">
                <a16:creationId xmlns:a16="http://schemas.microsoft.com/office/drawing/2014/main" id="{7F07AFA0-94E2-4B1A-ACFA-6DC9852D92D6}"/>
              </a:ext>
            </a:extLst>
          </p:cNvPr>
          <p:cNvSpPr>
            <a:spLocks noChangeArrowheads="1"/>
          </p:cNvSpPr>
          <p:nvPr/>
        </p:nvSpPr>
        <p:spPr bwMode="auto">
          <a:xfrm>
            <a:off x="8951913" y="1906588"/>
            <a:ext cx="357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a:solidFill>
                  <a:srgbClr val="FFCD00"/>
                </a:solidFill>
                <a:latin typeface="Arial Black" panose="020B0A04020102020204" pitchFamily="34" charset="0"/>
                <a:sym typeface="Arial Black" panose="020B0A04020102020204" pitchFamily="34" charset="0"/>
              </a:rPr>
              <a:t>3</a:t>
            </a:r>
            <a:endParaRPr lang="zh-CN" altLang="en-US" sz="3600">
              <a:solidFill>
                <a:srgbClr val="FFCD00"/>
              </a:solidFill>
              <a:latin typeface="Arial Black" panose="020B0A04020102020204" pitchFamily="34" charset="0"/>
              <a:sym typeface="Arial Black" panose="020B0A04020102020204" pitchFamily="34" charset="0"/>
            </a:endParaRPr>
          </a:p>
        </p:txBody>
      </p:sp>
      <p:sp>
        <p:nvSpPr>
          <p:cNvPr id="13325" name="文本框 13">
            <a:extLst>
              <a:ext uri="{FF2B5EF4-FFF2-40B4-BE49-F238E27FC236}">
                <a16:creationId xmlns:a16="http://schemas.microsoft.com/office/drawing/2014/main" id="{53F52F79-7ED7-4A13-B2B7-58555CA1F2B5}"/>
              </a:ext>
            </a:extLst>
          </p:cNvPr>
          <p:cNvSpPr>
            <a:spLocks noChangeArrowheads="1"/>
          </p:cNvSpPr>
          <p:nvPr/>
        </p:nvSpPr>
        <p:spPr bwMode="auto">
          <a:xfrm>
            <a:off x="2074863" y="2525713"/>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6" name="文本框 14">
            <a:extLst>
              <a:ext uri="{FF2B5EF4-FFF2-40B4-BE49-F238E27FC236}">
                <a16:creationId xmlns:a16="http://schemas.microsoft.com/office/drawing/2014/main" id="{131BA74B-5F64-485E-A6CE-C7D7DD009DF4}"/>
              </a:ext>
            </a:extLst>
          </p:cNvPr>
          <p:cNvSpPr>
            <a:spLocks noChangeArrowheads="1"/>
          </p:cNvSpPr>
          <p:nvPr/>
        </p:nvSpPr>
        <p:spPr bwMode="auto">
          <a:xfrm>
            <a:off x="5097463" y="2525713"/>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7" name="文本框 15">
            <a:extLst>
              <a:ext uri="{FF2B5EF4-FFF2-40B4-BE49-F238E27FC236}">
                <a16:creationId xmlns:a16="http://schemas.microsoft.com/office/drawing/2014/main" id="{290D6536-92B7-4337-A278-A92677A45577}"/>
              </a:ext>
            </a:extLst>
          </p:cNvPr>
          <p:cNvSpPr>
            <a:spLocks noChangeArrowheads="1"/>
          </p:cNvSpPr>
          <p:nvPr/>
        </p:nvSpPr>
        <p:spPr bwMode="auto">
          <a:xfrm>
            <a:off x="8148638" y="2525713"/>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8" name="文本框 23">
            <a:extLst>
              <a:ext uri="{FF2B5EF4-FFF2-40B4-BE49-F238E27FC236}">
                <a16:creationId xmlns:a16="http://schemas.microsoft.com/office/drawing/2014/main" id="{1C66165D-744B-4613-8BA1-6D466B6BE61E}"/>
              </a:ext>
            </a:extLst>
          </p:cNvPr>
          <p:cNvSpPr>
            <a:spLocks noChangeArrowheads="1"/>
          </p:cNvSpPr>
          <p:nvPr/>
        </p:nvSpPr>
        <p:spPr bwMode="auto">
          <a:xfrm>
            <a:off x="1776413" y="41386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3329" name="文本框 24">
            <a:extLst>
              <a:ext uri="{FF2B5EF4-FFF2-40B4-BE49-F238E27FC236}">
                <a16:creationId xmlns:a16="http://schemas.microsoft.com/office/drawing/2014/main" id="{F23983AC-B384-4E3D-A1D7-DB7F8945AEAD}"/>
              </a:ext>
            </a:extLst>
          </p:cNvPr>
          <p:cNvSpPr>
            <a:spLocks noChangeArrowheads="1"/>
          </p:cNvSpPr>
          <p:nvPr/>
        </p:nvSpPr>
        <p:spPr bwMode="auto">
          <a:xfrm>
            <a:off x="4799013" y="41386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3330" name="文本框 25">
            <a:extLst>
              <a:ext uri="{FF2B5EF4-FFF2-40B4-BE49-F238E27FC236}">
                <a16:creationId xmlns:a16="http://schemas.microsoft.com/office/drawing/2014/main" id="{52DB8883-06B8-4125-9E79-D1304F588441}"/>
              </a:ext>
            </a:extLst>
          </p:cNvPr>
          <p:cNvSpPr>
            <a:spLocks noChangeArrowheads="1"/>
          </p:cNvSpPr>
          <p:nvPr/>
        </p:nvSpPr>
        <p:spPr bwMode="auto">
          <a:xfrm>
            <a:off x="7859713" y="41386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3331" name="文本框 26">
            <a:extLst>
              <a:ext uri="{FF2B5EF4-FFF2-40B4-BE49-F238E27FC236}">
                <a16:creationId xmlns:a16="http://schemas.microsoft.com/office/drawing/2014/main" id="{B06AE214-D9EF-4BBF-802E-51096C8E1711}"/>
              </a:ext>
            </a:extLst>
          </p:cNvPr>
          <p:cNvSpPr>
            <a:spLocks noChangeArrowheads="1"/>
          </p:cNvSpPr>
          <p:nvPr/>
        </p:nvSpPr>
        <p:spPr bwMode="auto">
          <a:xfrm>
            <a:off x="2074863" y="45910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2" name="文本框 27">
            <a:extLst>
              <a:ext uri="{FF2B5EF4-FFF2-40B4-BE49-F238E27FC236}">
                <a16:creationId xmlns:a16="http://schemas.microsoft.com/office/drawing/2014/main" id="{9930C3FB-8569-45AA-9692-F5E140253231}"/>
              </a:ext>
            </a:extLst>
          </p:cNvPr>
          <p:cNvSpPr>
            <a:spLocks noChangeArrowheads="1"/>
          </p:cNvSpPr>
          <p:nvPr/>
        </p:nvSpPr>
        <p:spPr bwMode="auto">
          <a:xfrm>
            <a:off x="5097463" y="45910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3" name="文本框 28">
            <a:extLst>
              <a:ext uri="{FF2B5EF4-FFF2-40B4-BE49-F238E27FC236}">
                <a16:creationId xmlns:a16="http://schemas.microsoft.com/office/drawing/2014/main" id="{A366B6B2-AD45-4FEA-84D6-4E58BE6B14EE}"/>
              </a:ext>
            </a:extLst>
          </p:cNvPr>
          <p:cNvSpPr>
            <a:spLocks noChangeArrowheads="1"/>
          </p:cNvSpPr>
          <p:nvPr/>
        </p:nvSpPr>
        <p:spPr bwMode="auto">
          <a:xfrm>
            <a:off x="8148638" y="45910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右箭头 1">
            <a:extLst>
              <a:ext uri="{FF2B5EF4-FFF2-40B4-BE49-F238E27FC236}">
                <a16:creationId xmlns:a16="http://schemas.microsoft.com/office/drawing/2014/main" id="{2714EDFF-DBFA-4ED4-BAB5-25FF0AD16960}"/>
              </a:ext>
            </a:extLst>
          </p:cNvPr>
          <p:cNvSpPr>
            <a:spLocks noChangeArrowheads="1"/>
          </p:cNvSpPr>
          <p:nvPr/>
        </p:nvSpPr>
        <p:spPr bwMode="auto">
          <a:xfrm>
            <a:off x="417513" y="2792413"/>
            <a:ext cx="10763250" cy="1271587"/>
          </a:xfrm>
          <a:prstGeom prst="rightArrow">
            <a:avLst>
              <a:gd name="adj1" fmla="val 50000"/>
              <a:gd name="adj2" fmla="val 50003"/>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4339" name="椭圆 5">
            <a:extLst>
              <a:ext uri="{FF2B5EF4-FFF2-40B4-BE49-F238E27FC236}">
                <a16:creationId xmlns:a16="http://schemas.microsoft.com/office/drawing/2014/main" id="{11776CE8-526D-42EA-B411-1D397FB029A8}"/>
              </a:ext>
            </a:extLst>
          </p:cNvPr>
          <p:cNvSpPr>
            <a:spLocks noChangeArrowheads="1"/>
          </p:cNvSpPr>
          <p:nvPr/>
        </p:nvSpPr>
        <p:spPr bwMode="auto">
          <a:xfrm>
            <a:off x="755650" y="2643188"/>
            <a:ext cx="1570038"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0" name="椭圆 6">
            <a:extLst>
              <a:ext uri="{FF2B5EF4-FFF2-40B4-BE49-F238E27FC236}">
                <a16:creationId xmlns:a16="http://schemas.microsoft.com/office/drawing/2014/main" id="{98F24A72-F7DC-4D43-A053-9E120131B4A2}"/>
              </a:ext>
            </a:extLst>
          </p:cNvPr>
          <p:cNvSpPr>
            <a:spLocks noChangeArrowheads="1"/>
          </p:cNvSpPr>
          <p:nvPr/>
        </p:nvSpPr>
        <p:spPr bwMode="auto">
          <a:xfrm>
            <a:off x="2673350" y="2643188"/>
            <a:ext cx="1570038"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1" name="椭圆 7">
            <a:extLst>
              <a:ext uri="{FF2B5EF4-FFF2-40B4-BE49-F238E27FC236}">
                <a16:creationId xmlns:a16="http://schemas.microsoft.com/office/drawing/2014/main" id="{373256D8-9A7D-432B-9E08-7CA8DC0CA091}"/>
              </a:ext>
            </a:extLst>
          </p:cNvPr>
          <p:cNvSpPr>
            <a:spLocks noChangeArrowheads="1"/>
          </p:cNvSpPr>
          <p:nvPr/>
        </p:nvSpPr>
        <p:spPr bwMode="auto">
          <a:xfrm>
            <a:off x="4591050" y="2643188"/>
            <a:ext cx="1571625"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2" name="椭圆 8">
            <a:extLst>
              <a:ext uri="{FF2B5EF4-FFF2-40B4-BE49-F238E27FC236}">
                <a16:creationId xmlns:a16="http://schemas.microsoft.com/office/drawing/2014/main" id="{DE6D2597-59D8-44CA-BEB3-8DCA796E83A1}"/>
              </a:ext>
            </a:extLst>
          </p:cNvPr>
          <p:cNvSpPr>
            <a:spLocks noChangeArrowheads="1"/>
          </p:cNvSpPr>
          <p:nvPr/>
        </p:nvSpPr>
        <p:spPr bwMode="auto">
          <a:xfrm>
            <a:off x="6589713" y="2643188"/>
            <a:ext cx="1570037"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3" name="椭圆 9">
            <a:extLst>
              <a:ext uri="{FF2B5EF4-FFF2-40B4-BE49-F238E27FC236}">
                <a16:creationId xmlns:a16="http://schemas.microsoft.com/office/drawing/2014/main" id="{926B992C-E96B-4FDE-8944-98BAF906FA1F}"/>
              </a:ext>
            </a:extLst>
          </p:cNvPr>
          <p:cNvSpPr>
            <a:spLocks noChangeArrowheads="1"/>
          </p:cNvSpPr>
          <p:nvPr/>
        </p:nvSpPr>
        <p:spPr bwMode="auto">
          <a:xfrm>
            <a:off x="8488363" y="2643188"/>
            <a:ext cx="1570037"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4" name="矩形 10">
            <a:extLst>
              <a:ext uri="{FF2B5EF4-FFF2-40B4-BE49-F238E27FC236}">
                <a16:creationId xmlns:a16="http://schemas.microsoft.com/office/drawing/2014/main" id="{4FAABBE4-788E-4CA2-97B4-15FB9320B087}"/>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12</a:t>
            </a:r>
            <a:endParaRPr lang="zh-CN" altLang="en-US" sz="2800"/>
          </a:p>
        </p:txBody>
      </p:sp>
      <p:sp>
        <p:nvSpPr>
          <p:cNvPr id="14345" name="文本框 11">
            <a:extLst>
              <a:ext uri="{FF2B5EF4-FFF2-40B4-BE49-F238E27FC236}">
                <a16:creationId xmlns:a16="http://schemas.microsoft.com/office/drawing/2014/main" id="{69C50B12-7B61-486D-BED1-678285FB9785}"/>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Effective Workflow – 5</a:t>
            </a:r>
            <a:r>
              <a:rPr lang="en-US" altLang="zh-CN" sz="2800">
                <a:solidFill>
                  <a:schemeClr val="bg1"/>
                </a:solidFill>
                <a:ea typeface="微软雅黑" panose="020B0503020204020204" pitchFamily="34" charset="-122"/>
                <a:sym typeface="Arial" panose="020B0604020202020204" pitchFamily="34" charset="0"/>
              </a:rPr>
              <a:t> Steps</a:t>
            </a:r>
            <a:endParaRPr lang="zh-CN" altLang="en-US" sz="2800">
              <a:solidFill>
                <a:schemeClr val="bg1"/>
              </a:solidFill>
              <a:ea typeface="微软雅黑" panose="020B0503020204020204" pitchFamily="34" charset="-122"/>
              <a:sym typeface="Arial" panose="020B0604020202020204" pitchFamily="34" charset="0"/>
            </a:endParaRPr>
          </a:p>
        </p:txBody>
      </p:sp>
      <p:sp>
        <p:nvSpPr>
          <p:cNvPr id="14346" name="直接连接符 12">
            <a:extLst>
              <a:ext uri="{FF2B5EF4-FFF2-40B4-BE49-F238E27FC236}">
                <a16:creationId xmlns:a16="http://schemas.microsoft.com/office/drawing/2014/main" id="{0E266761-64FA-4167-B049-577807693B04}"/>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7" name="文本框 13">
            <a:extLst>
              <a:ext uri="{FF2B5EF4-FFF2-40B4-BE49-F238E27FC236}">
                <a16:creationId xmlns:a16="http://schemas.microsoft.com/office/drawing/2014/main" id="{CEF9FCB2-AB60-4301-96BC-D1477AEF89B5}"/>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4348" name="文本框 14">
            <a:extLst>
              <a:ext uri="{FF2B5EF4-FFF2-40B4-BE49-F238E27FC236}">
                <a16:creationId xmlns:a16="http://schemas.microsoft.com/office/drawing/2014/main" id="{3F6640D7-39A1-4C90-9198-2C5A88DD1C45}"/>
              </a:ext>
            </a:extLst>
          </p:cNvPr>
          <p:cNvSpPr>
            <a:spLocks noChangeArrowheads="1"/>
          </p:cNvSpPr>
          <p:nvPr/>
        </p:nvSpPr>
        <p:spPr bwMode="auto">
          <a:xfrm>
            <a:off x="1817688" y="1404938"/>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49" name="文本框 15">
            <a:extLst>
              <a:ext uri="{FF2B5EF4-FFF2-40B4-BE49-F238E27FC236}">
                <a16:creationId xmlns:a16="http://schemas.microsoft.com/office/drawing/2014/main" id="{3E71F2F3-67C2-4038-86E0-B31B475AB139}"/>
              </a:ext>
            </a:extLst>
          </p:cNvPr>
          <p:cNvSpPr>
            <a:spLocks noChangeArrowheads="1"/>
          </p:cNvSpPr>
          <p:nvPr/>
        </p:nvSpPr>
        <p:spPr bwMode="auto">
          <a:xfrm>
            <a:off x="1817688" y="1719263"/>
            <a:ext cx="2486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1" name="文本框 31">
            <a:extLst>
              <a:ext uri="{FF2B5EF4-FFF2-40B4-BE49-F238E27FC236}">
                <a16:creationId xmlns:a16="http://schemas.microsoft.com/office/drawing/2014/main" id="{08A67325-DD87-4E01-8C0D-22E14062EF94}"/>
              </a:ext>
            </a:extLst>
          </p:cNvPr>
          <p:cNvSpPr>
            <a:spLocks noChangeArrowheads="1"/>
          </p:cNvSpPr>
          <p:nvPr/>
        </p:nvSpPr>
        <p:spPr bwMode="auto">
          <a:xfrm>
            <a:off x="5594350" y="1404938"/>
            <a:ext cx="256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52" name="文本框 32">
            <a:extLst>
              <a:ext uri="{FF2B5EF4-FFF2-40B4-BE49-F238E27FC236}">
                <a16:creationId xmlns:a16="http://schemas.microsoft.com/office/drawing/2014/main" id="{5689FCDE-D49B-4A2F-B1F1-F60C7CC31147}"/>
              </a:ext>
            </a:extLst>
          </p:cNvPr>
          <p:cNvSpPr>
            <a:spLocks noChangeArrowheads="1"/>
          </p:cNvSpPr>
          <p:nvPr/>
        </p:nvSpPr>
        <p:spPr bwMode="auto">
          <a:xfrm>
            <a:off x="5594350" y="1719263"/>
            <a:ext cx="2486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4" name="文本框 35">
            <a:extLst>
              <a:ext uri="{FF2B5EF4-FFF2-40B4-BE49-F238E27FC236}">
                <a16:creationId xmlns:a16="http://schemas.microsoft.com/office/drawing/2014/main" id="{C7604624-4FA4-47E0-A66A-00081F5FA9E2}"/>
              </a:ext>
            </a:extLst>
          </p:cNvPr>
          <p:cNvSpPr>
            <a:spLocks noChangeArrowheads="1"/>
          </p:cNvSpPr>
          <p:nvPr/>
        </p:nvSpPr>
        <p:spPr bwMode="auto">
          <a:xfrm>
            <a:off x="9550400" y="1404938"/>
            <a:ext cx="256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55" name="文本框 36">
            <a:extLst>
              <a:ext uri="{FF2B5EF4-FFF2-40B4-BE49-F238E27FC236}">
                <a16:creationId xmlns:a16="http://schemas.microsoft.com/office/drawing/2014/main" id="{6B67BF36-CA92-4403-A0B9-68ABA0C62C28}"/>
              </a:ext>
            </a:extLst>
          </p:cNvPr>
          <p:cNvSpPr>
            <a:spLocks noChangeArrowheads="1"/>
          </p:cNvSpPr>
          <p:nvPr/>
        </p:nvSpPr>
        <p:spPr bwMode="auto">
          <a:xfrm>
            <a:off x="9550400" y="1719263"/>
            <a:ext cx="2486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7" name="文本框 39">
            <a:extLst>
              <a:ext uri="{FF2B5EF4-FFF2-40B4-BE49-F238E27FC236}">
                <a16:creationId xmlns:a16="http://schemas.microsoft.com/office/drawing/2014/main" id="{DC9A2353-5D91-46EB-A99E-2038A6451C2C}"/>
              </a:ext>
            </a:extLst>
          </p:cNvPr>
          <p:cNvSpPr>
            <a:spLocks noChangeArrowheads="1"/>
          </p:cNvSpPr>
          <p:nvPr/>
        </p:nvSpPr>
        <p:spPr bwMode="auto">
          <a:xfrm>
            <a:off x="7623175" y="4773613"/>
            <a:ext cx="256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58" name="文本框 40">
            <a:extLst>
              <a:ext uri="{FF2B5EF4-FFF2-40B4-BE49-F238E27FC236}">
                <a16:creationId xmlns:a16="http://schemas.microsoft.com/office/drawing/2014/main" id="{96A34F68-C1E3-41F9-905D-5C93F2AB6536}"/>
              </a:ext>
            </a:extLst>
          </p:cNvPr>
          <p:cNvSpPr>
            <a:spLocks noChangeArrowheads="1"/>
          </p:cNvSpPr>
          <p:nvPr/>
        </p:nvSpPr>
        <p:spPr bwMode="auto">
          <a:xfrm>
            <a:off x="7623175" y="5089525"/>
            <a:ext cx="2486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0" name="文本框 44">
            <a:extLst>
              <a:ext uri="{FF2B5EF4-FFF2-40B4-BE49-F238E27FC236}">
                <a16:creationId xmlns:a16="http://schemas.microsoft.com/office/drawing/2014/main" id="{5048C87E-87DF-4334-AFEB-94CB168FD5A9}"/>
              </a:ext>
            </a:extLst>
          </p:cNvPr>
          <p:cNvSpPr>
            <a:spLocks noChangeArrowheads="1"/>
          </p:cNvSpPr>
          <p:nvPr/>
        </p:nvSpPr>
        <p:spPr bwMode="auto">
          <a:xfrm>
            <a:off x="3790950" y="4773613"/>
            <a:ext cx="256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61" name="文本框 45">
            <a:extLst>
              <a:ext uri="{FF2B5EF4-FFF2-40B4-BE49-F238E27FC236}">
                <a16:creationId xmlns:a16="http://schemas.microsoft.com/office/drawing/2014/main" id="{F26C855A-3B0B-4C9D-AF27-0C4F9ADBFCE0}"/>
              </a:ext>
            </a:extLst>
          </p:cNvPr>
          <p:cNvSpPr>
            <a:spLocks noChangeArrowheads="1"/>
          </p:cNvSpPr>
          <p:nvPr/>
        </p:nvSpPr>
        <p:spPr bwMode="auto">
          <a:xfrm>
            <a:off x="3790950" y="5089525"/>
            <a:ext cx="2486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3" name="文本框 47">
            <a:extLst>
              <a:ext uri="{FF2B5EF4-FFF2-40B4-BE49-F238E27FC236}">
                <a16:creationId xmlns:a16="http://schemas.microsoft.com/office/drawing/2014/main" id="{1D1817CD-5964-44F5-ABB7-9D9A8BAC4638}"/>
              </a:ext>
            </a:extLst>
          </p:cNvPr>
          <p:cNvSpPr>
            <a:spLocks noChangeArrowheads="1"/>
          </p:cNvSpPr>
          <p:nvPr/>
        </p:nvSpPr>
        <p:spPr bwMode="auto">
          <a:xfrm>
            <a:off x="1419225" y="29130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1</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64" name="文本框 48">
            <a:extLst>
              <a:ext uri="{FF2B5EF4-FFF2-40B4-BE49-F238E27FC236}">
                <a16:creationId xmlns:a16="http://schemas.microsoft.com/office/drawing/2014/main" id="{DD4DEF8C-0E78-4879-9850-4369BDB78278}"/>
              </a:ext>
            </a:extLst>
          </p:cNvPr>
          <p:cNvSpPr>
            <a:spLocks noChangeArrowheads="1"/>
          </p:cNvSpPr>
          <p:nvPr/>
        </p:nvSpPr>
        <p:spPr bwMode="auto">
          <a:xfrm>
            <a:off x="844550" y="3321050"/>
            <a:ext cx="14017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5" name="文本框 52">
            <a:extLst>
              <a:ext uri="{FF2B5EF4-FFF2-40B4-BE49-F238E27FC236}">
                <a16:creationId xmlns:a16="http://schemas.microsoft.com/office/drawing/2014/main" id="{9A8188EC-DAEE-43AA-9DEE-4F7884BEECC0}"/>
              </a:ext>
            </a:extLst>
          </p:cNvPr>
          <p:cNvSpPr>
            <a:spLocks noChangeArrowheads="1"/>
          </p:cNvSpPr>
          <p:nvPr/>
        </p:nvSpPr>
        <p:spPr bwMode="auto">
          <a:xfrm>
            <a:off x="3325813" y="2913063"/>
            <a:ext cx="255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2</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66" name="文本框 53">
            <a:extLst>
              <a:ext uri="{FF2B5EF4-FFF2-40B4-BE49-F238E27FC236}">
                <a16:creationId xmlns:a16="http://schemas.microsoft.com/office/drawing/2014/main" id="{7BE0BC77-31B0-459C-926E-441D24ABDDEB}"/>
              </a:ext>
            </a:extLst>
          </p:cNvPr>
          <p:cNvSpPr>
            <a:spLocks noChangeArrowheads="1"/>
          </p:cNvSpPr>
          <p:nvPr/>
        </p:nvSpPr>
        <p:spPr bwMode="auto">
          <a:xfrm>
            <a:off x="2752725" y="3321050"/>
            <a:ext cx="14017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7" name="文本框 55">
            <a:extLst>
              <a:ext uri="{FF2B5EF4-FFF2-40B4-BE49-F238E27FC236}">
                <a16:creationId xmlns:a16="http://schemas.microsoft.com/office/drawing/2014/main" id="{5B135E11-FC77-49C3-B17C-A2C7AAD94833}"/>
              </a:ext>
            </a:extLst>
          </p:cNvPr>
          <p:cNvSpPr>
            <a:spLocks noChangeArrowheads="1"/>
          </p:cNvSpPr>
          <p:nvPr/>
        </p:nvSpPr>
        <p:spPr bwMode="auto">
          <a:xfrm>
            <a:off x="5245100" y="29130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3</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68" name="文本框 56">
            <a:extLst>
              <a:ext uri="{FF2B5EF4-FFF2-40B4-BE49-F238E27FC236}">
                <a16:creationId xmlns:a16="http://schemas.microsoft.com/office/drawing/2014/main" id="{ACEA66D8-1283-4350-83FB-286980C37B89}"/>
              </a:ext>
            </a:extLst>
          </p:cNvPr>
          <p:cNvSpPr>
            <a:spLocks noChangeArrowheads="1"/>
          </p:cNvSpPr>
          <p:nvPr/>
        </p:nvSpPr>
        <p:spPr bwMode="auto">
          <a:xfrm>
            <a:off x="4672013" y="3321050"/>
            <a:ext cx="14017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9" name="文本框 58">
            <a:extLst>
              <a:ext uri="{FF2B5EF4-FFF2-40B4-BE49-F238E27FC236}">
                <a16:creationId xmlns:a16="http://schemas.microsoft.com/office/drawing/2014/main" id="{162C3C7E-1C78-4372-93DF-4580335E0509}"/>
              </a:ext>
            </a:extLst>
          </p:cNvPr>
          <p:cNvSpPr>
            <a:spLocks noChangeArrowheads="1"/>
          </p:cNvSpPr>
          <p:nvPr/>
        </p:nvSpPr>
        <p:spPr bwMode="auto">
          <a:xfrm>
            <a:off x="7246938" y="29003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4</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70" name="文本框 59">
            <a:extLst>
              <a:ext uri="{FF2B5EF4-FFF2-40B4-BE49-F238E27FC236}">
                <a16:creationId xmlns:a16="http://schemas.microsoft.com/office/drawing/2014/main" id="{1BF3B396-1271-4AAC-9239-437498BD9F29}"/>
              </a:ext>
            </a:extLst>
          </p:cNvPr>
          <p:cNvSpPr>
            <a:spLocks noChangeArrowheads="1"/>
          </p:cNvSpPr>
          <p:nvPr/>
        </p:nvSpPr>
        <p:spPr bwMode="auto">
          <a:xfrm>
            <a:off x="6673850" y="3308350"/>
            <a:ext cx="14001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1" name="文本框 61">
            <a:extLst>
              <a:ext uri="{FF2B5EF4-FFF2-40B4-BE49-F238E27FC236}">
                <a16:creationId xmlns:a16="http://schemas.microsoft.com/office/drawing/2014/main" id="{E474AC37-9341-4B56-945D-010B031817C3}"/>
              </a:ext>
            </a:extLst>
          </p:cNvPr>
          <p:cNvSpPr>
            <a:spLocks noChangeArrowheads="1"/>
          </p:cNvSpPr>
          <p:nvPr/>
        </p:nvSpPr>
        <p:spPr bwMode="auto">
          <a:xfrm>
            <a:off x="9145588" y="2919413"/>
            <a:ext cx="255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5</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72" name="文本框 62">
            <a:extLst>
              <a:ext uri="{FF2B5EF4-FFF2-40B4-BE49-F238E27FC236}">
                <a16:creationId xmlns:a16="http://schemas.microsoft.com/office/drawing/2014/main" id="{E9AC53FF-B079-4CCB-AC25-96D089AEC32A}"/>
              </a:ext>
            </a:extLst>
          </p:cNvPr>
          <p:cNvSpPr>
            <a:spLocks noChangeArrowheads="1"/>
          </p:cNvSpPr>
          <p:nvPr/>
        </p:nvSpPr>
        <p:spPr bwMode="auto">
          <a:xfrm>
            <a:off x="8572500" y="3327400"/>
            <a:ext cx="14017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任意多边形 1">
            <a:extLst>
              <a:ext uri="{FF2B5EF4-FFF2-40B4-BE49-F238E27FC236}">
                <a16:creationId xmlns:a16="http://schemas.microsoft.com/office/drawing/2014/main" id="{F31458BD-6569-4C98-907A-40A4D652C08F}"/>
              </a:ext>
            </a:extLst>
          </p:cNvPr>
          <p:cNvSpPr>
            <a:spLocks noChangeArrowheads="1"/>
          </p:cNvSpPr>
          <p:nvPr/>
        </p:nvSpPr>
        <p:spPr bwMode="auto">
          <a:xfrm>
            <a:off x="5610225" y="3457575"/>
            <a:ext cx="2344738" cy="1897063"/>
          </a:xfrm>
          <a:custGeom>
            <a:avLst/>
            <a:gdLst>
              <a:gd name="T0" fmla="*/ 1603525 w 2344740"/>
              <a:gd name="T1" fmla="*/ 0 h 1897191"/>
              <a:gd name="T2" fmla="*/ 1982539 w 2344740"/>
              <a:gd name="T3" fmla="*/ 298241 h 1897191"/>
              <a:gd name="T4" fmla="*/ 2344740 w 2344740"/>
              <a:gd name="T5" fmla="*/ 13231 h 1897191"/>
              <a:gd name="T6" fmla="*/ 2318884 w 2344740"/>
              <a:gd name="T7" fmla="*/ 186271 h 1897191"/>
              <a:gd name="T8" fmla="*/ 637987 w 2344740"/>
              <a:gd name="T9" fmla="*/ 1696749 h 1897191"/>
              <a:gd name="T10" fmla="*/ 480686 w 2344740"/>
              <a:gd name="T11" fmla="*/ 1703732 h 1897191"/>
              <a:gd name="T12" fmla="*/ 480686 w 2344740"/>
              <a:gd name="T13" fmla="*/ 1897191 h 1897191"/>
              <a:gd name="T14" fmla="*/ 0 w 2344740"/>
              <a:gd name="T15" fmla="*/ 1286320 h 1897191"/>
              <a:gd name="T16" fmla="*/ 480686 w 2344740"/>
              <a:gd name="T17" fmla="*/ 675449 h 1897191"/>
              <a:gd name="T18" fmla="*/ 480686 w 2344740"/>
              <a:gd name="T19" fmla="*/ 967982 h 1897191"/>
              <a:gd name="T20" fmla="*/ 571762 w 2344740"/>
              <a:gd name="T21" fmla="*/ 963939 h 1897191"/>
              <a:gd name="T22" fmla="*/ 1597177 w 2344740"/>
              <a:gd name="T23" fmla="*/ 42486 h 1897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44740"/>
              <a:gd name="T37" fmla="*/ 0 h 1897191"/>
              <a:gd name="T38" fmla="*/ 2344740 w 2344740"/>
              <a:gd name="T39" fmla="*/ 1897191 h 1897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44740" h="1897191">
                <a:moveTo>
                  <a:pt x="1603525" y="0"/>
                </a:moveTo>
                <a:lnTo>
                  <a:pt x="1982539" y="298241"/>
                </a:lnTo>
                <a:lnTo>
                  <a:pt x="2344740" y="13231"/>
                </a:lnTo>
                <a:lnTo>
                  <a:pt x="2318884" y="186271"/>
                </a:lnTo>
                <a:cubicBezTo>
                  <a:pt x="2158138" y="997670"/>
                  <a:pt x="1477110" y="1621891"/>
                  <a:pt x="637987" y="1696749"/>
                </a:cubicBezTo>
                <a:lnTo>
                  <a:pt x="480686" y="1703732"/>
                </a:lnTo>
                <a:lnTo>
                  <a:pt x="480686" y="1897191"/>
                </a:lnTo>
                <a:lnTo>
                  <a:pt x="0" y="1286320"/>
                </a:lnTo>
                <a:lnTo>
                  <a:pt x="480686" y="675449"/>
                </a:lnTo>
                <a:lnTo>
                  <a:pt x="480686" y="967982"/>
                </a:lnTo>
                <a:lnTo>
                  <a:pt x="571762" y="963939"/>
                </a:lnTo>
                <a:cubicBezTo>
                  <a:pt x="1083661" y="918272"/>
                  <a:pt x="1499115" y="537472"/>
                  <a:pt x="1597177" y="42486"/>
                </a:cubicBezTo>
                <a:close/>
              </a:path>
            </a:pathLst>
          </a:custGeom>
          <a:solidFill>
            <a:srgbClr val="DDEAF6"/>
          </a:solidFill>
          <a:ln w="12700" cap="flat" cmpd="sng">
            <a:solidFill>
              <a:srgbClr val="1F1F1F"/>
            </a:solidFill>
            <a:bevel/>
            <a:headEnd/>
            <a:tailEnd/>
          </a:ln>
        </p:spPr>
        <p:txBody>
          <a:bodyPr anchor="ctr"/>
          <a:lstStyle/>
          <a:p>
            <a:pPr algn="ctr"/>
            <a:endParaRPr lang="zh-CN" altLang="zh-CN"/>
          </a:p>
        </p:txBody>
      </p:sp>
      <p:sp>
        <p:nvSpPr>
          <p:cNvPr id="15363" name="任意多边形 2">
            <a:extLst>
              <a:ext uri="{FF2B5EF4-FFF2-40B4-BE49-F238E27FC236}">
                <a16:creationId xmlns:a16="http://schemas.microsoft.com/office/drawing/2014/main" id="{94518141-0720-4258-B43A-2A37E6E755F1}"/>
              </a:ext>
            </a:extLst>
          </p:cNvPr>
          <p:cNvSpPr>
            <a:spLocks noChangeArrowheads="1"/>
          </p:cNvSpPr>
          <p:nvPr/>
        </p:nvSpPr>
        <p:spPr bwMode="auto">
          <a:xfrm>
            <a:off x="6261100" y="1409700"/>
            <a:ext cx="1946275" cy="2357438"/>
          </a:xfrm>
          <a:custGeom>
            <a:avLst/>
            <a:gdLst>
              <a:gd name="T0" fmla="*/ 0 w 1946318"/>
              <a:gd name="T1" fmla="*/ 0 h 2358384"/>
              <a:gd name="T2" fmla="*/ 13978 w 1946318"/>
              <a:gd name="T3" fmla="*/ 706 h 2358384"/>
              <a:gd name="T4" fmla="*/ 1707803 w 1946318"/>
              <a:gd name="T5" fmla="*/ 1877698 h 2358384"/>
              <a:gd name="T6" fmla="*/ 1946318 w 1946318"/>
              <a:gd name="T7" fmla="*/ 1877698 h 2358384"/>
              <a:gd name="T8" fmla="*/ 1335447 w 1946318"/>
              <a:gd name="T9" fmla="*/ 2358384 h 2358384"/>
              <a:gd name="T10" fmla="*/ 724576 w 1946318"/>
              <a:gd name="T11" fmla="*/ 1877698 h 2358384"/>
              <a:gd name="T12" fmla="*/ 972053 w 1946318"/>
              <a:gd name="T13" fmla="*/ 1877698 h 2358384"/>
              <a:gd name="T14" fmla="*/ 149787 w 1946318"/>
              <a:gd name="T15" fmla="*/ 774339 h 2358384"/>
              <a:gd name="T16" fmla="*/ 53065 w 1946318"/>
              <a:gd name="T17" fmla="*/ 750429 h 2358384"/>
              <a:gd name="T18" fmla="*/ 321783 w 1946318"/>
              <a:gd name="T19" fmla="*/ 408933 h 2358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6318"/>
              <a:gd name="T31" fmla="*/ 0 h 2358384"/>
              <a:gd name="T32" fmla="*/ 1946318 w 1946318"/>
              <a:gd name="T33" fmla="*/ 2358384 h 2358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6318" h="2358384">
                <a:moveTo>
                  <a:pt x="0" y="0"/>
                </a:moveTo>
                <a:lnTo>
                  <a:pt x="13978" y="706"/>
                </a:lnTo>
                <a:cubicBezTo>
                  <a:pt x="965374" y="97326"/>
                  <a:pt x="1707803" y="900810"/>
                  <a:pt x="1707803" y="1877698"/>
                </a:cubicBezTo>
                <a:lnTo>
                  <a:pt x="1946318" y="1877698"/>
                </a:lnTo>
                <a:lnTo>
                  <a:pt x="1335447" y="2358384"/>
                </a:lnTo>
                <a:lnTo>
                  <a:pt x="724576" y="1877698"/>
                </a:lnTo>
                <a:lnTo>
                  <a:pt x="972053" y="1877698"/>
                </a:lnTo>
                <a:cubicBezTo>
                  <a:pt x="972053" y="1356251"/>
                  <a:pt x="625293" y="915792"/>
                  <a:pt x="149787" y="774339"/>
                </a:cubicBezTo>
                <a:lnTo>
                  <a:pt x="53065" y="750429"/>
                </a:lnTo>
                <a:lnTo>
                  <a:pt x="321783" y="408933"/>
                </a:lnTo>
                <a:close/>
              </a:path>
            </a:pathLst>
          </a:custGeom>
          <a:solidFill>
            <a:srgbClr val="DDEAF6"/>
          </a:solidFill>
          <a:ln w="12700" cap="flat" cmpd="sng">
            <a:solidFill>
              <a:srgbClr val="1F1F1F"/>
            </a:solidFill>
            <a:bevel/>
            <a:headEnd/>
            <a:tailEnd/>
          </a:ln>
        </p:spPr>
        <p:txBody>
          <a:bodyPr anchor="ctr"/>
          <a:lstStyle/>
          <a:p>
            <a:pPr algn="ctr"/>
            <a:endParaRPr lang="zh-CN" altLang="zh-CN"/>
          </a:p>
        </p:txBody>
      </p:sp>
      <p:sp>
        <p:nvSpPr>
          <p:cNvPr id="15364" name="任意多边形 4">
            <a:extLst>
              <a:ext uri="{FF2B5EF4-FFF2-40B4-BE49-F238E27FC236}">
                <a16:creationId xmlns:a16="http://schemas.microsoft.com/office/drawing/2014/main" id="{9E222EEC-4952-4BE3-8CAC-AFB7340EF51E}"/>
              </a:ext>
            </a:extLst>
          </p:cNvPr>
          <p:cNvSpPr>
            <a:spLocks noChangeArrowheads="1"/>
          </p:cNvSpPr>
          <p:nvPr/>
        </p:nvSpPr>
        <p:spPr bwMode="auto">
          <a:xfrm>
            <a:off x="4197350" y="1204913"/>
            <a:ext cx="2379663" cy="1933575"/>
          </a:xfrm>
          <a:custGeom>
            <a:avLst/>
            <a:gdLst>
              <a:gd name="T0" fmla="*/ 1899040 w 2379726"/>
              <a:gd name="T1" fmla="*/ 0 h 1933836"/>
              <a:gd name="T2" fmla="*/ 2379726 w 2379726"/>
              <a:gd name="T3" fmla="*/ 610871 h 1933836"/>
              <a:gd name="T4" fmla="*/ 1899040 w 2379726"/>
              <a:gd name="T5" fmla="*/ 1221742 h 1933836"/>
              <a:gd name="T6" fmla="*/ 1899040 w 2379726"/>
              <a:gd name="T7" fmla="*/ 929665 h 1933836"/>
              <a:gd name="T8" fmla="*/ 1879013 w 2379726"/>
              <a:gd name="T9" fmla="*/ 928654 h 1933836"/>
              <a:gd name="T10" fmla="*/ 751414 w 2379726"/>
              <a:gd name="T11" fmla="*/ 1847674 h 1933836"/>
              <a:gd name="T12" fmla="*/ 738264 w 2379726"/>
              <a:gd name="T13" fmla="*/ 1933836 h 1933836"/>
              <a:gd name="T14" fmla="*/ 364635 w 2379726"/>
              <a:gd name="T15" fmla="*/ 1639832 h 1933836"/>
              <a:gd name="T16" fmla="*/ 0 w 2379726"/>
              <a:gd name="T17" fmla="*/ 1926759 h 1933836"/>
              <a:gd name="T18" fmla="*/ 2021 w 2379726"/>
              <a:gd name="T19" fmla="*/ 1886730 h 1933836"/>
              <a:gd name="T20" fmla="*/ 1879013 w 2379726"/>
              <a:gd name="T21" fmla="*/ 192904 h 1933836"/>
              <a:gd name="T22" fmla="*/ 1899040 w 2379726"/>
              <a:gd name="T23" fmla="*/ 193915 h 1933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9726"/>
              <a:gd name="T37" fmla="*/ 0 h 1933836"/>
              <a:gd name="T38" fmla="*/ 2379726 w 2379726"/>
              <a:gd name="T39" fmla="*/ 1933836 h 19338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9726" h="193383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rgbClr val="DDEAF6"/>
          </a:solidFill>
          <a:ln w="12700" cap="flat" cmpd="sng">
            <a:solidFill>
              <a:srgbClr val="1F1F1F"/>
            </a:solidFill>
            <a:bevel/>
            <a:headEnd/>
            <a:tailEnd/>
          </a:ln>
        </p:spPr>
        <p:txBody>
          <a:bodyPr anchor="ctr"/>
          <a:lstStyle/>
          <a:p>
            <a:pPr algn="ctr"/>
            <a:endParaRPr lang="zh-CN" altLang="zh-CN"/>
          </a:p>
        </p:txBody>
      </p:sp>
      <p:sp>
        <p:nvSpPr>
          <p:cNvPr id="15365" name="任意多边形 5">
            <a:extLst>
              <a:ext uri="{FF2B5EF4-FFF2-40B4-BE49-F238E27FC236}">
                <a16:creationId xmlns:a16="http://schemas.microsoft.com/office/drawing/2014/main" id="{5FE7D35C-4AA3-4A31-987B-CD854C44040F}"/>
              </a:ext>
            </a:extLst>
          </p:cNvPr>
          <p:cNvSpPr>
            <a:spLocks noChangeArrowheads="1"/>
          </p:cNvSpPr>
          <p:nvPr/>
        </p:nvSpPr>
        <p:spPr bwMode="auto">
          <a:xfrm rot="16200000">
            <a:off x="3752057" y="2958306"/>
            <a:ext cx="2379662" cy="1933575"/>
          </a:xfrm>
          <a:custGeom>
            <a:avLst/>
            <a:gdLst>
              <a:gd name="T0" fmla="*/ 1899040 w 2379726"/>
              <a:gd name="T1" fmla="*/ 0 h 1933836"/>
              <a:gd name="T2" fmla="*/ 2379726 w 2379726"/>
              <a:gd name="T3" fmla="*/ 610871 h 1933836"/>
              <a:gd name="T4" fmla="*/ 1899040 w 2379726"/>
              <a:gd name="T5" fmla="*/ 1221742 h 1933836"/>
              <a:gd name="T6" fmla="*/ 1899040 w 2379726"/>
              <a:gd name="T7" fmla="*/ 929665 h 1933836"/>
              <a:gd name="T8" fmla="*/ 1879013 w 2379726"/>
              <a:gd name="T9" fmla="*/ 928654 h 1933836"/>
              <a:gd name="T10" fmla="*/ 751414 w 2379726"/>
              <a:gd name="T11" fmla="*/ 1847674 h 1933836"/>
              <a:gd name="T12" fmla="*/ 738264 w 2379726"/>
              <a:gd name="T13" fmla="*/ 1933836 h 1933836"/>
              <a:gd name="T14" fmla="*/ 364635 w 2379726"/>
              <a:gd name="T15" fmla="*/ 1639832 h 1933836"/>
              <a:gd name="T16" fmla="*/ 0 w 2379726"/>
              <a:gd name="T17" fmla="*/ 1926759 h 1933836"/>
              <a:gd name="T18" fmla="*/ 2021 w 2379726"/>
              <a:gd name="T19" fmla="*/ 1886730 h 1933836"/>
              <a:gd name="T20" fmla="*/ 1879013 w 2379726"/>
              <a:gd name="T21" fmla="*/ 192904 h 1933836"/>
              <a:gd name="T22" fmla="*/ 1899040 w 2379726"/>
              <a:gd name="T23" fmla="*/ 193915 h 1933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9726"/>
              <a:gd name="T37" fmla="*/ 0 h 1933836"/>
              <a:gd name="T38" fmla="*/ 2379726 w 2379726"/>
              <a:gd name="T39" fmla="*/ 1933836 h 19338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9726" h="193383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rgbClr val="FFCD00"/>
          </a:solidFill>
          <a:ln w="12700" cap="flat" cmpd="sng">
            <a:solidFill>
              <a:srgbClr val="1F1F1F"/>
            </a:solidFill>
            <a:bevel/>
            <a:headEnd/>
            <a:tailEnd/>
          </a:ln>
        </p:spPr>
        <p:txBody>
          <a:bodyPr anchor="ctr"/>
          <a:lstStyle/>
          <a:p>
            <a:pPr algn="ctr"/>
            <a:endParaRPr lang="zh-CN" altLang="zh-CN"/>
          </a:p>
        </p:txBody>
      </p:sp>
      <p:sp>
        <p:nvSpPr>
          <p:cNvPr id="15366" name="矩形 6">
            <a:extLst>
              <a:ext uri="{FF2B5EF4-FFF2-40B4-BE49-F238E27FC236}">
                <a16:creationId xmlns:a16="http://schemas.microsoft.com/office/drawing/2014/main" id="{F02A1B6A-B476-4012-B089-2591AF44B9F6}"/>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13</a:t>
            </a:r>
            <a:endParaRPr lang="zh-CN" altLang="en-US" sz="2800"/>
          </a:p>
        </p:txBody>
      </p:sp>
      <p:sp>
        <p:nvSpPr>
          <p:cNvPr id="15367" name="文本框 7">
            <a:extLst>
              <a:ext uri="{FF2B5EF4-FFF2-40B4-BE49-F238E27FC236}">
                <a16:creationId xmlns:a16="http://schemas.microsoft.com/office/drawing/2014/main" id="{2C56E740-E5F6-4E25-81B7-B7C58BA366AB}"/>
              </a:ext>
            </a:extLst>
          </p:cNvPr>
          <p:cNvSpPr>
            <a:spLocks noChangeArrowheads="1"/>
          </p:cNvSpPr>
          <p:nvPr/>
        </p:nvSpPr>
        <p:spPr bwMode="auto">
          <a:xfrm>
            <a:off x="638175" y="568325"/>
            <a:ext cx="623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Effective Workflow – 4</a:t>
            </a:r>
            <a:r>
              <a:rPr lang="en-US" altLang="zh-CN" sz="2800">
                <a:solidFill>
                  <a:schemeClr val="bg1"/>
                </a:solidFill>
                <a:ea typeface="微软雅黑" panose="020B0503020204020204" pitchFamily="34" charset="-122"/>
                <a:sym typeface="Arial" panose="020B0604020202020204" pitchFamily="34" charset="0"/>
              </a:rPr>
              <a:t> Steps Cycle</a:t>
            </a:r>
            <a:endParaRPr lang="zh-CN" altLang="en-US" sz="2800">
              <a:solidFill>
                <a:schemeClr val="bg1"/>
              </a:solidFill>
              <a:ea typeface="微软雅黑" panose="020B0503020204020204" pitchFamily="34" charset="-122"/>
              <a:sym typeface="Arial" panose="020B0604020202020204" pitchFamily="34" charset="0"/>
            </a:endParaRPr>
          </a:p>
        </p:txBody>
      </p:sp>
      <p:sp>
        <p:nvSpPr>
          <p:cNvPr id="15368" name="直接连接符 8">
            <a:extLst>
              <a:ext uri="{FF2B5EF4-FFF2-40B4-BE49-F238E27FC236}">
                <a16:creationId xmlns:a16="http://schemas.microsoft.com/office/drawing/2014/main" id="{D58E9CDC-6344-4310-A0D8-3D13810C9783}"/>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9" name="文本框 9">
            <a:extLst>
              <a:ext uri="{FF2B5EF4-FFF2-40B4-BE49-F238E27FC236}">
                <a16:creationId xmlns:a16="http://schemas.microsoft.com/office/drawing/2014/main" id="{096A8A3B-BDA3-456C-B4FB-755182115E4E}"/>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5370" name="文本框 10">
            <a:extLst>
              <a:ext uri="{FF2B5EF4-FFF2-40B4-BE49-F238E27FC236}">
                <a16:creationId xmlns:a16="http://schemas.microsoft.com/office/drawing/2014/main" id="{A7E22851-4D14-49E3-97F3-310E4CC80F88}"/>
              </a:ext>
            </a:extLst>
          </p:cNvPr>
          <p:cNvSpPr>
            <a:spLocks noChangeArrowheads="1"/>
          </p:cNvSpPr>
          <p:nvPr/>
        </p:nvSpPr>
        <p:spPr bwMode="auto">
          <a:xfrm>
            <a:off x="868363" y="13827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71" name="文本框 11">
            <a:extLst>
              <a:ext uri="{FF2B5EF4-FFF2-40B4-BE49-F238E27FC236}">
                <a16:creationId xmlns:a16="http://schemas.microsoft.com/office/drawing/2014/main" id="{53727F48-87C0-4168-BFAA-1EE6B0D8E9D0}"/>
              </a:ext>
            </a:extLst>
          </p:cNvPr>
          <p:cNvSpPr>
            <a:spLocks noChangeArrowheads="1"/>
          </p:cNvSpPr>
          <p:nvPr/>
        </p:nvSpPr>
        <p:spPr bwMode="auto">
          <a:xfrm>
            <a:off x="576263" y="1716088"/>
            <a:ext cx="28590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6" name="文本框 26">
            <a:extLst>
              <a:ext uri="{FF2B5EF4-FFF2-40B4-BE49-F238E27FC236}">
                <a16:creationId xmlns:a16="http://schemas.microsoft.com/office/drawing/2014/main" id="{C5FF035A-C13D-4985-B2D5-168A00A1FDCF}"/>
              </a:ext>
            </a:extLst>
          </p:cNvPr>
          <p:cNvSpPr>
            <a:spLocks noChangeArrowheads="1"/>
          </p:cNvSpPr>
          <p:nvPr/>
        </p:nvSpPr>
        <p:spPr bwMode="auto">
          <a:xfrm>
            <a:off x="868363" y="44307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77" name="文本框 27">
            <a:extLst>
              <a:ext uri="{FF2B5EF4-FFF2-40B4-BE49-F238E27FC236}">
                <a16:creationId xmlns:a16="http://schemas.microsoft.com/office/drawing/2014/main" id="{53D6C28F-007E-4993-BB36-34600A47F520}"/>
              </a:ext>
            </a:extLst>
          </p:cNvPr>
          <p:cNvSpPr>
            <a:spLocks noChangeArrowheads="1"/>
          </p:cNvSpPr>
          <p:nvPr/>
        </p:nvSpPr>
        <p:spPr bwMode="auto">
          <a:xfrm>
            <a:off x="576263" y="4764088"/>
            <a:ext cx="28590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8" name="文本框 28">
            <a:extLst>
              <a:ext uri="{FF2B5EF4-FFF2-40B4-BE49-F238E27FC236}">
                <a16:creationId xmlns:a16="http://schemas.microsoft.com/office/drawing/2014/main" id="{52BA9DE5-B23C-4DD0-8D93-6972B63934C0}"/>
              </a:ext>
            </a:extLst>
          </p:cNvPr>
          <p:cNvSpPr>
            <a:spLocks noChangeArrowheads="1"/>
          </p:cNvSpPr>
          <p:nvPr/>
        </p:nvSpPr>
        <p:spPr bwMode="auto">
          <a:xfrm>
            <a:off x="8739188" y="44307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79" name="文本框 29">
            <a:extLst>
              <a:ext uri="{FF2B5EF4-FFF2-40B4-BE49-F238E27FC236}">
                <a16:creationId xmlns:a16="http://schemas.microsoft.com/office/drawing/2014/main" id="{54F4BCDE-9261-4A83-A7EB-475F4E5ED4CE}"/>
              </a:ext>
            </a:extLst>
          </p:cNvPr>
          <p:cNvSpPr>
            <a:spLocks noChangeArrowheads="1"/>
          </p:cNvSpPr>
          <p:nvPr/>
        </p:nvSpPr>
        <p:spPr bwMode="auto">
          <a:xfrm>
            <a:off x="8739188" y="4764088"/>
            <a:ext cx="2857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0" name="文本框 30">
            <a:extLst>
              <a:ext uri="{FF2B5EF4-FFF2-40B4-BE49-F238E27FC236}">
                <a16:creationId xmlns:a16="http://schemas.microsoft.com/office/drawing/2014/main" id="{8F51BD53-DF6E-4124-A557-3CCBD2DF7A0A}"/>
              </a:ext>
            </a:extLst>
          </p:cNvPr>
          <p:cNvSpPr>
            <a:spLocks noChangeArrowheads="1"/>
          </p:cNvSpPr>
          <p:nvPr/>
        </p:nvSpPr>
        <p:spPr bwMode="auto">
          <a:xfrm>
            <a:off x="8739188" y="1409700"/>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81" name="文本框 31">
            <a:extLst>
              <a:ext uri="{FF2B5EF4-FFF2-40B4-BE49-F238E27FC236}">
                <a16:creationId xmlns:a16="http://schemas.microsoft.com/office/drawing/2014/main" id="{7894FBA8-0BE8-41CB-83BC-4BBCE9267DBA}"/>
              </a:ext>
            </a:extLst>
          </p:cNvPr>
          <p:cNvSpPr>
            <a:spLocks noChangeArrowheads="1"/>
          </p:cNvSpPr>
          <p:nvPr/>
        </p:nvSpPr>
        <p:spPr bwMode="auto">
          <a:xfrm>
            <a:off x="8739188" y="1743075"/>
            <a:ext cx="2857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2" name="文本框 32">
            <a:extLst>
              <a:ext uri="{FF2B5EF4-FFF2-40B4-BE49-F238E27FC236}">
                <a16:creationId xmlns:a16="http://schemas.microsoft.com/office/drawing/2014/main" id="{DC9A8770-2262-4D9D-89E3-C67FA4BFC297}"/>
              </a:ext>
            </a:extLst>
          </p:cNvPr>
          <p:cNvSpPr>
            <a:spLocks noChangeArrowheads="1"/>
          </p:cNvSpPr>
          <p:nvPr/>
        </p:nvSpPr>
        <p:spPr bwMode="auto">
          <a:xfrm>
            <a:off x="4927600" y="19097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1</a:t>
            </a:r>
            <a:endParaRPr lang="zh-CN" altLang="en-US" sz="2800">
              <a:solidFill>
                <a:schemeClr val="bg1"/>
              </a:solidFill>
              <a:latin typeface="Arial Black" panose="020B0A04020102020204" pitchFamily="34" charset="0"/>
              <a:sym typeface="Arial Black" panose="020B0A04020102020204" pitchFamily="34" charset="0"/>
            </a:endParaRPr>
          </a:p>
        </p:txBody>
      </p:sp>
      <p:sp>
        <p:nvSpPr>
          <p:cNvPr id="15383" name="文本框 33">
            <a:extLst>
              <a:ext uri="{FF2B5EF4-FFF2-40B4-BE49-F238E27FC236}">
                <a16:creationId xmlns:a16="http://schemas.microsoft.com/office/drawing/2014/main" id="{101751B0-388B-46FE-86FE-72386E364328}"/>
              </a:ext>
            </a:extLst>
          </p:cNvPr>
          <p:cNvSpPr>
            <a:spLocks noChangeArrowheads="1"/>
          </p:cNvSpPr>
          <p:nvPr/>
        </p:nvSpPr>
        <p:spPr bwMode="auto">
          <a:xfrm>
            <a:off x="7108825" y="19097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2</a:t>
            </a:r>
            <a:endParaRPr lang="zh-CN" altLang="en-US" sz="2800">
              <a:solidFill>
                <a:schemeClr val="bg1"/>
              </a:solidFill>
              <a:latin typeface="Arial Black" panose="020B0A04020102020204" pitchFamily="34" charset="0"/>
              <a:sym typeface="Arial Black" panose="020B0A04020102020204" pitchFamily="34" charset="0"/>
            </a:endParaRPr>
          </a:p>
        </p:txBody>
      </p:sp>
      <p:sp>
        <p:nvSpPr>
          <p:cNvPr id="15384" name="文本框 34">
            <a:extLst>
              <a:ext uri="{FF2B5EF4-FFF2-40B4-BE49-F238E27FC236}">
                <a16:creationId xmlns:a16="http://schemas.microsoft.com/office/drawing/2014/main" id="{FD962683-4293-4093-BE56-173A9F29A20F}"/>
              </a:ext>
            </a:extLst>
          </p:cNvPr>
          <p:cNvSpPr>
            <a:spLocks noChangeArrowheads="1"/>
          </p:cNvSpPr>
          <p:nvPr/>
        </p:nvSpPr>
        <p:spPr bwMode="auto">
          <a:xfrm>
            <a:off x="7108825" y="4117975"/>
            <a:ext cx="25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3</a:t>
            </a:r>
            <a:endParaRPr lang="zh-CN" altLang="en-US" sz="2800">
              <a:solidFill>
                <a:schemeClr val="bg1"/>
              </a:solidFill>
              <a:latin typeface="Arial Black" panose="020B0A04020102020204" pitchFamily="34" charset="0"/>
              <a:sym typeface="Arial Black" panose="020B0A04020102020204" pitchFamily="34" charset="0"/>
            </a:endParaRPr>
          </a:p>
        </p:txBody>
      </p:sp>
      <p:sp>
        <p:nvSpPr>
          <p:cNvPr id="15385" name="文本框 35">
            <a:extLst>
              <a:ext uri="{FF2B5EF4-FFF2-40B4-BE49-F238E27FC236}">
                <a16:creationId xmlns:a16="http://schemas.microsoft.com/office/drawing/2014/main" id="{BB4883D6-DA64-46E4-82E0-6382B5AADACF}"/>
              </a:ext>
            </a:extLst>
          </p:cNvPr>
          <p:cNvSpPr>
            <a:spLocks noChangeArrowheads="1"/>
          </p:cNvSpPr>
          <p:nvPr/>
        </p:nvSpPr>
        <p:spPr bwMode="auto">
          <a:xfrm>
            <a:off x="4932363" y="4117975"/>
            <a:ext cx="25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4</a:t>
            </a:r>
            <a:endParaRPr lang="zh-CN" altLang="en-US" sz="2800">
              <a:solidFill>
                <a:schemeClr val="bg1"/>
              </a:solidFill>
              <a:latin typeface="Arial Black" panose="020B0A04020102020204" pitchFamily="34" charset="0"/>
              <a:sym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FCD00"/>
        </a:solidFill>
        <a:effectLst/>
      </p:bgPr>
    </p:bg>
    <p:spTree>
      <p:nvGrpSpPr>
        <p:cNvPr id="1" name=""/>
        <p:cNvGrpSpPr/>
        <p:nvPr/>
      </p:nvGrpSpPr>
      <p:grpSpPr>
        <a:xfrm>
          <a:off x="0" y="0"/>
          <a:ext cx="0" cy="0"/>
          <a:chOff x="0" y="0"/>
          <a:chExt cx="0" cy="0"/>
        </a:xfrm>
      </p:grpSpPr>
      <p:sp>
        <p:nvSpPr>
          <p:cNvPr id="16386" name="任意多边形 1">
            <a:extLst>
              <a:ext uri="{FF2B5EF4-FFF2-40B4-BE49-F238E27FC236}">
                <a16:creationId xmlns:a16="http://schemas.microsoft.com/office/drawing/2014/main" id="{E2DD7466-041F-4F2D-AC37-B620291BDF2B}"/>
              </a:ext>
            </a:extLst>
          </p:cNvPr>
          <p:cNvSpPr>
            <a:spLocks noChangeArrowheads="1"/>
          </p:cNvSpPr>
          <p:nvPr/>
        </p:nvSpPr>
        <p:spPr bwMode="auto">
          <a:xfrm rot="3926052">
            <a:off x="2271713" y="1419225"/>
            <a:ext cx="3457575" cy="3800475"/>
          </a:xfrm>
          <a:custGeom>
            <a:avLst/>
            <a:gdLst>
              <a:gd name="T0" fmla="*/ 156885 w 3458025"/>
              <a:gd name="T1" fmla="*/ 1352912 h 3800566"/>
              <a:gd name="T2" fmla="*/ 1283532 w 3458025"/>
              <a:gd name="T3" fmla="*/ 401301 h 3800566"/>
              <a:gd name="T4" fmla="*/ 1376226 w 3458025"/>
              <a:gd name="T5" fmla="*/ 381221 h 3800566"/>
              <a:gd name="T6" fmla="*/ 1567950 w 3458025"/>
              <a:gd name="T7" fmla="*/ 0 h 3800566"/>
              <a:gd name="T8" fmla="*/ 1740962 w 3458025"/>
              <a:gd name="T9" fmla="*/ 344016 h 3800566"/>
              <a:gd name="T10" fmla="*/ 1779236 w 3458025"/>
              <a:gd name="T11" fmla="*/ 343244 h 3800566"/>
              <a:gd name="T12" fmla="*/ 2447654 w 3458025"/>
              <a:gd name="T13" fmla="*/ 499426 h 3800566"/>
              <a:gd name="T14" fmla="*/ 3301140 w 3458025"/>
              <a:gd name="T15" fmla="*/ 2790195 h 3800566"/>
              <a:gd name="T16" fmla="*/ 1010371 w 3458025"/>
              <a:gd name="T17" fmla="*/ 3643681 h 3800566"/>
              <a:gd name="T18" fmla="*/ 156885 w 3458025"/>
              <a:gd name="T19" fmla="*/ 1352912 h 3800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8025"/>
              <a:gd name="T31" fmla="*/ 0 h 3800566"/>
              <a:gd name="T32" fmla="*/ 3458025 w 3458025"/>
              <a:gd name="T33" fmla="*/ 3800566 h 3800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8025" h="3800566">
                <a:moveTo>
                  <a:pt x="156885" y="1352912"/>
                </a:moveTo>
                <a:cubicBezTo>
                  <a:pt x="380138" y="864515"/>
                  <a:pt x="802322" y="529936"/>
                  <a:pt x="1283532" y="401301"/>
                </a:cubicBezTo>
                <a:lnTo>
                  <a:pt x="1376226" y="381221"/>
                </a:lnTo>
                <a:lnTo>
                  <a:pt x="1567950" y="0"/>
                </a:lnTo>
                <a:lnTo>
                  <a:pt x="1740962" y="344016"/>
                </a:lnTo>
                <a:lnTo>
                  <a:pt x="1779236" y="343244"/>
                </a:lnTo>
                <a:cubicBezTo>
                  <a:pt x="2003688" y="349667"/>
                  <a:pt x="2230588" y="400202"/>
                  <a:pt x="2447654" y="499426"/>
                </a:cubicBezTo>
                <a:cubicBezTo>
                  <a:pt x="3315916" y="896321"/>
                  <a:pt x="3698035" y="1921933"/>
                  <a:pt x="3301140" y="2790195"/>
                </a:cubicBezTo>
                <a:cubicBezTo>
                  <a:pt x="2904245" y="3658457"/>
                  <a:pt x="1878633" y="4040576"/>
                  <a:pt x="1010371" y="3643681"/>
                </a:cubicBezTo>
                <a:cubicBezTo>
                  <a:pt x="142109" y="3246786"/>
                  <a:pt x="-240010" y="2221174"/>
                  <a:pt x="156885" y="1352912"/>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387" name="矩形 2">
            <a:extLst>
              <a:ext uri="{FF2B5EF4-FFF2-40B4-BE49-F238E27FC236}">
                <a16:creationId xmlns:a16="http://schemas.microsoft.com/office/drawing/2014/main" id="{46C149D0-74FF-449B-B016-DC6509565805}"/>
              </a:ext>
            </a:extLst>
          </p:cNvPr>
          <p:cNvSpPr>
            <a:spLocks noChangeArrowheads="1"/>
          </p:cNvSpPr>
          <p:nvPr/>
        </p:nvSpPr>
        <p:spPr bwMode="auto">
          <a:xfrm>
            <a:off x="11002963" y="6126163"/>
            <a:ext cx="625475" cy="747712"/>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solidFill>
                  <a:schemeClr val="bg1"/>
                </a:solidFill>
                <a:cs typeface="Arial" panose="020B0604020202020204" pitchFamily="34" charset="0"/>
                <a:sym typeface="Arial" panose="020B0604020202020204" pitchFamily="34" charset="0"/>
              </a:rPr>
              <a:t>14</a:t>
            </a:r>
            <a:endParaRPr lang="zh-CN" altLang="en-US" sz="2800">
              <a:solidFill>
                <a:schemeClr val="bg1"/>
              </a:solidFill>
            </a:endParaRPr>
          </a:p>
        </p:txBody>
      </p:sp>
      <p:sp>
        <p:nvSpPr>
          <p:cNvPr id="16388" name="文本框 3">
            <a:extLst>
              <a:ext uri="{FF2B5EF4-FFF2-40B4-BE49-F238E27FC236}">
                <a16:creationId xmlns:a16="http://schemas.microsoft.com/office/drawing/2014/main" id="{123ADD79-A6D9-47EE-B8FE-D4BF76B1D121}"/>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Break</a:t>
            </a:r>
            <a:endParaRPr lang="zh-CN" altLang="en-US" sz="2800" b="1">
              <a:solidFill>
                <a:schemeClr val="bg1"/>
              </a:solidFill>
              <a:ea typeface="微软雅黑" panose="020B0503020204020204" pitchFamily="34" charset="-122"/>
              <a:sym typeface="Arial" panose="020B0604020202020204" pitchFamily="34" charset="0"/>
            </a:endParaRPr>
          </a:p>
        </p:txBody>
      </p:sp>
      <p:sp>
        <p:nvSpPr>
          <p:cNvPr id="16389" name="直接连接符 4">
            <a:extLst>
              <a:ext uri="{FF2B5EF4-FFF2-40B4-BE49-F238E27FC236}">
                <a16:creationId xmlns:a16="http://schemas.microsoft.com/office/drawing/2014/main" id="{455CC5E3-10E7-4850-9D05-E4AF583FA57D}"/>
              </a:ext>
            </a:extLst>
          </p:cNvPr>
          <p:cNvSpPr>
            <a:spLocks noChangeShapeType="1"/>
          </p:cNvSpPr>
          <p:nvPr/>
        </p:nvSpPr>
        <p:spPr bwMode="auto">
          <a:xfrm flipH="1">
            <a:off x="576263" y="685800"/>
            <a:ext cx="100012" cy="258763"/>
          </a:xfrm>
          <a:prstGeom prst="line">
            <a:avLst/>
          </a:prstGeom>
          <a:noFill/>
          <a:ln w="34925" cap="flat" cmpd="sng">
            <a:solidFill>
              <a:srgbClr val="1F1F1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0" name="文本框 5">
            <a:extLst>
              <a:ext uri="{FF2B5EF4-FFF2-40B4-BE49-F238E27FC236}">
                <a16:creationId xmlns:a16="http://schemas.microsoft.com/office/drawing/2014/main" id="{9EF0360A-00E6-4FA7-9D0B-2DC1943F3B24}"/>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6391" name="文本框 6">
            <a:extLst>
              <a:ext uri="{FF2B5EF4-FFF2-40B4-BE49-F238E27FC236}">
                <a16:creationId xmlns:a16="http://schemas.microsoft.com/office/drawing/2014/main" id="{68FB8502-5F90-4426-B7A9-6DCB30774A92}"/>
              </a:ext>
            </a:extLst>
          </p:cNvPr>
          <p:cNvSpPr>
            <a:spLocks noChangeArrowheads="1"/>
          </p:cNvSpPr>
          <p:nvPr/>
        </p:nvSpPr>
        <p:spPr bwMode="auto">
          <a:xfrm>
            <a:off x="5924550" y="1674813"/>
            <a:ext cx="37163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i="1">
                <a:solidFill>
                  <a:srgbClr val="FFFFFF"/>
                </a:solidFill>
                <a:latin typeface="Arial Unicode MS" pitchFamily="2" charset="-122"/>
                <a:ea typeface="Arial Unicode MS" pitchFamily="2" charset="-122"/>
                <a:sym typeface="Arial Unicode MS" pitchFamily="2" charset="-122"/>
              </a:rPr>
              <a:t>Relax,</a:t>
            </a:r>
            <a:endParaRPr lang="zh-CN" altLang="en-US" sz="4800" b="1" i="1">
              <a:solidFill>
                <a:srgbClr val="FFFFFF"/>
              </a:solidFill>
              <a:latin typeface="Arial Unicode MS" pitchFamily="2" charset="-122"/>
              <a:ea typeface="Arial Unicode MS" pitchFamily="2" charset="-122"/>
              <a:sym typeface="Arial Unicode MS" pitchFamily="2" charset="-122"/>
            </a:endParaRPr>
          </a:p>
          <a:p>
            <a:r>
              <a:rPr lang="en-US" altLang="zh-CN" sz="4800" b="1" i="1">
                <a:solidFill>
                  <a:srgbClr val="FFFFFF"/>
                </a:solidFill>
                <a:latin typeface="Arial Unicode MS" pitchFamily="2" charset="-122"/>
                <a:ea typeface="Arial Unicode MS" pitchFamily="2" charset="-122"/>
                <a:sym typeface="Arial Unicode MS" pitchFamily="2" charset="-122"/>
              </a:rPr>
              <a:t>enjoy your</a:t>
            </a:r>
            <a:endParaRPr lang="zh-CN" altLang="en-US" sz="4800" b="1" i="1">
              <a:solidFill>
                <a:srgbClr val="FFFFFF"/>
              </a:solidFill>
              <a:latin typeface="Arial Unicode MS" pitchFamily="2" charset="-122"/>
              <a:ea typeface="Arial Unicode MS" pitchFamily="2" charset="-122"/>
              <a:sym typeface="Arial Unicode MS" pitchFamily="2" charset="-122"/>
            </a:endParaRPr>
          </a:p>
          <a:p>
            <a:r>
              <a:rPr lang="en-US" altLang="zh-CN" sz="4800" b="1" i="1">
                <a:solidFill>
                  <a:srgbClr val="FFFFFF"/>
                </a:solidFill>
                <a:latin typeface="Arial Unicode MS" pitchFamily="2" charset="-122"/>
                <a:ea typeface="Arial Unicode MS" pitchFamily="2" charset="-122"/>
                <a:sym typeface="Arial Unicode MS" pitchFamily="2" charset="-122"/>
              </a:rPr>
              <a:t>drink…</a:t>
            </a:r>
            <a:endParaRPr lang="zh-CN" altLang="en-US" sz="4800" b="1" i="1">
              <a:solidFill>
                <a:srgbClr val="FFFFFF"/>
              </a:solidFill>
              <a:latin typeface="Arial Unicode MS" pitchFamily="2" charset="-122"/>
              <a:ea typeface="Arial Unicode MS" pitchFamily="2" charset="-122"/>
              <a:sym typeface="Arial Unicode MS" pitchFamily="2" charset="-122"/>
            </a:endParaRPr>
          </a:p>
        </p:txBody>
      </p:sp>
      <p:sp>
        <p:nvSpPr>
          <p:cNvPr id="16392" name="文本框 7">
            <a:extLst>
              <a:ext uri="{FF2B5EF4-FFF2-40B4-BE49-F238E27FC236}">
                <a16:creationId xmlns:a16="http://schemas.microsoft.com/office/drawing/2014/main" id="{4C2E1DF9-4606-49CB-A31F-C39E151284BC}"/>
              </a:ext>
            </a:extLst>
          </p:cNvPr>
          <p:cNvSpPr>
            <a:spLocks noChangeArrowheads="1"/>
          </p:cNvSpPr>
          <p:nvPr/>
        </p:nvSpPr>
        <p:spPr bwMode="auto">
          <a:xfrm>
            <a:off x="5924550" y="4054475"/>
            <a:ext cx="27781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a:solidFill>
                  <a:schemeClr val="bg1"/>
                </a:solidFill>
                <a:latin typeface="Arial Unicode MS" pitchFamily="2" charset="-122"/>
                <a:ea typeface="Arial Unicode MS" pitchFamily="2" charset="-122"/>
                <a:sym typeface="Arial Unicode MS" pitchFamily="2" charset="-122"/>
              </a:rPr>
              <a:t>next presentation</a:t>
            </a:r>
            <a:endParaRPr lang="zh-CN" altLang="en-US" sz="2400" b="1">
              <a:solidFill>
                <a:schemeClr val="bg1"/>
              </a:solidFill>
              <a:latin typeface="Arial Unicode MS" pitchFamily="2" charset="-122"/>
              <a:ea typeface="Arial Unicode MS" pitchFamily="2" charset="-122"/>
              <a:sym typeface="Arial Unicode MS" pitchFamily="2" charset="-122"/>
            </a:endParaRPr>
          </a:p>
          <a:p>
            <a:pPr>
              <a:lnSpc>
                <a:spcPct val="150000"/>
              </a:lnSpc>
            </a:pPr>
            <a:r>
              <a:rPr lang="en-US" altLang="zh-CN" sz="2400" b="1">
                <a:solidFill>
                  <a:schemeClr val="bg1"/>
                </a:solidFill>
                <a:latin typeface="Arial Unicode MS" pitchFamily="2" charset="-122"/>
                <a:ea typeface="Arial Unicode MS" pitchFamily="2" charset="-122"/>
                <a:sym typeface="Arial Unicode MS" pitchFamily="2" charset="-122"/>
              </a:rPr>
              <a:t>10:00 AM</a:t>
            </a:r>
            <a:endParaRPr lang="zh-CN" altLang="en-US" sz="2400" b="1">
              <a:solidFill>
                <a:schemeClr val="bg1"/>
              </a:solidFill>
              <a:latin typeface="Arial Unicode MS" pitchFamily="2" charset="-122"/>
              <a:ea typeface="Arial Unicode MS" pitchFamily="2" charset="-122"/>
              <a:sym typeface="Arial Unicode MS" pitchFamily="2" charset="-122"/>
            </a:endParaRPr>
          </a:p>
        </p:txBody>
      </p:sp>
      <p:sp>
        <p:nvSpPr>
          <p:cNvPr id="16393" name="直接连接符 9">
            <a:extLst>
              <a:ext uri="{FF2B5EF4-FFF2-40B4-BE49-F238E27FC236}">
                <a16:creationId xmlns:a16="http://schemas.microsoft.com/office/drawing/2014/main" id="{F22CAC5A-752D-4282-AB0F-CD454282C054}"/>
              </a:ext>
            </a:extLst>
          </p:cNvPr>
          <p:cNvSpPr>
            <a:spLocks noChangeShapeType="1"/>
          </p:cNvSpPr>
          <p:nvPr/>
        </p:nvSpPr>
        <p:spPr bwMode="auto">
          <a:xfrm>
            <a:off x="6003925" y="3983038"/>
            <a:ext cx="3270250" cy="0"/>
          </a:xfrm>
          <a:prstGeom prst="line">
            <a:avLst/>
          </a:prstGeom>
          <a:noFill/>
          <a:ln w="25400" cap="flat" cmpd="sng">
            <a:solidFill>
              <a:srgbClr val="DBDBDB"/>
            </a:solidFill>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6394" name="图片 10">
            <a:extLst>
              <a:ext uri="{FF2B5EF4-FFF2-40B4-BE49-F238E27FC236}">
                <a16:creationId xmlns:a16="http://schemas.microsoft.com/office/drawing/2014/main" id="{C6C1C779-CE8D-4546-ABA4-BC8137E5B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226218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a:extLst>
              <a:ext uri="{FF2B5EF4-FFF2-40B4-BE49-F238E27FC236}">
                <a16:creationId xmlns:a16="http://schemas.microsoft.com/office/drawing/2014/main" id="{9A4A5F1B-A190-4FD3-A221-A1F5CCB38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2">
            <a:extLst>
              <a:ext uri="{FF2B5EF4-FFF2-40B4-BE49-F238E27FC236}">
                <a16:creationId xmlns:a16="http://schemas.microsoft.com/office/drawing/2014/main" id="{D6EE5E45-2900-4F1F-9B95-7CD3D69D1062}"/>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17412" name="矩形 3">
            <a:extLst>
              <a:ext uri="{FF2B5EF4-FFF2-40B4-BE49-F238E27FC236}">
                <a16:creationId xmlns:a16="http://schemas.microsoft.com/office/drawing/2014/main" id="{93A38285-6E56-483B-B4CA-D560A23295AC}"/>
              </a:ext>
            </a:extLst>
          </p:cNvPr>
          <p:cNvSpPr>
            <a:spLocks noChangeArrowheads="1"/>
          </p:cNvSpPr>
          <p:nvPr/>
        </p:nvSpPr>
        <p:spPr bwMode="auto">
          <a:xfrm>
            <a:off x="0" y="3733800"/>
            <a:ext cx="12204700" cy="3168650"/>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13" name="直接连接符 5">
            <a:extLst>
              <a:ext uri="{FF2B5EF4-FFF2-40B4-BE49-F238E27FC236}">
                <a16:creationId xmlns:a16="http://schemas.microsoft.com/office/drawing/2014/main" id="{211CFBAC-182F-4D37-A285-C838FE2E2C3C}"/>
              </a:ext>
            </a:extLst>
          </p:cNvPr>
          <p:cNvSpPr>
            <a:spLocks noChangeShapeType="1"/>
          </p:cNvSpPr>
          <p:nvPr/>
        </p:nvSpPr>
        <p:spPr bwMode="auto">
          <a:xfrm>
            <a:off x="0" y="3733800"/>
            <a:ext cx="12204700" cy="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14" name="矩形 14">
            <a:extLst>
              <a:ext uri="{FF2B5EF4-FFF2-40B4-BE49-F238E27FC236}">
                <a16:creationId xmlns:a16="http://schemas.microsoft.com/office/drawing/2014/main" id="{AE2BFA76-FB11-4E4F-A49C-789EE9D268A3}"/>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15</a:t>
            </a:r>
            <a:endParaRPr lang="zh-CN" altLang="en-US" sz="2800"/>
          </a:p>
        </p:txBody>
      </p:sp>
      <p:sp>
        <p:nvSpPr>
          <p:cNvPr id="17415" name="文本框 15">
            <a:extLst>
              <a:ext uri="{FF2B5EF4-FFF2-40B4-BE49-F238E27FC236}">
                <a16:creationId xmlns:a16="http://schemas.microsoft.com/office/drawing/2014/main" id="{E6C3ACD5-D94A-4CBE-B03E-3BD8B9D1FAA8}"/>
              </a:ext>
            </a:extLst>
          </p:cNvPr>
          <p:cNvSpPr>
            <a:spLocks noChangeArrowheads="1"/>
          </p:cNvSpPr>
          <p:nvPr/>
        </p:nvSpPr>
        <p:spPr bwMode="auto">
          <a:xfrm>
            <a:off x="609600" y="568325"/>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rgbClr val="FFFFFF"/>
                </a:solidFill>
                <a:latin typeface="Arial Unicode MS" pitchFamily="2" charset="-122"/>
                <a:ea typeface="Arial Unicode MS" pitchFamily="2" charset="-122"/>
                <a:sym typeface="Arial Unicode MS" pitchFamily="2" charset="-122"/>
              </a:rPr>
              <a:t>Study Case</a:t>
            </a:r>
            <a:endParaRPr lang="zh-CN" altLang="en-US"/>
          </a:p>
        </p:txBody>
      </p:sp>
      <p:sp>
        <p:nvSpPr>
          <p:cNvPr id="17416" name="直接连接符 16">
            <a:extLst>
              <a:ext uri="{FF2B5EF4-FFF2-40B4-BE49-F238E27FC236}">
                <a16:creationId xmlns:a16="http://schemas.microsoft.com/office/drawing/2014/main" id="{CC4F4F5A-01CD-4FFB-8DD2-4B361B4B5F47}"/>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17" name="文本框 18">
            <a:extLst>
              <a:ext uri="{FF2B5EF4-FFF2-40B4-BE49-F238E27FC236}">
                <a16:creationId xmlns:a16="http://schemas.microsoft.com/office/drawing/2014/main" id="{09098FC7-D8B7-4AFA-BB9F-803295268D07}"/>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grpSp>
        <p:nvGrpSpPr>
          <p:cNvPr id="17418" name="组合 4">
            <a:extLst>
              <a:ext uri="{FF2B5EF4-FFF2-40B4-BE49-F238E27FC236}">
                <a16:creationId xmlns:a16="http://schemas.microsoft.com/office/drawing/2014/main" id="{AA3208B1-F938-4D6F-BEC9-1A536F5CE0B1}"/>
              </a:ext>
            </a:extLst>
          </p:cNvPr>
          <p:cNvGrpSpPr>
            <a:grpSpLocks/>
          </p:cNvGrpSpPr>
          <p:nvPr/>
        </p:nvGrpSpPr>
        <p:grpSpPr bwMode="auto">
          <a:xfrm>
            <a:off x="5313363" y="608013"/>
            <a:ext cx="6315075" cy="5210175"/>
            <a:chOff x="0" y="0"/>
            <a:chExt cx="6314400" cy="5209995"/>
          </a:xfrm>
        </p:grpSpPr>
        <p:sp>
          <p:nvSpPr>
            <p:cNvPr id="17419" name="圆角矩形 19">
              <a:extLst>
                <a:ext uri="{FF2B5EF4-FFF2-40B4-BE49-F238E27FC236}">
                  <a16:creationId xmlns:a16="http://schemas.microsoft.com/office/drawing/2014/main" id="{CFFAF440-2AC6-4B7B-9D80-44232741A74E}"/>
                </a:ext>
              </a:extLst>
            </p:cNvPr>
            <p:cNvSpPr>
              <a:spLocks noChangeArrowheads="1"/>
            </p:cNvSpPr>
            <p:nvPr/>
          </p:nvSpPr>
          <p:spPr bwMode="auto">
            <a:xfrm>
              <a:off x="641" y="0"/>
              <a:ext cx="6313118" cy="4384110"/>
            </a:xfrm>
            <a:prstGeom prst="roundRect">
              <a:avLst>
                <a:gd name="adj" fmla="val 110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7420" name="矩形 20">
              <a:extLst>
                <a:ext uri="{FF2B5EF4-FFF2-40B4-BE49-F238E27FC236}">
                  <a16:creationId xmlns:a16="http://schemas.microsoft.com/office/drawing/2014/main" id="{4ADA394B-0022-40D0-9E1F-DB62E874EA5A}"/>
                </a:ext>
              </a:extLst>
            </p:cNvPr>
            <p:cNvSpPr>
              <a:spLocks noChangeArrowheads="1"/>
            </p:cNvSpPr>
            <p:nvPr/>
          </p:nvSpPr>
          <p:spPr bwMode="auto">
            <a:xfrm>
              <a:off x="251162" y="219379"/>
              <a:ext cx="5812076" cy="3281819"/>
            </a:xfrm>
            <a:prstGeom prst="rect">
              <a:avLst/>
            </a:prstGeom>
            <a:solidFill>
              <a:srgbClr val="FFC000"/>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7421" name="直接连接符 21">
              <a:extLst>
                <a:ext uri="{FF2B5EF4-FFF2-40B4-BE49-F238E27FC236}">
                  <a16:creationId xmlns:a16="http://schemas.microsoft.com/office/drawing/2014/main" id="{09342CC5-4885-48F4-A2B3-2824F47D5D1C}"/>
                </a:ext>
              </a:extLst>
            </p:cNvPr>
            <p:cNvSpPr>
              <a:spLocks noChangeShapeType="1"/>
            </p:cNvSpPr>
            <p:nvPr/>
          </p:nvSpPr>
          <p:spPr bwMode="auto">
            <a:xfrm flipH="1">
              <a:off x="0" y="3732756"/>
              <a:ext cx="6314400" cy="1"/>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22" name="任意多边形 22">
              <a:extLst>
                <a:ext uri="{FF2B5EF4-FFF2-40B4-BE49-F238E27FC236}">
                  <a16:creationId xmlns:a16="http://schemas.microsoft.com/office/drawing/2014/main" id="{26478B4F-863D-4CC0-8DA7-D93E3D90E10A}"/>
                </a:ext>
              </a:extLst>
            </p:cNvPr>
            <p:cNvSpPr>
              <a:spLocks noChangeArrowheads="1"/>
            </p:cNvSpPr>
            <p:nvPr/>
          </p:nvSpPr>
          <p:spPr bwMode="auto">
            <a:xfrm>
              <a:off x="2155118" y="4395804"/>
              <a:ext cx="2004164" cy="814191"/>
            </a:xfrm>
            <a:custGeom>
              <a:avLst/>
              <a:gdLst>
                <a:gd name="T0" fmla="*/ 313151 w 2004164"/>
                <a:gd name="T1" fmla="*/ 0 h 814191"/>
                <a:gd name="T2" fmla="*/ 0 w 2004164"/>
                <a:gd name="T3" fmla="*/ 801665 h 814191"/>
                <a:gd name="T4" fmla="*/ 2004164 w 2004164"/>
                <a:gd name="T5" fmla="*/ 814191 h 814191"/>
                <a:gd name="T6" fmla="*/ 1703540 w 2004164"/>
                <a:gd name="T7" fmla="*/ 0 h 814191"/>
                <a:gd name="T8" fmla="*/ 313151 w 2004164"/>
                <a:gd name="T9" fmla="*/ 0 h 814191"/>
                <a:gd name="T10" fmla="*/ 0 60000 65536"/>
                <a:gd name="T11" fmla="*/ 0 60000 65536"/>
                <a:gd name="T12" fmla="*/ 0 60000 65536"/>
                <a:gd name="T13" fmla="*/ 0 60000 65536"/>
                <a:gd name="T14" fmla="*/ 0 60000 65536"/>
                <a:gd name="T15" fmla="*/ 0 w 2004164"/>
                <a:gd name="T16" fmla="*/ 0 h 814191"/>
                <a:gd name="T17" fmla="*/ 2004164 w 2004164"/>
                <a:gd name="T18" fmla="*/ 814191 h 814191"/>
              </a:gdLst>
              <a:ahLst/>
              <a:cxnLst>
                <a:cxn ang="T10">
                  <a:pos x="T0" y="T1"/>
                </a:cxn>
                <a:cxn ang="T11">
                  <a:pos x="T2" y="T3"/>
                </a:cxn>
                <a:cxn ang="T12">
                  <a:pos x="T4" y="T5"/>
                </a:cxn>
                <a:cxn ang="T13">
                  <a:pos x="T6" y="T7"/>
                </a:cxn>
                <a:cxn ang="T14">
                  <a:pos x="T8" y="T9"/>
                </a:cxn>
              </a:cxnLst>
              <a:rect l="T15" t="T16" r="T17" b="T18"/>
              <a:pathLst>
                <a:path w="2004164" h="814191">
                  <a:moveTo>
                    <a:pt x="313151" y="0"/>
                  </a:moveTo>
                  <a:cubicBezTo>
                    <a:pt x="296450" y="492691"/>
                    <a:pt x="342379" y="546969"/>
                    <a:pt x="0" y="801665"/>
                  </a:cubicBezTo>
                  <a:lnTo>
                    <a:pt x="2004164" y="814191"/>
                  </a:lnTo>
                  <a:cubicBezTo>
                    <a:pt x="1703540" y="601249"/>
                    <a:pt x="1691014" y="425885"/>
                    <a:pt x="1703540" y="0"/>
                  </a:cubicBezTo>
                  <a:lnTo>
                    <a:pt x="313151" y="0"/>
                  </a:lnTo>
                  <a:close/>
                </a:path>
              </a:pathLst>
            </a:cu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7423" name="直接连接符 23">
              <a:extLst>
                <a:ext uri="{FF2B5EF4-FFF2-40B4-BE49-F238E27FC236}">
                  <a16:creationId xmlns:a16="http://schemas.microsoft.com/office/drawing/2014/main" id="{2E15B58A-369A-4F7E-A890-95A8FB6E2BC2}"/>
                </a:ext>
              </a:extLst>
            </p:cNvPr>
            <p:cNvSpPr>
              <a:spLocks noChangeShapeType="1"/>
            </p:cNvSpPr>
            <p:nvPr/>
          </p:nvSpPr>
          <p:spPr bwMode="auto">
            <a:xfrm>
              <a:off x="2499584" y="4960307"/>
              <a:ext cx="1315233" cy="1"/>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424" name="文本框 17">
            <a:extLst>
              <a:ext uri="{FF2B5EF4-FFF2-40B4-BE49-F238E27FC236}">
                <a16:creationId xmlns:a16="http://schemas.microsoft.com/office/drawing/2014/main" id="{8FCCB7C1-190A-4E37-9E32-0BA49E33E6AA}"/>
              </a:ext>
            </a:extLst>
          </p:cNvPr>
          <p:cNvSpPr>
            <a:spLocks noChangeArrowheads="1"/>
          </p:cNvSpPr>
          <p:nvPr/>
        </p:nvSpPr>
        <p:spPr bwMode="auto">
          <a:xfrm>
            <a:off x="676275" y="1203325"/>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Project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7425" name="文本框 24">
            <a:extLst>
              <a:ext uri="{FF2B5EF4-FFF2-40B4-BE49-F238E27FC236}">
                <a16:creationId xmlns:a16="http://schemas.microsoft.com/office/drawing/2014/main" id="{A5C1F935-DB5F-4D4B-BB7E-9D4708126DF3}"/>
              </a:ext>
            </a:extLst>
          </p:cNvPr>
          <p:cNvSpPr>
            <a:spLocks noChangeArrowheads="1"/>
          </p:cNvSpPr>
          <p:nvPr/>
        </p:nvSpPr>
        <p:spPr bwMode="auto">
          <a:xfrm>
            <a:off x="676275" y="1858963"/>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Client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7426" name="文本框 25">
            <a:extLst>
              <a:ext uri="{FF2B5EF4-FFF2-40B4-BE49-F238E27FC236}">
                <a16:creationId xmlns:a16="http://schemas.microsoft.com/office/drawing/2014/main" id="{7FA0E4D9-6F13-4A5B-A9C3-AF555E2E914C}"/>
              </a:ext>
            </a:extLst>
          </p:cNvPr>
          <p:cNvSpPr>
            <a:spLocks noChangeArrowheads="1"/>
          </p:cNvSpPr>
          <p:nvPr/>
        </p:nvSpPr>
        <p:spPr bwMode="auto">
          <a:xfrm>
            <a:off x="676275" y="2514600"/>
            <a:ext cx="1450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Services</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7427" name="文本框 26">
            <a:extLst>
              <a:ext uri="{FF2B5EF4-FFF2-40B4-BE49-F238E27FC236}">
                <a16:creationId xmlns:a16="http://schemas.microsoft.com/office/drawing/2014/main" id="{B3734F44-6ECA-49F4-BB5D-381431D51AD7}"/>
              </a:ext>
            </a:extLst>
          </p:cNvPr>
          <p:cNvSpPr>
            <a:spLocks noChangeArrowheads="1"/>
          </p:cNvSpPr>
          <p:nvPr/>
        </p:nvSpPr>
        <p:spPr bwMode="auto">
          <a:xfrm>
            <a:off x="674688" y="1527175"/>
            <a:ext cx="28590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8" name="文本框 27">
            <a:extLst>
              <a:ext uri="{FF2B5EF4-FFF2-40B4-BE49-F238E27FC236}">
                <a16:creationId xmlns:a16="http://schemas.microsoft.com/office/drawing/2014/main" id="{10D8CBEF-F72B-40D2-B1DA-DEA773A33F0B}"/>
              </a:ext>
            </a:extLst>
          </p:cNvPr>
          <p:cNvSpPr>
            <a:spLocks noChangeArrowheads="1"/>
          </p:cNvSpPr>
          <p:nvPr/>
        </p:nvSpPr>
        <p:spPr bwMode="auto">
          <a:xfrm>
            <a:off x="674688" y="2192338"/>
            <a:ext cx="28590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9" name="任意多边形 28">
            <a:extLst>
              <a:ext uri="{FF2B5EF4-FFF2-40B4-BE49-F238E27FC236}">
                <a16:creationId xmlns:a16="http://schemas.microsoft.com/office/drawing/2014/main" id="{D7C07681-8C03-4DDA-B678-03F5D35F1F54}"/>
              </a:ext>
            </a:extLst>
          </p:cNvPr>
          <p:cNvSpPr>
            <a:spLocks noChangeArrowheads="1"/>
          </p:cNvSpPr>
          <p:nvPr/>
        </p:nvSpPr>
        <p:spPr bwMode="auto">
          <a:xfrm>
            <a:off x="788988" y="2978150"/>
            <a:ext cx="207962" cy="411163"/>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7430" name="组合 29">
            <a:extLst>
              <a:ext uri="{FF2B5EF4-FFF2-40B4-BE49-F238E27FC236}">
                <a16:creationId xmlns:a16="http://schemas.microsoft.com/office/drawing/2014/main" id="{A54B37D0-B48A-4217-8EEA-AA357FAFDD50}"/>
              </a:ext>
            </a:extLst>
          </p:cNvPr>
          <p:cNvGrpSpPr>
            <a:grpSpLocks/>
          </p:cNvGrpSpPr>
          <p:nvPr/>
        </p:nvGrpSpPr>
        <p:grpSpPr bwMode="auto">
          <a:xfrm>
            <a:off x="1325563" y="2990850"/>
            <a:ext cx="590550" cy="396875"/>
            <a:chOff x="0" y="0"/>
            <a:chExt cx="1023730" cy="708105"/>
          </a:xfrm>
        </p:grpSpPr>
        <p:sp>
          <p:nvSpPr>
            <p:cNvPr id="17431" name="任意多边形 30">
              <a:extLst>
                <a:ext uri="{FF2B5EF4-FFF2-40B4-BE49-F238E27FC236}">
                  <a16:creationId xmlns:a16="http://schemas.microsoft.com/office/drawing/2014/main" id="{E5E16362-EE82-44B6-BF77-412402DC8769}"/>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32" name="圆角矩形 31">
              <a:extLst>
                <a:ext uri="{FF2B5EF4-FFF2-40B4-BE49-F238E27FC236}">
                  <a16:creationId xmlns:a16="http://schemas.microsoft.com/office/drawing/2014/main" id="{1AD309E0-2182-4B3F-813D-C2257B58B0C4}"/>
                </a:ext>
              </a:extLst>
            </p:cNvPr>
            <p:cNvSpPr>
              <a:spLocks noChangeArrowheads="1"/>
            </p:cNvSpPr>
            <p:nvPr/>
          </p:nvSpPr>
          <p:spPr bwMode="auto">
            <a:xfrm>
              <a:off x="0" y="636105"/>
              <a:ext cx="1023730" cy="72000"/>
            </a:xfrm>
            <a:prstGeom prst="roundRect">
              <a:avLst>
                <a:gd name="adj" fmla="val 16667"/>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7433" name="组合 32">
            <a:extLst>
              <a:ext uri="{FF2B5EF4-FFF2-40B4-BE49-F238E27FC236}">
                <a16:creationId xmlns:a16="http://schemas.microsoft.com/office/drawing/2014/main" id="{4611C5F6-C0E1-4BDA-9826-B7DAB6C638FA}"/>
              </a:ext>
            </a:extLst>
          </p:cNvPr>
          <p:cNvGrpSpPr>
            <a:grpSpLocks/>
          </p:cNvGrpSpPr>
          <p:nvPr/>
        </p:nvGrpSpPr>
        <p:grpSpPr bwMode="auto">
          <a:xfrm>
            <a:off x="2271713" y="2959100"/>
            <a:ext cx="268287" cy="431800"/>
            <a:chOff x="0" y="0"/>
            <a:chExt cx="552450" cy="887730"/>
          </a:xfrm>
        </p:grpSpPr>
        <p:grpSp>
          <p:nvGrpSpPr>
            <p:cNvPr id="17434" name="组合 33">
              <a:extLst>
                <a:ext uri="{FF2B5EF4-FFF2-40B4-BE49-F238E27FC236}">
                  <a16:creationId xmlns:a16="http://schemas.microsoft.com/office/drawing/2014/main" id="{F7EA0890-6934-44E1-894B-49F695E63C31}"/>
                </a:ext>
              </a:extLst>
            </p:cNvPr>
            <p:cNvGrpSpPr>
              <a:grpSpLocks/>
            </p:cNvGrpSpPr>
            <p:nvPr/>
          </p:nvGrpSpPr>
          <p:grpSpPr bwMode="auto">
            <a:xfrm>
              <a:off x="0" y="0"/>
              <a:ext cx="552450" cy="552450"/>
              <a:chOff x="0" y="0"/>
              <a:chExt cx="552450" cy="552450"/>
            </a:xfrm>
          </p:grpSpPr>
          <p:sp>
            <p:nvSpPr>
              <p:cNvPr id="17435" name="同心圆 43">
                <a:extLst>
                  <a:ext uri="{FF2B5EF4-FFF2-40B4-BE49-F238E27FC236}">
                    <a16:creationId xmlns:a16="http://schemas.microsoft.com/office/drawing/2014/main" id="{E8E3CE54-113F-409C-93B2-2594F7CBAD5C}"/>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12700" cap="flat" cmpd="sng">
                <a:solidFill>
                  <a:schemeClr val="tx1"/>
                </a:solidFill>
                <a:bevel/>
                <a:headEnd/>
                <a:tailEnd/>
              </a:ln>
            </p:spPr>
            <p:txBody>
              <a:bodyPr anchor="ctr"/>
              <a:lstStyle/>
              <a:p>
                <a:pPr algn="ctr"/>
                <a:endParaRPr lang="zh-CN" altLang="zh-CN"/>
              </a:p>
            </p:txBody>
          </p:sp>
        </p:grpSp>
        <p:grpSp>
          <p:nvGrpSpPr>
            <p:cNvPr id="17438" name="组合 34">
              <a:extLst>
                <a:ext uri="{FF2B5EF4-FFF2-40B4-BE49-F238E27FC236}">
                  <a16:creationId xmlns:a16="http://schemas.microsoft.com/office/drawing/2014/main" id="{578CC268-6AC7-4244-A298-3FB09E3043F9}"/>
                </a:ext>
              </a:extLst>
            </p:cNvPr>
            <p:cNvGrpSpPr>
              <a:grpSpLocks/>
            </p:cNvGrpSpPr>
            <p:nvPr/>
          </p:nvGrpSpPr>
          <p:grpSpPr bwMode="auto">
            <a:xfrm>
              <a:off x="51435" y="384810"/>
              <a:ext cx="449580" cy="502920"/>
              <a:chOff x="0" y="0"/>
              <a:chExt cx="449580" cy="502920"/>
            </a:xfrm>
          </p:grpSpPr>
          <p:sp>
            <p:nvSpPr>
              <p:cNvPr id="17439" name="直接连接符 35">
                <a:extLst>
                  <a:ext uri="{FF2B5EF4-FFF2-40B4-BE49-F238E27FC236}">
                    <a16:creationId xmlns:a16="http://schemas.microsoft.com/office/drawing/2014/main" id="{68B1A18F-CBAC-4FA3-AAF8-C10AFECB05B0}"/>
                  </a:ext>
                </a:extLst>
              </p:cNvPr>
              <p:cNvSpPr>
                <a:spLocks noChangeShapeType="1"/>
              </p:cNvSpPr>
              <p:nvPr/>
            </p:nvSpPr>
            <p:spPr bwMode="auto">
              <a:xfrm flipH="1">
                <a:off x="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0" name="直接连接符 36">
                <a:extLst>
                  <a:ext uri="{FF2B5EF4-FFF2-40B4-BE49-F238E27FC236}">
                    <a16:creationId xmlns:a16="http://schemas.microsoft.com/office/drawing/2014/main" id="{F0D54F94-4F58-492D-BFAC-4C09AE5FC7FA}"/>
                  </a:ext>
                </a:extLst>
              </p:cNvPr>
              <p:cNvSpPr>
                <a:spLocks noChangeShapeType="1"/>
              </p:cNvSpPr>
              <p:nvPr/>
            </p:nvSpPr>
            <p:spPr bwMode="auto">
              <a:xfrm flipH="1" flipV="1">
                <a:off x="29337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1" name="直接连接符 37">
                <a:extLst>
                  <a:ext uri="{FF2B5EF4-FFF2-40B4-BE49-F238E27FC236}">
                    <a16:creationId xmlns:a16="http://schemas.microsoft.com/office/drawing/2014/main" id="{116F0BE4-D7EE-4466-A9ED-94CA34CB7FA7}"/>
                  </a:ext>
                </a:extLst>
              </p:cNvPr>
              <p:cNvSpPr>
                <a:spLocks noChangeShapeType="1"/>
              </p:cNvSpPr>
              <p:nvPr/>
            </p:nvSpPr>
            <p:spPr bwMode="auto">
              <a:xfrm>
                <a:off x="110490" y="175260"/>
                <a:ext cx="23622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2" name="直接连接符 38">
                <a:extLst>
                  <a:ext uri="{FF2B5EF4-FFF2-40B4-BE49-F238E27FC236}">
                    <a16:creationId xmlns:a16="http://schemas.microsoft.com/office/drawing/2014/main" id="{CA7DD7EB-BBF6-46B4-A1E2-88E36B4015EA}"/>
                  </a:ext>
                </a:extLst>
              </p:cNvPr>
              <p:cNvSpPr>
                <a:spLocks noChangeShapeType="1"/>
              </p:cNvSpPr>
              <p:nvPr/>
            </p:nvSpPr>
            <p:spPr bwMode="auto">
              <a:xfrm>
                <a:off x="38100" y="369570"/>
                <a:ext cx="36000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3" name="直接连接符 39">
                <a:extLst>
                  <a:ext uri="{FF2B5EF4-FFF2-40B4-BE49-F238E27FC236}">
                    <a16:creationId xmlns:a16="http://schemas.microsoft.com/office/drawing/2014/main" id="{618171E6-C5E4-4273-8534-ECD02AB3E0AA}"/>
                  </a:ext>
                </a:extLst>
              </p:cNvPr>
              <p:cNvSpPr>
                <a:spLocks noChangeShapeType="1"/>
              </p:cNvSpPr>
              <p:nvPr/>
            </p:nvSpPr>
            <p:spPr bwMode="auto">
              <a:xfrm>
                <a:off x="13763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4" name="直接连接符 40">
                <a:extLst>
                  <a:ext uri="{FF2B5EF4-FFF2-40B4-BE49-F238E27FC236}">
                    <a16:creationId xmlns:a16="http://schemas.microsoft.com/office/drawing/2014/main" id="{3A834E65-CF7E-4283-9EE8-DA027EADFF1D}"/>
                  </a:ext>
                </a:extLst>
              </p:cNvPr>
              <p:cNvSpPr>
                <a:spLocks noChangeShapeType="1"/>
              </p:cNvSpPr>
              <p:nvPr/>
            </p:nvSpPr>
            <p:spPr bwMode="auto">
              <a:xfrm flipH="1">
                <a:off x="11477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5" name="直接连接符 41">
                <a:extLst>
                  <a:ext uri="{FF2B5EF4-FFF2-40B4-BE49-F238E27FC236}">
                    <a16:creationId xmlns:a16="http://schemas.microsoft.com/office/drawing/2014/main" id="{05B657B7-9E73-409F-A4FA-6E5C040F85A3}"/>
                  </a:ext>
                </a:extLst>
              </p:cNvPr>
              <p:cNvSpPr>
                <a:spLocks noChangeShapeType="1"/>
              </p:cNvSpPr>
              <p:nvPr/>
            </p:nvSpPr>
            <p:spPr bwMode="auto">
              <a:xfrm>
                <a:off x="9096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6" name="直接连接符 42">
                <a:extLst>
                  <a:ext uri="{FF2B5EF4-FFF2-40B4-BE49-F238E27FC236}">
                    <a16:creationId xmlns:a16="http://schemas.microsoft.com/office/drawing/2014/main" id="{86AE544B-727A-4457-A8BA-BD2D273E0FD1}"/>
                  </a:ext>
                </a:extLst>
              </p:cNvPr>
              <p:cNvSpPr>
                <a:spLocks noChangeShapeType="1"/>
              </p:cNvSpPr>
              <p:nvPr/>
            </p:nvSpPr>
            <p:spPr bwMode="auto">
              <a:xfrm flipV="1">
                <a:off x="6810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7447" name="文本框 46">
            <a:extLst>
              <a:ext uri="{FF2B5EF4-FFF2-40B4-BE49-F238E27FC236}">
                <a16:creationId xmlns:a16="http://schemas.microsoft.com/office/drawing/2014/main" id="{A9F0E8A8-E549-485F-A049-91E57DF4BCF4}"/>
              </a:ext>
            </a:extLst>
          </p:cNvPr>
          <p:cNvSpPr>
            <a:spLocks noChangeArrowheads="1"/>
          </p:cNvSpPr>
          <p:nvPr/>
        </p:nvSpPr>
        <p:spPr bwMode="auto">
          <a:xfrm>
            <a:off x="576263" y="4110038"/>
            <a:ext cx="33893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hereClick to add your text hereClick to add your text hereClick to add your text hereClick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448" name="组合 7">
            <a:extLst>
              <a:ext uri="{FF2B5EF4-FFF2-40B4-BE49-F238E27FC236}">
                <a16:creationId xmlns:a16="http://schemas.microsoft.com/office/drawing/2014/main" id="{E0FB33FE-0E1F-4B50-ACCB-75AC9477BBA2}"/>
              </a:ext>
            </a:extLst>
          </p:cNvPr>
          <p:cNvGrpSpPr>
            <a:grpSpLocks/>
          </p:cNvGrpSpPr>
          <p:nvPr/>
        </p:nvGrpSpPr>
        <p:grpSpPr bwMode="auto">
          <a:xfrm>
            <a:off x="8299450" y="2019300"/>
            <a:ext cx="342900" cy="346075"/>
            <a:chOff x="0" y="0"/>
            <a:chExt cx="689774" cy="700555"/>
          </a:xfrm>
        </p:grpSpPr>
        <p:sp>
          <p:nvSpPr>
            <p:cNvPr id="17449" name="矩形 6">
              <a:extLst>
                <a:ext uri="{FF2B5EF4-FFF2-40B4-BE49-F238E27FC236}">
                  <a16:creationId xmlns:a16="http://schemas.microsoft.com/office/drawing/2014/main" id="{76CA4796-3B56-4CC5-96CB-F6C865731672}"/>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0" name="矩形 47">
              <a:extLst>
                <a:ext uri="{FF2B5EF4-FFF2-40B4-BE49-F238E27FC236}">
                  <a16:creationId xmlns:a16="http://schemas.microsoft.com/office/drawing/2014/main" id="{C88618A8-CE97-463C-A810-DCED370C7816}"/>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1" name="矩形 48">
              <a:extLst>
                <a:ext uri="{FF2B5EF4-FFF2-40B4-BE49-F238E27FC236}">
                  <a16:creationId xmlns:a16="http://schemas.microsoft.com/office/drawing/2014/main" id="{43613F29-AEB6-450C-8611-5E1A06E65D5C}"/>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2" name="矩形 49">
              <a:extLst>
                <a:ext uri="{FF2B5EF4-FFF2-40B4-BE49-F238E27FC236}">
                  <a16:creationId xmlns:a16="http://schemas.microsoft.com/office/drawing/2014/main" id="{797E725C-7674-49DC-B281-D40CA823EFB0}"/>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3" name="矩形 50">
              <a:extLst>
                <a:ext uri="{FF2B5EF4-FFF2-40B4-BE49-F238E27FC236}">
                  <a16:creationId xmlns:a16="http://schemas.microsoft.com/office/drawing/2014/main" id="{3D886EB1-CEF2-472A-97FC-C165303368DC}"/>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7454" name="文本框 51">
            <a:extLst>
              <a:ext uri="{FF2B5EF4-FFF2-40B4-BE49-F238E27FC236}">
                <a16:creationId xmlns:a16="http://schemas.microsoft.com/office/drawing/2014/main" id="{2B4A50A4-044A-4479-901A-5A466DA8CA52}"/>
              </a:ext>
            </a:extLst>
          </p:cNvPr>
          <p:cNvSpPr>
            <a:spLocks noChangeArrowheads="1"/>
          </p:cNvSpPr>
          <p:nvPr/>
        </p:nvSpPr>
        <p:spPr bwMode="auto">
          <a:xfrm>
            <a:off x="7186613" y="2701925"/>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灯片编号占位符 4">
            <a:extLst>
              <a:ext uri="{FF2B5EF4-FFF2-40B4-BE49-F238E27FC236}">
                <a16:creationId xmlns:a16="http://schemas.microsoft.com/office/drawing/2014/main" id="{8A17A8E2-C61E-42C5-995F-DEDD50009765}"/>
              </a:ext>
            </a:extLst>
          </p:cNvPr>
          <p:cNvSpPr>
            <a:spLocks noGrp="1"/>
          </p:cNvSpPr>
          <p:nvPr>
            <p:ph type="sldNum" sz="quarter" idx="12"/>
          </p:nvPr>
        </p:nvSpPr>
        <p:spPr/>
        <p:txBody>
          <a:bodyPr/>
          <a:lstStyle/>
          <a:p>
            <a:fld id="{2D2BD51C-74FE-48ED-B3E6-1F0060B2736D}" type="slidenum">
              <a:rPr lang="zh-CN" altLang="en-US"/>
              <a:pPr/>
              <a:t>16</a:t>
            </a:fld>
            <a:endParaRPr lang="zh-CN" altLang="en-US" sz="1800">
              <a:solidFill>
                <a:schemeClr val="tx1"/>
              </a:solidFill>
            </a:endParaRPr>
          </a:p>
        </p:txBody>
      </p:sp>
      <p:pic>
        <p:nvPicPr>
          <p:cNvPr id="18434" name="图片 1">
            <a:extLst>
              <a:ext uri="{FF2B5EF4-FFF2-40B4-BE49-F238E27FC236}">
                <a16:creationId xmlns:a16="http://schemas.microsoft.com/office/drawing/2014/main" id="{62B800EA-1BBF-4A60-9701-302365BFA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2">
            <a:extLst>
              <a:ext uri="{FF2B5EF4-FFF2-40B4-BE49-F238E27FC236}">
                <a16:creationId xmlns:a16="http://schemas.microsoft.com/office/drawing/2014/main" id="{50D2C37C-8D09-4097-8A05-EC9F9B792D30}"/>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18436" name="矩形 3">
            <a:extLst>
              <a:ext uri="{FF2B5EF4-FFF2-40B4-BE49-F238E27FC236}">
                <a16:creationId xmlns:a16="http://schemas.microsoft.com/office/drawing/2014/main" id="{B641174A-2600-4DA6-B3D6-DF6867DAF21E}"/>
              </a:ext>
            </a:extLst>
          </p:cNvPr>
          <p:cNvSpPr>
            <a:spLocks noChangeArrowheads="1"/>
          </p:cNvSpPr>
          <p:nvPr/>
        </p:nvSpPr>
        <p:spPr bwMode="auto">
          <a:xfrm>
            <a:off x="0" y="3733800"/>
            <a:ext cx="12204700" cy="3168650"/>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37" name="直接连接符 5">
            <a:extLst>
              <a:ext uri="{FF2B5EF4-FFF2-40B4-BE49-F238E27FC236}">
                <a16:creationId xmlns:a16="http://schemas.microsoft.com/office/drawing/2014/main" id="{99FA3DC9-1CEA-4CA7-8D94-DB88E233FB3F}"/>
              </a:ext>
            </a:extLst>
          </p:cNvPr>
          <p:cNvSpPr>
            <a:spLocks noChangeShapeType="1"/>
          </p:cNvSpPr>
          <p:nvPr/>
        </p:nvSpPr>
        <p:spPr bwMode="auto">
          <a:xfrm>
            <a:off x="0" y="3733800"/>
            <a:ext cx="12204700" cy="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8" name="矩形 14">
            <a:extLst>
              <a:ext uri="{FF2B5EF4-FFF2-40B4-BE49-F238E27FC236}">
                <a16:creationId xmlns:a16="http://schemas.microsoft.com/office/drawing/2014/main" id="{FFCAEB15-91ED-4EDE-8CEA-EE904FF5F8E4}"/>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16</a:t>
            </a:r>
            <a:endParaRPr lang="zh-CN" altLang="en-US" sz="2800"/>
          </a:p>
        </p:txBody>
      </p:sp>
      <p:sp>
        <p:nvSpPr>
          <p:cNvPr id="18439" name="文本框 18">
            <a:extLst>
              <a:ext uri="{FF2B5EF4-FFF2-40B4-BE49-F238E27FC236}">
                <a16:creationId xmlns:a16="http://schemas.microsoft.com/office/drawing/2014/main" id="{FB6631CF-10D5-462A-9D5E-6071A2CC32A1}"/>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grpSp>
        <p:nvGrpSpPr>
          <p:cNvPr id="18440" name="组合 33">
            <a:extLst>
              <a:ext uri="{FF2B5EF4-FFF2-40B4-BE49-F238E27FC236}">
                <a16:creationId xmlns:a16="http://schemas.microsoft.com/office/drawing/2014/main" id="{71AE2BC7-FC2E-4E59-89A2-909B40C7C2D7}"/>
              </a:ext>
            </a:extLst>
          </p:cNvPr>
          <p:cNvGrpSpPr>
            <a:grpSpLocks/>
          </p:cNvGrpSpPr>
          <p:nvPr/>
        </p:nvGrpSpPr>
        <p:grpSpPr bwMode="auto">
          <a:xfrm>
            <a:off x="5818188" y="660400"/>
            <a:ext cx="2308225" cy="4949825"/>
            <a:chOff x="0" y="0"/>
            <a:chExt cx="2430049" cy="5210829"/>
          </a:xfrm>
        </p:grpSpPr>
        <p:sp>
          <p:nvSpPr>
            <p:cNvPr id="18441" name="圆角矩形 34">
              <a:extLst>
                <a:ext uri="{FF2B5EF4-FFF2-40B4-BE49-F238E27FC236}">
                  <a16:creationId xmlns:a16="http://schemas.microsoft.com/office/drawing/2014/main" id="{F570B265-0AFF-4689-96E8-6C435692748D}"/>
                </a:ext>
              </a:extLst>
            </p:cNvPr>
            <p:cNvSpPr>
              <a:spLocks noChangeArrowheads="1"/>
            </p:cNvSpPr>
            <p:nvPr/>
          </p:nvSpPr>
          <p:spPr bwMode="auto">
            <a:xfrm>
              <a:off x="0" y="0"/>
              <a:ext cx="2430049" cy="5210829"/>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2" name="圆角矩形 35">
              <a:extLst>
                <a:ext uri="{FF2B5EF4-FFF2-40B4-BE49-F238E27FC236}">
                  <a16:creationId xmlns:a16="http://schemas.microsoft.com/office/drawing/2014/main" id="{6D1FC244-D019-4FEE-9996-3EDAA6DD67F3}"/>
                </a:ext>
              </a:extLst>
            </p:cNvPr>
            <p:cNvSpPr>
              <a:spLocks noChangeArrowheads="1"/>
            </p:cNvSpPr>
            <p:nvPr/>
          </p:nvSpPr>
          <p:spPr bwMode="auto">
            <a:xfrm>
              <a:off x="39722" y="25051"/>
              <a:ext cx="2343983" cy="5152541"/>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3" name="圆角矩形 36">
              <a:extLst>
                <a:ext uri="{FF2B5EF4-FFF2-40B4-BE49-F238E27FC236}">
                  <a16:creationId xmlns:a16="http://schemas.microsoft.com/office/drawing/2014/main" id="{A522B855-B484-4012-A3EA-AC20B464EF9E}"/>
                </a:ext>
              </a:extLst>
            </p:cNvPr>
            <p:cNvSpPr>
              <a:spLocks noChangeArrowheads="1"/>
            </p:cNvSpPr>
            <p:nvPr/>
          </p:nvSpPr>
          <p:spPr bwMode="auto">
            <a:xfrm>
              <a:off x="977713" y="400833"/>
              <a:ext cx="468000" cy="45719"/>
            </a:xfrm>
            <a:prstGeom prst="roundRect">
              <a:avLst>
                <a:gd name="adj" fmla="val 50000"/>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4" name="矩形 37">
              <a:extLst>
                <a:ext uri="{FF2B5EF4-FFF2-40B4-BE49-F238E27FC236}">
                  <a16:creationId xmlns:a16="http://schemas.microsoft.com/office/drawing/2014/main" id="{12FAC25C-D8CE-4A26-824C-CE3012301341}"/>
                </a:ext>
              </a:extLst>
            </p:cNvPr>
            <p:cNvSpPr>
              <a:spLocks noChangeArrowheads="1"/>
            </p:cNvSpPr>
            <p:nvPr/>
          </p:nvSpPr>
          <p:spPr bwMode="auto">
            <a:xfrm>
              <a:off x="147001" y="822334"/>
              <a:ext cx="2129424" cy="3757808"/>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45" name="椭圆 38">
              <a:extLst>
                <a:ext uri="{FF2B5EF4-FFF2-40B4-BE49-F238E27FC236}">
                  <a16:creationId xmlns:a16="http://schemas.microsoft.com/office/drawing/2014/main" id="{C3585F5F-A4C3-493F-BDD6-09CAD43C3C67}"/>
                </a:ext>
              </a:extLst>
            </p:cNvPr>
            <p:cNvSpPr>
              <a:spLocks noChangeAspect="1" noChangeArrowheads="1"/>
            </p:cNvSpPr>
            <p:nvPr/>
          </p:nvSpPr>
          <p:spPr bwMode="auto">
            <a:xfrm>
              <a:off x="1139878" y="162837"/>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6" name="椭圆 39">
              <a:extLst>
                <a:ext uri="{FF2B5EF4-FFF2-40B4-BE49-F238E27FC236}">
                  <a16:creationId xmlns:a16="http://schemas.microsoft.com/office/drawing/2014/main" id="{4FEF5600-2D57-4F1C-B146-B1654A21BE06}"/>
                </a:ext>
              </a:extLst>
            </p:cNvPr>
            <p:cNvSpPr>
              <a:spLocks noChangeAspect="1" noChangeArrowheads="1"/>
            </p:cNvSpPr>
            <p:nvPr/>
          </p:nvSpPr>
          <p:spPr bwMode="auto">
            <a:xfrm>
              <a:off x="793168" y="387692"/>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grpSp>
      <p:grpSp>
        <p:nvGrpSpPr>
          <p:cNvPr id="18447" name="组合 40">
            <a:extLst>
              <a:ext uri="{FF2B5EF4-FFF2-40B4-BE49-F238E27FC236}">
                <a16:creationId xmlns:a16="http://schemas.microsoft.com/office/drawing/2014/main" id="{3CB57905-F7D3-4FAB-A563-762A8B987236}"/>
              </a:ext>
            </a:extLst>
          </p:cNvPr>
          <p:cNvGrpSpPr>
            <a:grpSpLocks/>
          </p:cNvGrpSpPr>
          <p:nvPr/>
        </p:nvGrpSpPr>
        <p:grpSpPr bwMode="auto">
          <a:xfrm>
            <a:off x="9220200" y="660400"/>
            <a:ext cx="2308225" cy="4949825"/>
            <a:chOff x="0" y="0"/>
            <a:chExt cx="2430049" cy="5210829"/>
          </a:xfrm>
        </p:grpSpPr>
        <p:sp>
          <p:nvSpPr>
            <p:cNvPr id="18448" name="圆角矩形 41">
              <a:extLst>
                <a:ext uri="{FF2B5EF4-FFF2-40B4-BE49-F238E27FC236}">
                  <a16:creationId xmlns:a16="http://schemas.microsoft.com/office/drawing/2014/main" id="{C29D4257-3C86-4878-9DBA-545A45D4695E}"/>
                </a:ext>
              </a:extLst>
            </p:cNvPr>
            <p:cNvSpPr>
              <a:spLocks noChangeArrowheads="1"/>
            </p:cNvSpPr>
            <p:nvPr/>
          </p:nvSpPr>
          <p:spPr bwMode="auto">
            <a:xfrm>
              <a:off x="0" y="0"/>
              <a:ext cx="2430049" cy="5210829"/>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9" name="圆角矩形 42">
              <a:extLst>
                <a:ext uri="{FF2B5EF4-FFF2-40B4-BE49-F238E27FC236}">
                  <a16:creationId xmlns:a16="http://schemas.microsoft.com/office/drawing/2014/main" id="{D7897D28-4D7C-4980-BE3E-5F8C2845570A}"/>
                </a:ext>
              </a:extLst>
            </p:cNvPr>
            <p:cNvSpPr>
              <a:spLocks noChangeArrowheads="1"/>
            </p:cNvSpPr>
            <p:nvPr/>
          </p:nvSpPr>
          <p:spPr bwMode="auto">
            <a:xfrm>
              <a:off x="39722" y="25051"/>
              <a:ext cx="2343983" cy="5152541"/>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0" name="圆角矩形 43">
              <a:extLst>
                <a:ext uri="{FF2B5EF4-FFF2-40B4-BE49-F238E27FC236}">
                  <a16:creationId xmlns:a16="http://schemas.microsoft.com/office/drawing/2014/main" id="{2EB9406E-30B4-497A-B999-13F1267F1947}"/>
                </a:ext>
              </a:extLst>
            </p:cNvPr>
            <p:cNvSpPr>
              <a:spLocks noChangeArrowheads="1"/>
            </p:cNvSpPr>
            <p:nvPr/>
          </p:nvSpPr>
          <p:spPr bwMode="auto">
            <a:xfrm>
              <a:off x="977713" y="400833"/>
              <a:ext cx="468000" cy="45719"/>
            </a:xfrm>
            <a:prstGeom prst="roundRect">
              <a:avLst>
                <a:gd name="adj" fmla="val 50000"/>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1" name="矩形 44">
              <a:extLst>
                <a:ext uri="{FF2B5EF4-FFF2-40B4-BE49-F238E27FC236}">
                  <a16:creationId xmlns:a16="http://schemas.microsoft.com/office/drawing/2014/main" id="{02E67120-53F1-4537-8CE0-A676BB02D40F}"/>
                </a:ext>
              </a:extLst>
            </p:cNvPr>
            <p:cNvSpPr>
              <a:spLocks noChangeArrowheads="1"/>
            </p:cNvSpPr>
            <p:nvPr/>
          </p:nvSpPr>
          <p:spPr bwMode="auto">
            <a:xfrm>
              <a:off x="147001" y="822334"/>
              <a:ext cx="2129424" cy="3757808"/>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52" name="椭圆 45">
              <a:extLst>
                <a:ext uri="{FF2B5EF4-FFF2-40B4-BE49-F238E27FC236}">
                  <a16:creationId xmlns:a16="http://schemas.microsoft.com/office/drawing/2014/main" id="{85104220-78E9-4FAB-806A-246A3A668D53}"/>
                </a:ext>
              </a:extLst>
            </p:cNvPr>
            <p:cNvSpPr>
              <a:spLocks noChangeAspect="1" noChangeArrowheads="1"/>
            </p:cNvSpPr>
            <p:nvPr/>
          </p:nvSpPr>
          <p:spPr bwMode="auto">
            <a:xfrm>
              <a:off x="1139878" y="162837"/>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3" name="椭圆 46">
              <a:extLst>
                <a:ext uri="{FF2B5EF4-FFF2-40B4-BE49-F238E27FC236}">
                  <a16:creationId xmlns:a16="http://schemas.microsoft.com/office/drawing/2014/main" id="{9760B9A2-1549-4411-B79D-94E2D3380B5A}"/>
                </a:ext>
              </a:extLst>
            </p:cNvPr>
            <p:cNvSpPr>
              <a:spLocks noChangeAspect="1" noChangeArrowheads="1"/>
            </p:cNvSpPr>
            <p:nvPr/>
          </p:nvSpPr>
          <p:spPr bwMode="auto">
            <a:xfrm>
              <a:off x="793168" y="387692"/>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grpSp>
      <p:grpSp>
        <p:nvGrpSpPr>
          <p:cNvPr id="18454" name="组合 19">
            <a:extLst>
              <a:ext uri="{FF2B5EF4-FFF2-40B4-BE49-F238E27FC236}">
                <a16:creationId xmlns:a16="http://schemas.microsoft.com/office/drawing/2014/main" id="{F68BDC9B-1532-442E-AB85-25A6ACC8600A}"/>
              </a:ext>
            </a:extLst>
          </p:cNvPr>
          <p:cNvGrpSpPr>
            <a:grpSpLocks/>
          </p:cNvGrpSpPr>
          <p:nvPr/>
        </p:nvGrpSpPr>
        <p:grpSpPr bwMode="auto">
          <a:xfrm>
            <a:off x="7483475" y="396875"/>
            <a:ext cx="2428875" cy="5211763"/>
            <a:chOff x="0" y="0"/>
            <a:chExt cx="2430049" cy="5210829"/>
          </a:xfrm>
        </p:grpSpPr>
        <p:sp>
          <p:nvSpPr>
            <p:cNvPr id="18455" name="圆角矩形 20">
              <a:extLst>
                <a:ext uri="{FF2B5EF4-FFF2-40B4-BE49-F238E27FC236}">
                  <a16:creationId xmlns:a16="http://schemas.microsoft.com/office/drawing/2014/main" id="{28863DE1-C373-4581-885E-B522D56B3468}"/>
                </a:ext>
              </a:extLst>
            </p:cNvPr>
            <p:cNvSpPr>
              <a:spLocks noChangeArrowheads="1"/>
            </p:cNvSpPr>
            <p:nvPr/>
          </p:nvSpPr>
          <p:spPr bwMode="auto">
            <a:xfrm>
              <a:off x="0" y="0"/>
              <a:ext cx="2430049" cy="5210829"/>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6" name="圆角矩形 21">
              <a:extLst>
                <a:ext uri="{FF2B5EF4-FFF2-40B4-BE49-F238E27FC236}">
                  <a16:creationId xmlns:a16="http://schemas.microsoft.com/office/drawing/2014/main" id="{4639256A-A5A4-4F73-B72C-25087EFC2E06}"/>
                </a:ext>
              </a:extLst>
            </p:cNvPr>
            <p:cNvSpPr>
              <a:spLocks noChangeArrowheads="1"/>
            </p:cNvSpPr>
            <p:nvPr/>
          </p:nvSpPr>
          <p:spPr bwMode="auto">
            <a:xfrm>
              <a:off x="39722" y="25051"/>
              <a:ext cx="2343983" cy="5152541"/>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7" name="圆角矩形 22">
              <a:extLst>
                <a:ext uri="{FF2B5EF4-FFF2-40B4-BE49-F238E27FC236}">
                  <a16:creationId xmlns:a16="http://schemas.microsoft.com/office/drawing/2014/main" id="{C156AAA7-5827-4C12-B4DE-47C1E73FB8CF}"/>
                </a:ext>
              </a:extLst>
            </p:cNvPr>
            <p:cNvSpPr>
              <a:spLocks noChangeArrowheads="1"/>
            </p:cNvSpPr>
            <p:nvPr/>
          </p:nvSpPr>
          <p:spPr bwMode="auto">
            <a:xfrm>
              <a:off x="977713" y="400833"/>
              <a:ext cx="468000" cy="45719"/>
            </a:xfrm>
            <a:prstGeom prst="roundRect">
              <a:avLst>
                <a:gd name="adj" fmla="val 50000"/>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8" name="矩形 23">
              <a:extLst>
                <a:ext uri="{FF2B5EF4-FFF2-40B4-BE49-F238E27FC236}">
                  <a16:creationId xmlns:a16="http://schemas.microsoft.com/office/drawing/2014/main" id="{9690BB4E-D964-46B8-B9CE-7DD07836BDB5}"/>
                </a:ext>
              </a:extLst>
            </p:cNvPr>
            <p:cNvSpPr>
              <a:spLocks noChangeArrowheads="1"/>
            </p:cNvSpPr>
            <p:nvPr/>
          </p:nvSpPr>
          <p:spPr bwMode="auto">
            <a:xfrm>
              <a:off x="147001" y="822334"/>
              <a:ext cx="2129424" cy="3757808"/>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59" name="椭圆 24">
              <a:extLst>
                <a:ext uri="{FF2B5EF4-FFF2-40B4-BE49-F238E27FC236}">
                  <a16:creationId xmlns:a16="http://schemas.microsoft.com/office/drawing/2014/main" id="{C8EE8DDE-8E49-4867-8638-39418ABA383C}"/>
                </a:ext>
              </a:extLst>
            </p:cNvPr>
            <p:cNvSpPr>
              <a:spLocks noChangeAspect="1" noChangeArrowheads="1"/>
            </p:cNvSpPr>
            <p:nvPr/>
          </p:nvSpPr>
          <p:spPr bwMode="auto">
            <a:xfrm>
              <a:off x="1139878" y="162837"/>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60" name="椭圆 25">
              <a:extLst>
                <a:ext uri="{FF2B5EF4-FFF2-40B4-BE49-F238E27FC236}">
                  <a16:creationId xmlns:a16="http://schemas.microsoft.com/office/drawing/2014/main" id="{FA5D64C6-9900-4800-B2EE-4BAE591A4E3D}"/>
                </a:ext>
              </a:extLst>
            </p:cNvPr>
            <p:cNvSpPr>
              <a:spLocks noChangeAspect="1" noChangeArrowheads="1"/>
            </p:cNvSpPr>
            <p:nvPr/>
          </p:nvSpPr>
          <p:spPr bwMode="auto">
            <a:xfrm>
              <a:off x="793168" y="387692"/>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grpSp>
      <p:grpSp>
        <p:nvGrpSpPr>
          <p:cNvPr id="18461" name="组合 30">
            <a:extLst>
              <a:ext uri="{FF2B5EF4-FFF2-40B4-BE49-F238E27FC236}">
                <a16:creationId xmlns:a16="http://schemas.microsoft.com/office/drawing/2014/main" id="{49746BD6-29C2-4CB5-A7D7-ACC37FF1CAD9}"/>
              </a:ext>
            </a:extLst>
          </p:cNvPr>
          <p:cNvGrpSpPr>
            <a:grpSpLocks/>
          </p:cNvGrpSpPr>
          <p:nvPr/>
        </p:nvGrpSpPr>
        <p:grpSpPr bwMode="auto">
          <a:xfrm>
            <a:off x="8582025" y="2379663"/>
            <a:ext cx="247650" cy="252412"/>
            <a:chOff x="0" y="0"/>
            <a:chExt cx="689774" cy="700555"/>
          </a:xfrm>
        </p:grpSpPr>
        <p:sp>
          <p:nvSpPr>
            <p:cNvPr id="18462" name="矩形 31">
              <a:extLst>
                <a:ext uri="{FF2B5EF4-FFF2-40B4-BE49-F238E27FC236}">
                  <a16:creationId xmlns:a16="http://schemas.microsoft.com/office/drawing/2014/main" id="{ED545CA5-DDB5-471E-8383-AFB6538139D9}"/>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3" name="矩形 32">
              <a:extLst>
                <a:ext uri="{FF2B5EF4-FFF2-40B4-BE49-F238E27FC236}">
                  <a16:creationId xmlns:a16="http://schemas.microsoft.com/office/drawing/2014/main" id="{1A5F721D-55DE-4A6E-80FA-8402FAC7EB49}"/>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4" name="矩形 47">
              <a:extLst>
                <a:ext uri="{FF2B5EF4-FFF2-40B4-BE49-F238E27FC236}">
                  <a16:creationId xmlns:a16="http://schemas.microsoft.com/office/drawing/2014/main" id="{41B8BC05-9DD0-41EE-9335-F97F30843996}"/>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5" name="矩形 48">
              <a:extLst>
                <a:ext uri="{FF2B5EF4-FFF2-40B4-BE49-F238E27FC236}">
                  <a16:creationId xmlns:a16="http://schemas.microsoft.com/office/drawing/2014/main" id="{67076250-ADE4-4827-BE98-918BAE25D445}"/>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6" name="矩形 49">
              <a:extLst>
                <a:ext uri="{FF2B5EF4-FFF2-40B4-BE49-F238E27FC236}">
                  <a16:creationId xmlns:a16="http://schemas.microsoft.com/office/drawing/2014/main" id="{DBD84994-DF75-45D6-BB65-19B877107358}"/>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8467" name="文本框 50">
            <a:extLst>
              <a:ext uri="{FF2B5EF4-FFF2-40B4-BE49-F238E27FC236}">
                <a16:creationId xmlns:a16="http://schemas.microsoft.com/office/drawing/2014/main" id="{0D32BE6B-9E7B-47DE-A2C3-B1621A01A7C7}"/>
              </a:ext>
            </a:extLst>
          </p:cNvPr>
          <p:cNvSpPr>
            <a:spLocks noChangeArrowheads="1"/>
          </p:cNvSpPr>
          <p:nvPr/>
        </p:nvSpPr>
        <p:spPr bwMode="auto">
          <a:xfrm>
            <a:off x="7851775" y="2728913"/>
            <a:ext cx="168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grpSp>
        <p:nvGrpSpPr>
          <p:cNvPr id="18468" name="组合 51">
            <a:extLst>
              <a:ext uri="{FF2B5EF4-FFF2-40B4-BE49-F238E27FC236}">
                <a16:creationId xmlns:a16="http://schemas.microsoft.com/office/drawing/2014/main" id="{C2EE6D94-8FB8-44CA-90C1-B5AA9E7AACEA}"/>
              </a:ext>
            </a:extLst>
          </p:cNvPr>
          <p:cNvGrpSpPr>
            <a:grpSpLocks/>
          </p:cNvGrpSpPr>
          <p:nvPr/>
        </p:nvGrpSpPr>
        <p:grpSpPr bwMode="auto">
          <a:xfrm>
            <a:off x="6654800" y="2846388"/>
            <a:ext cx="247650" cy="252412"/>
            <a:chOff x="0" y="0"/>
            <a:chExt cx="689774" cy="700555"/>
          </a:xfrm>
        </p:grpSpPr>
        <p:sp>
          <p:nvSpPr>
            <p:cNvPr id="18469" name="矩形 52">
              <a:extLst>
                <a:ext uri="{FF2B5EF4-FFF2-40B4-BE49-F238E27FC236}">
                  <a16:creationId xmlns:a16="http://schemas.microsoft.com/office/drawing/2014/main" id="{A9470001-3987-427B-A303-5B09DD8FB5E7}"/>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0" name="矩形 53">
              <a:extLst>
                <a:ext uri="{FF2B5EF4-FFF2-40B4-BE49-F238E27FC236}">
                  <a16:creationId xmlns:a16="http://schemas.microsoft.com/office/drawing/2014/main" id="{DFEEF6F2-6C28-470A-9690-5723A8F86525}"/>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1" name="矩形 54">
              <a:extLst>
                <a:ext uri="{FF2B5EF4-FFF2-40B4-BE49-F238E27FC236}">
                  <a16:creationId xmlns:a16="http://schemas.microsoft.com/office/drawing/2014/main" id="{F3EAC5C7-69FD-4DC5-89FC-9DAD4ECAB1D1}"/>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2" name="矩形 55">
              <a:extLst>
                <a:ext uri="{FF2B5EF4-FFF2-40B4-BE49-F238E27FC236}">
                  <a16:creationId xmlns:a16="http://schemas.microsoft.com/office/drawing/2014/main" id="{9BF4C9A1-9029-4D95-988A-5240C29C4B64}"/>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3" name="矩形 56">
              <a:extLst>
                <a:ext uri="{FF2B5EF4-FFF2-40B4-BE49-F238E27FC236}">
                  <a16:creationId xmlns:a16="http://schemas.microsoft.com/office/drawing/2014/main" id="{4A560582-171D-4DCA-B203-AEAE4CA8A402}"/>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8474" name="文本框 57">
            <a:extLst>
              <a:ext uri="{FF2B5EF4-FFF2-40B4-BE49-F238E27FC236}">
                <a16:creationId xmlns:a16="http://schemas.microsoft.com/office/drawing/2014/main" id="{CC264BE6-B375-4940-906C-C7877D800551}"/>
              </a:ext>
            </a:extLst>
          </p:cNvPr>
          <p:cNvSpPr>
            <a:spLocks noChangeArrowheads="1"/>
          </p:cNvSpPr>
          <p:nvPr/>
        </p:nvSpPr>
        <p:spPr bwMode="auto">
          <a:xfrm>
            <a:off x="5924550" y="3195638"/>
            <a:ext cx="168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grpSp>
        <p:nvGrpSpPr>
          <p:cNvPr id="18475" name="组合 58">
            <a:extLst>
              <a:ext uri="{FF2B5EF4-FFF2-40B4-BE49-F238E27FC236}">
                <a16:creationId xmlns:a16="http://schemas.microsoft.com/office/drawing/2014/main" id="{EF47D5CA-1A33-4AFB-B24E-B48D61DD9B98}"/>
              </a:ext>
            </a:extLst>
          </p:cNvPr>
          <p:cNvGrpSpPr>
            <a:grpSpLocks/>
          </p:cNvGrpSpPr>
          <p:nvPr/>
        </p:nvGrpSpPr>
        <p:grpSpPr bwMode="auto">
          <a:xfrm>
            <a:off x="10460038" y="2846388"/>
            <a:ext cx="247650" cy="252412"/>
            <a:chOff x="0" y="0"/>
            <a:chExt cx="689774" cy="700555"/>
          </a:xfrm>
        </p:grpSpPr>
        <p:sp>
          <p:nvSpPr>
            <p:cNvPr id="18476" name="矩形 59">
              <a:extLst>
                <a:ext uri="{FF2B5EF4-FFF2-40B4-BE49-F238E27FC236}">
                  <a16:creationId xmlns:a16="http://schemas.microsoft.com/office/drawing/2014/main" id="{B712CE6A-5A55-4F35-B8B0-5818C34A9F46}"/>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7" name="矩形 60">
              <a:extLst>
                <a:ext uri="{FF2B5EF4-FFF2-40B4-BE49-F238E27FC236}">
                  <a16:creationId xmlns:a16="http://schemas.microsoft.com/office/drawing/2014/main" id="{F363E5B3-5AD0-4639-9338-6ADB6D476C4A}"/>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8" name="矩形 61">
              <a:extLst>
                <a:ext uri="{FF2B5EF4-FFF2-40B4-BE49-F238E27FC236}">
                  <a16:creationId xmlns:a16="http://schemas.microsoft.com/office/drawing/2014/main" id="{EB23D086-423F-4398-92FF-44939E7DE367}"/>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9" name="矩形 62">
              <a:extLst>
                <a:ext uri="{FF2B5EF4-FFF2-40B4-BE49-F238E27FC236}">
                  <a16:creationId xmlns:a16="http://schemas.microsoft.com/office/drawing/2014/main" id="{F01C842C-3514-4825-BE3C-1CA8A4CD5262}"/>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80" name="矩形 63">
              <a:extLst>
                <a:ext uri="{FF2B5EF4-FFF2-40B4-BE49-F238E27FC236}">
                  <a16:creationId xmlns:a16="http://schemas.microsoft.com/office/drawing/2014/main" id="{BCE6734F-42C4-4E46-8935-4F80D281705C}"/>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8481" name="文本框 64">
            <a:extLst>
              <a:ext uri="{FF2B5EF4-FFF2-40B4-BE49-F238E27FC236}">
                <a16:creationId xmlns:a16="http://schemas.microsoft.com/office/drawing/2014/main" id="{A405115E-2450-4D38-A3DF-11FB78A41EAA}"/>
              </a:ext>
            </a:extLst>
          </p:cNvPr>
          <p:cNvSpPr>
            <a:spLocks noChangeArrowheads="1"/>
          </p:cNvSpPr>
          <p:nvPr/>
        </p:nvSpPr>
        <p:spPr bwMode="auto">
          <a:xfrm>
            <a:off x="9729788" y="3195638"/>
            <a:ext cx="168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8482" name="文本框 65">
            <a:extLst>
              <a:ext uri="{FF2B5EF4-FFF2-40B4-BE49-F238E27FC236}">
                <a16:creationId xmlns:a16="http://schemas.microsoft.com/office/drawing/2014/main" id="{BD0A6543-5A60-45D2-8687-2B5F05393155}"/>
              </a:ext>
            </a:extLst>
          </p:cNvPr>
          <p:cNvSpPr>
            <a:spLocks noChangeArrowheads="1"/>
          </p:cNvSpPr>
          <p:nvPr/>
        </p:nvSpPr>
        <p:spPr bwMode="auto">
          <a:xfrm>
            <a:off x="609600" y="568325"/>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rgbClr val="FFFFFF"/>
                </a:solidFill>
                <a:latin typeface="Arial Unicode MS" pitchFamily="2" charset="-122"/>
                <a:ea typeface="Arial Unicode MS" pitchFamily="2" charset="-122"/>
                <a:sym typeface="Arial Unicode MS" pitchFamily="2" charset="-122"/>
              </a:rPr>
              <a:t>Study Case</a:t>
            </a:r>
            <a:endParaRPr lang="zh-CN" altLang="en-US"/>
          </a:p>
        </p:txBody>
      </p:sp>
      <p:sp>
        <p:nvSpPr>
          <p:cNvPr id="18483" name="直接连接符 66">
            <a:extLst>
              <a:ext uri="{FF2B5EF4-FFF2-40B4-BE49-F238E27FC236}">
                <a16:creationId xmlns:a16="http://schemas.microsoft.com/office/drawing/2014/main" id="{E44B2F1A-AAF0-4883-B616-6B7BC15E7CF0}"/>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84" name="文本框 67">
            <a:extLst>
              <a:ext uri="{FF2B5EF4-FFF2-40B4-BE49-F238E27FC236}">
                <a16:creationId xmlns:a16="http://schemas.microsoft.com/office/drawing/2014/main" id="{A2B29969-0B90-4FB9-A847-90077A25EBEF}"/>
              </a:ext>
            </a:extLst>
          </p:cNvPr>
          <p:cNvSpPr>
            <a:spLocks noChangeArrowheads="1"/>
          </p:cNvSpPr>
          <p:nvPr/>
        </p:nvSpPr>
        <p:spPr bwMode="auto">
          <a:xfrm>
            <a:off x="676275" y="1203325"/>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Project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8485" name="文本框 68">
            <a:extLst>
              <a:ext uri="{FF2B5EF4-FFF2-40B4-BE49-F238E27FC236}">
                <a16:creationId xmlns:a16="http://schemas.microsoft.com/office/drawing/2014/main" id="{345F4666-844A-433B-BA11-258A1F309FCE}"/>
              </a:ext>
            </a:extLst>
          </p:cNvPr>
          <p:cNvSpPr>
            <a:spLocks noChangeArrowheads="1"/>
          </p:cNvSpPr>
          <p:nvPr/>
        </p:nvSpPr>
        <p:spPr bwMode="auto">
          <a:xfrm>
            <a:off x="676275" y="1858963"/>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Client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8486" name="文本框 69">
            <a:extLst>
              <a:ext uri="{FF2B5EF4-FFF2-40B4-BE49-F238E27FC236}">
                <a16:creationId xmlns:a16="http://schemas.microsoft.com/office/drawing/2014/main" id="{D646B33B-8436-4777-99F0-0EC82A6366F9}"/>
              </a:ext>
            </a:extLst>
          </p:cNvPr>
          <p:cNvSpPr>
            <a:spLocks noChangeArrowheads="1"/>
          </p:cNvSpPr>
          <p:nvPr/>
        </p:nvSpPr>
        <p:spPr bwMode="auto">
          <a:xfrm>
            <a:off x="676275" y="2514600"/>
            <a:ext cx="1450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Services</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8487" name="文本框 70">
            <a:extLst>
              <a:ext uri="{FF2B5EF4-FFF2-40B4-BE49-F238E27FC236}">
                <a16:creationId xmlns:a16="http://schemas.microsoft.com/office/drawing/2014/main" id="{A4691F2F-7F42-4249-91C8-660503D6190D}"/>
              </a:ext>
            </a:extLst>
          </p:cNvPr>
          <p:cNvSpPr>
            <a:spLocks noChangeArrowheads="1"/>
          </p:cNvSpPr>
          <p:nvPr/>
        </p:nvSpPr>
        <p:spPr bwMode="auto">
          <a:xfrm>
            <a:off x="674688" y="1527175"/>
            <a:ext cx="28590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88" name="文本框 71">
            <a:extLst>
              <a:ext uri="{FF2B5EF4-FFF2-40B4-BE49-F238E27FC236}">
                <a16:creationId xmlns:a16="http://schemas.microsoft.com/office/drawing/2014/main" id="{70D474F9-58A4-4F7D-B7B7-D778623AC32A}"/>
              </a:ext>
            </a:extLst>
          </p:cNvPr>
          <p:cNvSpPr>
            <a:spLocks noChangeArrowheads="1"/>
          </p:cNvSpPr>
          <p:nvPr/>
        </p:nvSpPr>
        <p:spPr bwMode="auto">
          <a:xfrm>
            <a:off x="674688" y="2192338"/>
            <a:ext cx="28590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89" name="任意多边形 72">
            <a:extLst>
              <a:ext uri="{FF2B5EF4-FFF2-40B4-BE49-F238E27FC236}">
                <a16:creationId xmlns:a16="http://schemas.microsoft.com/office/drawing/2014/main" id="{9A8EA50A-66CC-496B-8FE6-6F7BDC0AA504}"/>
              </a:ext>
            </a:extLst>
          </p:cNvPr>
          <p:cNvSpPr>
            <a:spLocks noChangeArrowheads="1"/>
          </p:cNvSpPr>
          <p:nvPr/>
        </p:nvSpPr>
        <p:spPr bwMode="auto">
          <a:xfrm>
            <a:off x="788988" y="2978150"/>
            <a:ext cx="207962" cy="411163"/>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8490" name="组合 73">
            <a:extLst>
              <a:ext uri="{FF2B5EF4-FFF2-40B4-BE49-F238E27FC236}">
                <a16:creationId xmlns:a16="http://schemas.microsoft.com/office/drawing/2014/main" id="{3C34FF91-B485-4FC4-B760-EDFF72DAAD24}"/>
              </a:ext>
            </a:extLst>
          </p:cNvPr>
          <p:cNvGrpSpPr>
            <a:grpSpLocks/>
          </p:cNvGrpSpPr>
          <p:nvPr/>
        </p:nvGrpSpPr>
        <p:grpSpPr bwMode="auto">
          <a:xfrm>
            <a:off x="1325563" y="2990850"/>
            <a:ext cx="590550" cy="396875"/>
            <a:chOff x="0" y="0"/>
            <a:chExt cx="1023730" cy="708105"/>
          </a:xfrm>
        </p:grpSpPr>
        <p:sp>
          <p:nvSpPr>
            <p:cNvPr id="18491" name="任意多边形 74">
              <a:extLst>
                <a:ext uri="{FF2B5EF4-FFF2-40B4-BE49-F238E27FC236}">
                  <a16:creationId xmlns:a16="http://schemas.microsoft.com/office/drawing/2014/main" id="{97C7E8E5-59DF-4415-BA1D-6BC71903129B}"/>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92" name="圆角矩形 75">
              <a:extLst>
                <a:ext uri="{FF2B5EF4-FFF2-40B4-BE49-F238E27FC236}">
                  <a16:creationId xmlns:a16="http://schemas.microsoft.com/office/drawing/2014/main" id="{F2158B1F-A46A-444C-A674-97F196990DBD}"/>
                </a:ext>
              </a:extLst>
            </p:cNvPr>
            <p:cNvSpPr>
              <a:spLocks noChangeArrowheads="1"/>
            </p:cNvSpPr>
            <p:nvPr/>
          </p:nvSpPr>
          <p:spPr bwMode="auto">
            <a:xfrm>
              <a:off x="0" y="636105"/>
              <a:ext cx="1023730" cy="72000"/>
            </a:xfrm>
            <a:prstGeom prst="roundRect">
              <a:avLst>
                <a:gd name="adj" fmla="val 16667"/>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8493" name="组合 76">
            <a:extLst>
              <a:ext uri="{FF2B5EF4-FFF2-40B4-BE49-F238E27FC236}">
                <a16:creationId xmlns:a16="http://schemas.microsoft.com/office/drawing/2014/main" id="{908E4EC8-D780-41C8-9D67-1DDCCE5B5E65}"/>
              </a:ext>
            </a:extLst>
          </p:cNvPr>
          <p:cNvGrpSpPr>
            <a:grpSpLocks/>
          </p:cNvGrpSpPr>
          <p:nvPr/>
        </p:nvGrpSpPr>
        <p:grpSpPr bwMode="auto">
          <a:xfrm>
            <a:off x="2271713" y="2959100"/>
            <a:ext cx="268287" cy="431800"/>
            <a:chOff x="0" y="0"/>
            <a:chExt cx="552450" cy="887730"/>
          </a:xfrm>
        </p:grpSpPr>
        <p:grpSp>
          <p:nvGrpSpPr>
            <p:cNvPr id="18494" name="组合 77">
              <a:extLst>
                <a:ext uri="{FF2B5EF4-FFF2-40B4-BE49-F238E27FC236}">
                  <a16:creationId xmlns:a16="http://schemas.microsoft.com/office/drawing/2014/main" id="{F3881DED-3046-4FC3-86B9-179B0D2F182D}"/>
                </a:ext>
              </a:extLst>
            </p:cNvPr>
            <p:cNvGrpSpPr>
              <a:grpSpLocks/>
            </p:cNvGrpSpPr>
            <p:nvPr/>
          </p:nvGrpSpPr>
          <p:grpSpPr bwMode="auto">
            <a:xfrm>
              <a:off x="0" y="0"/>
              <a:ext cx="552450" cy="552450"/>
              <a:chOff x="0" y="0"/>
              <a:chExt cx="552450" cy="552450"/>
            </a:xfrm>
          </p:grpSpPr>
          <p:sp>
            <p:nvSpPr>
              <p:cNvPr id="18495" name="同心圆 87">
                <a:extLst>
                  <a:ext uri="{FF2B5EF4-FFF2-40B4-BE49-F238E27FC236}">
                    <a16:creationId xmlns:a16="http://schemas.microsoft.com/office/drawing/2014/main" id="{7E833BDC-642E-4682-BFF2-F52F05CB970F}"/>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12700" cap="flat" cmpd="sng">
                <a:solidFill>
                  <a:schemeClr val="tx1"/>
                </a:solidFill>
                <a:bevel/>
                <a:headEnd/>
                <a:tailEnd/>
              </a:ln>
            </p:spPr>
            <p:txBody>
              <a:bodyPr anchor="ctr"/>
              <a:lstStyle/>
              <a:p>
                <a:pPr algn="ctr"/>
                <a:endParaRPr lang="zh-CN" altLang="zh-CN"/>
              </a:p>
            </p:txBody>
          </p:sp>
        </p:grpSp>
        <p:grpSp>
          <p:nvGrpSpPr>
            <p:cNvPr id="18498" name="组合 78">
              <a:extLst>
                <a:ext uri="{FF2B5EF4-FFF2-40B4-BE49-F238E27FC236}">
                  <a16:creationId xmlns:a16="http://schemas.microsoft.com/office/drawing/2014/main" id="{6FD24D6C-AB18-4AFA-A115-F4E351457F09}"/>
                </a:ext>
              </a:extLst>
            </p:cNvPr>
            <p:cNvGrpSpPr>
              <a:grpSpLocks/>
            </p:cNvGrpSpPr>
            <p:nvPr/>
          </p:nvGrpSpPr>
          <p:grpSpPr bwMode="auto">
            <a:xfrm>
              <a:off x="51435" y="384810"/>
              <a:ext cx="449580" cy="502920"/>
              <a:chOff x="0" y="0"/>
              <a:chExt cx="449580" cy="502920"/>
            </a:xfrm>
          </p:grpSpPr>
          <p:sp>
            <p:nvSpPr>
              <p:cNvPr id="18499" name="直接连接符 79">
                <a:extLst>
                  <a:ext uri="{FF2B5EF4-FFF2-40B4-BE49-F238E27FC236}">
                    <a16:creationId xmlns:a16="http://schemas.microsoft.com/office/drawing/2014/main" id="{A3F902B3-CF07-40D6-93ED-7FE3CA8BB0D6}"/>
                  </a:ext>
                </a:extLst>
              </p:cNvPr>
              <p:cNvSpPr>
                <a:spLocks noChangeShapeType="1"/>
              </p:cNvSpPr>
              <p:nvPr/>
            </p:nvSpPr>
            <p:spPr bwMode="auto">
              <a:xfrm flipH="1">
                <a:off x="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0" name="直接连接符 80">
                <a:extLst>
                  <a:ext uri="{FF2B5EF4-FFF2-40B4-BE49-F238E27FC236}">
                    <a16:creationId xmlns:a16="http://schemas.microsoft.com/office/drawing/2014/main" id="{755772B8-8BD4-49D6-8055-850AB9685034}"/>
                  </a:ext>
                </a:extLst>
              </p:cNvPr>
              <p:cNvSpPr>
                <a:spLocks noChangeShapeType="1"/>
              </p:cNvSpPr>
              <p:nvPr/>
            </p:nvSpPr>
            <p:spPr bwMode="auto">
              <a:xfrm flipH="1" flipV="1">
                <a:off x="29337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1" name="直接连接符 81">
                <a:extLst>
                  <a:ext uri="{FF2B5EF4-FFF2-40B4-BE49-F238E27FC236}">
                    <a16:creationId xmlns:a16="http://schemas.microsoft.com/office/drawing/2014/main" id="{08FCC524-B662-4586-9A43-718F9FDFBD42}"/>
                  </a:ext>
                </a:extLst>
              </p:cNvPr>
              <p:cNvSpPr>
                <a:spLocks noChangeShapeType="1"/>
              </p:cNvSpPr>
              <p:nvPr/>
            </p:nvSpPr>
            <p:spPr bwMode="auto">
              <a:xfrm>
                <a:off x="110490" y="175260"/>
                <a:ext cx="23622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2" name="直接连接符 82">
                <a:extLst>
                  <a:ext uri="{FF2B5EF4-FFF2-40B4-BE49-F238E27FC236}">
                    <a16:creationId xmlns:a16="http://schemas.microsoft.com/office/drawing/2014/main" id="{4A016E82-D418-4FF5-90CE-6359670825CC}"/>
                  </a:ext>
                </a:extLst>
              </p:cNvPr>
              <p:cNvSpPr>
                <a:spLocks noChangeShapeType="1"/>
              </p:cNvSpPr>
              <p:nvPr/>
            </p:nvSpPr>
            <p:spPr bwMode="auto">
              <a:xfrm>
                <a:off x="38100" y="369570"/>
                <a:ext cx="36000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3" name="直接连接符 83">
                <a:extLst>
                  <a:ext uri="{FF2B5EF4-FFF2-40B4-BE49-F238E27FC236}">
                    <a16:creationId xmlns:a16="http://schemas.microsoft.com/office/drawing/2014/main" id="{4D980316-715C-46ED-AB16-73DB51D14660}"/>
                  </a:ext>
                </a:extLst>
              </p:cNvPr>
              <p:cNvSpPr>
                <a:spLocks noChangeShapeType="1"/>
              </p:cNvSpPr>
              <p:nvPr/>
            </p:nvSpPr>
            <p:spPr bwMode="auto">
              <a:xfrm>
                <a:off x="13763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4" name="直接连接符 84">
                <a:extLst>
                  <a:ext uri="{FF2B5EF4-FFF2-40B4-BE49-F238E27FC236}">
                    <a16:creationId xmlns:a16="http://schemas.microsoft.com/office/drawing/2014/main" id="{19D170E0-871F-4C2B-9D33-49B1FBCF6511}"/>
                  </a:ext>
                </a:extLst>
              </p:cNvPr>
              <p:cNvSpPr>
                <a:spLocks noChangeShapeType="1"/>
              </p:cNvSpPr>
              <p:nvPr/>
            </p:nvSpPr>
            <p:spPr bwMode="auto">
              <a:xfrm flipH="1">
                <a:off x="11477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5" name="直接连接符 85">
                <a:extLst>
                  <a:ext uri="{FF2B5EF4-FFF2-40B4-BE49-F238E27FC236}">
                    <a16:creationId xmlns:a16="http://schemas.microsoft.com/office/drawing/2014/main" id="{5BB9EB6C-5F4C-4B85-B2EE-0164A83AD219}"/>
                  </a:ext>
                </a:extLst>
              </p:cNvPr>
              <p:cNvSpPr>
                <a:spLocks noChangeShapeType="1"/>
              </p:cNvSpPr>
              <p:nvPr/>
            </p:nvSpPr>
            <p:spPr bwMode="auto">
              <a:xfrm>
                <a:off x="9096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6" name="直接连接符 86">
                <a:extLst>
                  <a:ext uri="{FF2B5EF4-FFF2-40B4-BE49-F238E27FC236}">
                    <a16:creationId xmlns:a16="http://schemas.microsoft.com/office/drawing/2014/main" id="{08A07296-359D-4498-9C14-3D79B3EBA716}"/>
                  </a:ext>
                </a:extLst>
              </p:cNvPr>
              <p:cNvSpPr>
                <a:spLocks noChangeShapeType="1"/>
              </p:cNvSpPr>
              <p:nvPr/>
            </p:nvSpPr>
            <p:spPr bwMode="auto">
              <a:xfrm flipV="1">
                <a:off x="6810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8507" name="文本框 90">
            <a:extLst>
              <a:ext uri="{FF2B5EF4-FFF2-40B4-BE49-F238E27FC236}">
                <a16:creationId xmlns:a16="http://schemas.microsoft.com/office/drawing/2014/main" id="{94705117-6E89-4613-A7A1-E57641C3E2CE}"/>
              </a:ext>
            </a:extLst>
          </p:cNvPr>
          <p:cNvSpPr>
            <a:spLocks noChangeArrowheads="1"/>
          </p:cNvSpPr>
          <p:nvPr/>
        </p:nvSpPr>
        <p:spPr bwMode="auto">
          <a:xfrm>
            <a:off x="576263" y="4110038"/>
            <a:ext cx="33893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hereClick to add your text hereClick to add your text hereClick to add your text hereClick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4">
            <a:extLst>
              <a:ext uri="{FF2B5EF4-FFF2-40B4-BE49-F238E27FC236}">
                <a16:creationId xmlns:a16="http://schemas.microsoft.com/office/drawing/2014/main" id="{B59CEFF0-E16C-4029-A2FC-3E7076E0B0C3}"/>
              </a:ext>
            </a:extLst>
          </p:cNvPr>
          <p:cNvSpPr>
            <a:spLocks noGrp="1"/>
          </p:cNvSpPr>
          <p:nvPr>
            <p:ph type="sldNum" sz="quarter" idx="12"/>
          </p:nvPr>
        </p:nvSpPr>
        <p:spPr/>
        <p:txBody>
          <a:bodyPr/>
          <a:lstStyle/>
          <a:p>
            <a:fld id="{449EA7AF-D6EC-4243-8368-AC7E96032AEC}" type="slidenum">
              <a:rPr lang="zh-CN" altLang="en-US"/>
              <a:pPr/>
              <a:t>17</a:t>
            </a:fld>
            <a:endParaRPr lang="zh-CN" altLang="en-US" sz="1800">
              <a:solidFill>
                <a:schemeClr val="tx1"/>
              </a:solidFill>
            </a:endParaRPr>
          </a:p>
        </p:txBody>
      </p:sp>
      <p:pic>
        <p:nvPicPr>
          <p:cNvPr id="19458" name="图表 1">
            <a:extLst>
              <a:ext uri="{FF2B5EF4-FFF2-40B4-BE49-F238E27FC236}">
                <a16:creationId xmlns:a16="http://schemas.microsoft.com/office/drawing/2014/main" id="{759EDCD6-7C41-4C1A-8322-92A7CA41F61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1152525"/>
            <a:ext cx="31686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表 2">
            <a:extLst>
              <a:ext uri="{FF2B5EF4-FFF2-40B4-BE49-F238E27FC236}">
                <a16:creationId xmlns:a16="http://schemas.microsoft.com/office/drawing/2014/main" id="{ECF6C4B9-369A-4B71-A4F7-486E496A7C5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152525"/>
            <a:ext cx="31686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表 3">
            <a:extLst>
              <a:ext uri="{FF2B5EF4-FFF2-40B4-BE49-F238E27FC236}">
                <a16:creationId xmlns:a16="http://schemas.microsoft.com/office/drawing/2014/main" id="{E4BD7B92-9F92-431A-ACB7-30B7AEDAA7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5" y="1152525"/>
            <a:ext cx="31686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矩形 4">
            <a:extLst>
              <a:ext uri="{FF2B5EF4-FFF2-40B4-BE49-F238E27FC236}">
                <a16:creationId xmlns:a16="http://schemas.microsoft.com/office/drawing/2014/main" id="{C1D64144-F96E-4787-84DD-E5388257148A}"/>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17</a:t>
            </a:r>
            <a:endParaRPr lang="zh-CN" altLang="en-US" sz="2800"/>
          </a:p>
        </p:txBody>
      </p:sp>
      <p:sp>
        <p:nvSpPr>
          <p:cNvPr id="19462" name="文本框 5">
            <a:extLst>
              <a:ext uri="{FF2B5EF4-FFF2-40B4-BE49-F238E27FC236}">
                <a16:creationId xmlns:a16="http://schemas.microsoft.com/office/drawing/2014/main" id="{43413785-E188-4C89-9CBC-6E13B7163680}"/>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Pie data</a:t>
            </a:r>
            <a:endParaRPr lang="en-US" altLang="zh-CN" sz="2800">
              <a:solidFill>
                <a:schemeClr val="bg1"/>
              </a:solidFill>
              <a:latin typeface="Arial Unicode MS" pitchFamily="2" charset="-122"/>
              <a:ea typeface="Arial Unicode MS" pitchFamily="2" charset="-122"/>
              <a:sym typeface="Arial Unicode MS" pitchFamily="2" charset="-122"/>
            </a:endParaRPr>
          </a:p>
        </p:txBody>
      </p:sp>
      <p:sp>
        <p:nvSpPr>
          <p:cNvPr id="19463" name="直接连接符 6">
            <a:extLst>
              <a:ext uri="{FF2B5EF4-FFF2-40B4-BE49-F238E27FC236}">
                <a16:creationId xmlns:a16="http://schemas.microsoft.com/office/drawing/2014/main" id="{3B205C90-8D43-4729-A559-D3CBCE71E0F4}"/>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64" name="文本框 7">
            <a:extLst>
              <a:ext uri="{FF2B5EF4-FFF2-40B4-BE49-F238E27FC236}">
                <a16:creationId xmlns:a16="http://schemas.microsoft.com/office/drawing/2014/main" id="{C7E22B2C-C445-4314-AA76-EE594F59CAC7}"/>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9465" name="文本框 8">
            <a:extLst>
              <a:ext uri="{FF2B5EF4-FFF2-40B4-BE49-F238E27FC236}">
                <a16:creationId xmlns:a16="http://schemas.microsoft.com/office/drawing/2014/main" id="{0677B34E-45AF-4DF6-BF68-F58E4DCEE292}"/>
              </a:ext>
            </a:extLst>
          </p:cNvPr>
          <p:cNvSpPr>
            <a:spLocks noChangeArrowheads="1"/>
          </p:cNvSpPr>
          <p:nvPr/>
        </p:nvSpPr>
        <p:spPr bwMode="auto">
          <a:xfrm>
            <a:off x="1481138" y="3587750"/>
            <a:ext cx="231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Arial Unicode MS" pitchFamily="2" charset="-122"/>
                <a:ea typeface="Arial Unicode MS" pitchFamily="2" charset="-122"/>
                <a:sym typeface="Arial Unicode MS" pitchFamily="2" charset="-122"/>
              </a:rPr>
              <a:t>30%</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19466" name="圆角矩形 9">
            <a:extLst>
              <a:ext uri="{FF2B5EF4-FFF2-40B4-BE49-F238E27FC236}">
                <a16:creationId xmlns:a16="http://schemas.microsoft.com/office/drawing/2014/main" id="{128ECEC0-6EF2-48AD-929D-E860022B56E5}"/>
              </a:ext>
            </a:extLst>
          </p:cNvPr>
          <p:cNvSpPr>
            <a:spLocks noChangeArrowheads="1"/>
          </p:cNvSpPr>
          <p:nvPr/>
        </p:nvSpPr>
        <p:spPr bwMode="auto">
          <a:xfrm flipV="1">
            <a:off x="1481138" y="4295775"/>
            <a:ext cx="2411412" cy="36513"/>
          </a:xfrm>
          <a:prstGeom prst="roundRect">
            <a:avLst>
              <a:gd name="adj" fmla="val 50000"/>
            </a:avLst>
          </a:prstGeom>
          <a:gradFill rotWithShape="1">
            <a:gsLst>
              <a:gs pos="0">
                <a:srgbClr val="1F1F1F"/>
              </a:gs>
              <a:gs pos="50000">
                <a:srgbClr val="1F1F1F"/>
              </a:gs>
              <a:gs pos="100000">
                <a:srgbClr val="1F1F1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9467" name="文本框 10">
            <a:extLst>
              <a:ext uri="{FF2B5EF4-FFF2-40B4-BE49-F238E27FC236}">
                <a16:creationId xmlns:a16="http://schemas.microsoft.com/office/drawing/2014/main" id="{E3FB2EE1-7F9A-4158-8FF6-5747EC992B48}"/>
              </a:ext>
            </a:extLst>
          </p:cNvPr>
          <p:cNvSpPr>
            <a:spLocks noChangeArrowheads="1"/>
          </p:cNvSpPr>
          <p:nvPr/>
        </p:nvSpPr>
        <p:spPr bwMode="auto">
          <a:xfrm>
            <a:off x="1481138" y="4468813"/>
            <a:ext cx="2514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8" name="文本框 13">
            <a:extLst>
              <a:ext uri="{FF2B5EF4-FFF2-40B4-BE49-F238E27FC236}">
                <a16:creationId xmlns:a16="http://schemas.microsoft.com/office/drawing/2014/main" id="{700B5C81-845B-4E0F-903C-629BD070C900}"/>
              </a:ext>
            </a:extLst>
          </p:cNvPr>
          <p:cNvSpPr>
            <a:spLocks noChangeArrowheads="1"/>
          </p:cNvSpPr>
          <p:nvPr/>
        </p:nvSpPr>
        <p:spPr bwMode="auto">
          <a:xfrm>
            <a:off x="4989513" y="3587750"/>
            <a:ext cx="231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Arial Unicode MS" pitchFamily="2" charset="-122"/>
                <a:ea typeface="Arial Unicode MS" pitchFamily="2" charset="-122"/>
                <a:sym typeface="Arial Unicode MS" pitchFamily="2" charset="-122"/>
              </a:rPr>
              <a:t>60%</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19469" name="圆角矩形 14">
            <a:extLst>
              <a:ext uri="{FF2B5EF4-FFF2-40B4-BE49-F238E27FC236}">
                <a16:creationId xmlns:a16="http://schemas.microsoft.com/office/drawing/2014/main" id="{2BC4117C-BC28-4C81-8143-702BE623EC8E}"/>
              </a:ext>
            </a:extLst>
          </p:cNvPr>
          <p:cNvSpPr>
            <a:spLocks noChangeArrowheads="1"/>
          </p:cNvSpPr>
          <p:nvPr/>
        </p:nvSpPr>
        <p:spPr bwMode="auto">
          <a:xfrm flipV="1">
            <a:off x="4989513" y="4295775"/>
            <a:ext cx="2411412" cy="36513"/>
          </a:xfrm>
          <a:prstGeom prst="roundRect">
            <a:avLst>
              <a:gd name="adj" fmla="val 50000"/>
            </a:avLst>
          </a:prstGeom>
          <a:gradFill rotWithShape="1">
            <a:gsLst>
              <a:gs pos="0">
                <a:srgbClr val="1F1F1F"/>
              </a:gs>
              <a:gs pos="50000">
                <a:srgbClr val="1F1F1F"/>
              </a:gs>
              <a:gs pos="100000">
                <a:srgbClr val="1F1F1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9470" name="文本框 15">
            <a:extLst>
              <a:ext uri="{FF2B5EF4-FFF2-40B4-BE49-F238E27FC236}">
                <a16:creationId xmlns:a16="http://schemas.microsoft.com/office/drawing/2014/main" id="{F8B5754E-8027-437B-A897-5BF57ACD7043}"/>
              </a:ext>
            </a:extLst>
          </p:cNvPr>
          <p:cNvSpPr>
            <a:spLocks noChangeArrowheads="1"/>
          </p:cNvSpPr>
          <p:nvPr/>
        </p:nvSpPr>
        <p:spPr bwMode="auto">
          <a:xfrm>
            <a:off x="4989513" y="4468813"/>
            <a:ext cx="2514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1" name="文本框 17">
            <a:extLst>
              <a:ext uri="{FF2B5EF4-FFF2-40B4-BE49-F238E27FC236}">
                <a16:creationId xmlns:a16="http://schemas.microsoft.com/office/drawing/2014/main" id="{2CB98CDA-555E-42D2-A9C1-AB3DB0A71C9E}"/>
              </a:ext>
            </a:extLst>
          </p:cNvPr>
          <p:cNvSpPr>
            <a:spLocks noChangeArrowheads="1"/>
          </p:cNvSpPr>
          <p:nvPr/>
        </p:nvSpPr>
        <p:spPr bwMode="auto">
          <a:xfrm>
            <a:off x="8488363" y="3587750"/>
            <a:ext cx="231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Arial Unicode MS" pitchFamily="2" charset="-122"/>
                <a:ea typeface="Arial Unicode MS" pitchFamily="2" charset="-122"/>
                <a:sym typeface="Arial Unicode MS" pitchFamily="2" charset="-122"/>
              </a:rPr>
              <a:t>40%</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19472" name="圆角矩形 18">
            <a:extLst>
              <a:ext uri="{FF2B5EF4-FFF2-40B4-BE49-F238E27FC236}">
                <a16:creationId xmlns:a16="http://schemas.microsoft.com/office/drawing/2014/main" id="{B2DDE505-C69E-490B-AAB8-E7A421EBDF77}"/>
              </a:ext>
            </a:extLst>
          </p:cNvPr>
          <p:cNvSpPr>
            <a:spLocks noChangeArrowheads="1"/>
          </p:cNvSpPr>
          <p:nvPr/>
        </p:nvSpPr>
        <p:spPr bwMode="auto">
          <a:xfrm flipV="1">
            <a:off x="8488363" y="4295775"/>
            <a:ext cx="2411412" cy="36513"/>
          </a:xfrm>
          <a:prstGeom prst="roundRect">
            <a:avLst>
              <a:gd name="adj" fmla="val 50000"/>
            </a:avLst>
          </a:prstGeom>
          <a:gradFill rotWithShape="1">
            <a:gsLst>
              <a:gs pos="0">
                <a:srgbClr val="1F1F1F"/>
              </a:gs>
              <a:gs pos="50000">
                <a:srgbClr val="1F1F1F"/>
              </a:gs>
              <a:gs pos="100000">
                <a:srgbClr val="1F1F1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9473" name="文本框 19">
            <a:extLst>
              <a:ext uri="{FF2B5EF4-FFF2-40B4-BE49-F238E27FC236}">
                <a16:creationId xmlns:a16="http://schemas.microsoft.com/office/drawing/2014/main" id="{11639C9E-F465-4279-BBF7-AF29AC6938F1}"/>
              </a:ext>
            </a:extLst>
          </p:cNvPr>
          <p:cNvSpPr>
            <a:spLocks noChangeArrowheads="1"/>
          </p:cNvSpPr>
          <p:nvPr/>
        </p:nvSpPr>
        <p:spPr bwMode="auto">
          <a:xfrm>
            <a:off x="8488363" y="4468813"/>
            <a:ext cx="2514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表 1">
            <a:extLst>
              <a:ext uri="{FF2B5EF4-FFF2-40B4-BE49-F238E27FC236}">
                <a16:creationId xmlns:a16="http://schemas.microsoft.com/office/drawing/2014/main" id="{321E7A04-39FB-496D-9B28-ED82383E928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1516063"/>
            <a:ext cx="5738813"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2">
            <a:extLst>
              <a:ext uri="{FF2B5EF4-FFF2-40B4-BE49-F238E27FC236}">
                <a16:creationId xmlns:a16="http://schemas.microsoft.com/office/drawing/2014/main" id="{572223A9-7453-4403-9B64-C41ED10AE787}"/>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18</a:t>
            </a:r>
            <a:endParaRPr lang="zh-CN" altLang="en-US" sz="2800"/>
          </a:p>
        </p:txBody>
      </p:sp>
      <p:sp>
        <p:nvSpPr>
          <p:cNvPr id="20484" name="直接连接符 4">
            <a:extLst>
              <a:ext uri="{FF2B5EF4-FFF2-40B4-BE49-F238E27FC236}">
                <a16:creationId xmlns:a16="http://schemas.microsoft.com/office/drawing/2014/main" id="{638E3436-3F7E-456F-A047-BBDA3B347855}"/>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85" name="文本框 5">
            <a:extLst>
              <a:ext uri="{FF2B5EF4-FFF2-40B4-BE49-F238E27FC236}">
                <a16:creationId xmlns:a16="http://schemas.microsoft.com/office/drawing/2014/main" id="{0F0D8652-B90E-4762-A589-8F7247D27848}"/>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20487" name="文本框 7">
            <a:extLst>
              <a:ext uri="{FF2B5EF4-FFF2-40B4-BE49-F238E27FC236}">
                <a16:creationId xmlns:a16="http://schemas.microsoft.com/office/drawing/2014/main" id="{A0227F42-725A-4162-91E4-6174FEA0F784}"/>
              </a:ext>
            </a:extLst>
          </p:cNvPr>
          <p:cNvSpPr>
            <a:spLocks noChangeArrowheads="1"/>
          </p:cNvSpPr>
          <p:nvPr/>
        </p:nvSpPr>
        <p:spPr bwMode="auto">
          <a:xfrm>
            <a:off x="8739188" y="1409700"/>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0488" name="文本框 8">
            <a:extLst>
              <a:ext uri="{FF2B5EF4-FFF2-40B4-BE49-F238E27FC236}">
                <a16:creationId xmlns:a16="http://schemas.microsoft.com/office/drawing/2014/main" id="{B20741D6-1579-4E24-9F9A-ADBA644B39EA}"/>
              </a:ext>
            </a:extLst>
          </p:cNvPr>
          <p:cNvSpPr>
            <a:spLocks noChangeArrowheads="1"/>
          </p:cNvSpPr>
          <p:nvPr/>
        </p:nvSpPr>
        <p:spPr bwMode="auto">
          <a:xfrm>
            <a:off x="8739188" y="1743075"/>
            <a:ext cx="2857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0" name="文本框 10">
            <a:extLst>
              <a:ext uri="{FF2B5EF4-FFF2-40B4-BE49-F238E27FC236}">
                <a16:creationId xmlns:a16="http://schemas.microsoft.com/office/drawing/2014/main" id="{8D60018C-468A-42A2-8B30-935625930055}"/>
              </a:ext>
            </a:extLst>
          </p:cNvPr>
          <p:cNvSpPr>
            <a:spLocks noChangeArrowheads="1"/>
          </p:cNvSpPr>
          <p:nvPr/>
        </p:nvSpPr>
        <p:spPr bwMode="auto">
          <a:xfrm>
            <a:off x="8739188" y="4765675"/>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0491" name="文本框 11">
            <a:extLst>
              <a:ext uri="{FF2B5EF4-FFF2-40B4-BE49-F238E27FC236}">
                <a16:creationId xmlns:a16="http://schemas.microsoft.com/office/drawing/2014/main" id="{E4F30A25-0154-438B-9A06-8C65482B75E3}"/>
              </a:ext>
            </a:extLst>
          </p:cNvPr>
          <p:cNvSpPr>
            <a:spLocks noChangeArrowheads="1"/>
          </p:cNvSpPr>
          <p:nvPr/>
        </p:nvSpPr>
        <p:spPr bwMode="auto">
          <a:xfrm>
            <a:off x="8739188" y="5099050"/>
            <a:ext cx="2857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2" name="文本框 12">
            <a:extLst>
              <a:ext uri="{FF2B5EF4-FFF2-40B4-BE49-F238E27FC236}">
                <a16:creationId xmlns:a16="http://schemas.microsoft.com/office/drawing/2014/main" id="{AD979A03-86FC-413D-B785-C9DA58162B9A}"/>
              </a:ext>
            </a:extLst>
          </p:cNvPr>
          <p:cNvSpPr>
            <a:spLocks noChangeArrowheads="1"/>
          </p:cNvSpPr>
          <p:nvPr/>
        </p:nvSpPr>
        <p:spPr bwMode="auto">
          <a:xfrm>
            <a:off x="676275" y="1924050"/>
            <a:ext cx="324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0493" name="文本框 13">
            <a:extLst>
              <a:ext uri="{FF2B5EF4-FFF2-40B4-BE49-F238E27FC236}">
                <a16:creationId xmlns:a16="http://schemas.microsoft.com/office/drawing/2014/main" id="{EECF0EE3-D02D-4FF1-96B2-C2C208BA0909}"/>
              </a:ext>
            </a:extLst>
          </p:cNvPr>
          <p:cNvSpPr>
            <a:spLocks noChangeArrowheads="1"/>
          </p:cNvSpPr>
          <p:nvPr/>
        </p:nvSpPr>
        <p:spPr bwMode="auto">
          <a:xfrm>
            <a:off x="676275" y="2257425"/>
            <a:ext cx="28575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4" name="文本框 14">
            <a:extLst>
              <a:ext uri="{FF2B5EF4-FFF2-40B4-BE49-F238E27FC236}">
                <a16:creationId xmlns:a16="http://schemas.microsoft.com/office/drawing/2014/main" id="{37A7709D-6F47-4E9E-B211-906024155B95}"/>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Pie data</a:t>
            </a:r>
            <a:endParaRPr lang="en-US" altLang="zh-CN" sz="2800">
              <a:solidFill>
                <a:schemeClr val="bg1"/>
              </a:solidFill>
              <a:latin typeface="Arial Unicode MS" pitchFamily="2" charset="-122"/>
              <a:ea typeface="Arial Unicode MS" pitchFamily="2" charset="-122"/>
              <a:sym typeface="Arial Unicode MS"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表 1">
            <a:extLst>
              <a:ext uri="{FF2B5EF4-FFF2-40B4-BE49-F238E27FC236}">
                <a16:creationId xmlns:a16="http://schemas.microsoft.com/office/drawing/2014/main" id="{72437D36-C897-4E6B-B7FD-42FA92C45DC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933450"/>
            <a:ext cx="106711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2">
            <a:extLst>
              <a:ext uri="{FF2B5EF4-FFF2-40B4-BE49-F238E27FC236}">
                <a16:creationId xmlns:a16="http://schemas.microsoft.com/office/drawing/2014/main" id="{F3D65ABC-18D6-4723-912E-E7756EDA97B0}"/>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19</a:t>
            </a:r>
            <a:endParaRPr lang="zh-CN" altLang="en-US" sz="2800"/>
          </a:p>
        </p:txBody>
      </p:sp>
      <p:sp>
        <p:nvSpPr>
          <p:cNvPr id="21508" name="文本框 3">
            <a:extLst>
              <a:ext uri="{FF2B5EF4-FFF2-40B4-BE49-F238E27FC236}">
                <a16:creationId xmlns:a16="http://schemas.microsoft.com/office/drawing/2014/main" id="{E3F9F03C-D63A-409D-B1C9-707E8B2781C4}"/>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Bar data</a:t>
            </a:r>
            <a:endParaRPr lang="en-US" altLang="zh-CN" sz="2800">
              <a:solidFill>
                <a:schemeClr val="bg1"/>
              </a:solidFill>
              <a:latin typeface="Arial Unicode MS" pitchFamily="2" charset="-122"/>
              <a:ea typeface="Arial Unicode MS" pitchFamily="2" charset="-122"/>
              <a:sym typeface="Arial Unicode MS" pitchFamily="2" charset="-122"/>
            </a:endParaRPr>
          </a:p>
        </p:txBody>
      </p:sp>
      <p:sp>
        <p:nvSpPr>
          <p:cNvPr id="21509" name="直接连接符 4">
            <a:extLst>
              <a:ext uri="{FF2B5EF4-FFF2-40B4-BE49-F238E27FC236}">
                <a16:creationId xmlns:a16="http://schemas.microsoft.com/office/drawing/2014/main" id="{8FFBFEAF-2C3B-42BA-9856-37A4024EFE12}"/>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0" name="文本框 5">
            <a:extLst>
              <a:ext uri="{FF2B5EF4-FFF2-40B4-BE49-F238E27FC236}">
                <a16:creationId xmlns:a16="http://schemas.microsoft.com/office/drawing/2014/main" id="{E6AE68BF-27CC-4A38-839E-CD51947D22F8}"/>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21512" name="文本框 7">
            <a:extLst>
              <a:ext uri="{FF2B5EF4-FFF2-40B4-BE49-F238E27FC236}">
                <a16:creationId xmlns:a16="http://schemas.microsoft.com/office/drawing/2014/main" id="{04674A5C-3456-4F35-910C-DD7B9BA28009}"/>
              </a:ext>
            </a:extLst>
          </p:cNvPr>
          <p:cNvSpPr>
            <a:spLocks noChangeArrowheads="1"/>
          </p:cNvSpPr>
          <p:nvPr/>
        </p:nvSpPr>
        <p:spPr bwMode="auto">
          <a:xfrm>
            <a:off x="5913438" y="407988"/>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1513" name="文本框 8">
            <a:extLst>
              <a:ext uri="{FF2B5EF4-FFF2-40B4-BE49-F238E27FC236}">
                <a16:creationId xmlns:a16="http://schemas.microsoft.com/office/drawing/2014/main" id="{D8FB60AE-DB2D-4541-96A5-001334F7738F}"/>
              </a:ext>
            </a:extLst>
          </p:cNvPr>
          <p:cNvSpPr>
            <a:spLocks noChangeArrowheads="1"/>
          </p:cNvSpPr>
          <p:nvPr/>
        </p:nvSpPr>
        <p:spPr bwMode="auto">
          <a:xfrm>
            <a:off x="5913438" y="741363"/>
            <a:ext cx="28590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a:extLst>
              <a:ext uri="{FF2B5EF4-FFF2-40B4-BE49-F238E27FC236}">
                <a16:creationId xmlns:a16="http://schemas.microsoft.com/office/drawing/2014/main" id="{458FECD6-7DD2-42EA-9DE2-1B28BD836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2">
            <a:extLst>
              <a:ext uri="{FF2B5EF4-FFF2-40B4-BE49-F238E27FC236}">
                <a16:creationId xmlns:a16="http://schemas.microsoft.com/office/drawing/2014/main" id="{B6F173AE-B8F8-4545-BB10-95CF277A27F3}"/>
              </a:ext>
            </a:extLst>
          </p:cNvPr>
          <p:cNvSpPr>
            <a:spLocks noChangeArrowheads="1"/>
          </p:cNvSpPr>
          <p:nvPr/>
        </p:nvSpPr>
        <p:spPr bwMode="auto">
          <a:xfrm>
            <a:off x="0" y="0"/>
            <a:ext cx="12192000" cy="6873875"/>
          </a:xfrm>
          <a:prstGeom prst="rect">
            <a:avLst/>
          </a:prstGeom>
          <a:solidFill>
            <a:srgbClr val="FFCD00">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4100" name="组合 5">
            <a:extLst>
              <a:ext uri="{FF2B5EF4-FFF2-40B4-BE49-F238E27FC236}">
                <a16:creationId xmlns:a16="http://schemas.microsoft.com/office/drawing/2014/main" id="{80703205-A238-4918-912B-9AA9D2CCC9BB}"/>
              </a:ext>
            </a:extLst>
          </p:cNvPr>
          <p:cNvGrpSpPr>
            <a:grpSpLocks/>
          </p:cNvGrpSpPr>
          <p:nvPr/>
        </p:nvGrpSpPr>
        <p:grpSpPr bwMode="auto">
          <a:xfrm>
            <a:off x="5426075" y="1431925"/>
            <a:ext cx="1339850" cy="2216150"/>
            <a:chOff x="0" y="0"/>
            <a:chExt cx="1341120" cy="2215991"/>
          </a:xfrm>
        </p:grpSpPr>
        <p:sp>
          <p:nvSpPr>
            <p:cNvPr id="4101" name="椭圆 3">
              <a:extLst>
                <a:ext uri="{FF2B5EF4-FFF2-40B4-BE49-F238E27FC236}">
                  <a16:creationId xmlns:a16="http://schemas.microsoft.com/office/drawing/2014/main" id="{E5EE3F9D-3DCA-4F58-97F3-EC0238D830D7}"/>
                </a:ext>
              </a:extLst>
            </p:cNvPr>
            <p:cNvSpPr>
              <a:spLocks noChangeArrowheads="1"/>
            </p:cNvSpPr>
            <p:nvPr/>
          </p:nvSpPr>
          <p:spPr bwMode="auto">
            <a:xfrm>
              <a:off x="0" y="0"/>
              <a:ext cx="1341120" cy="1341120"/>
            </a:xfrm>
            <a:prstGeom prst="ellipse">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9600">
                <a:solidFill>
                  <a:srgbClr val="FFCD00"/>
                </a:solidFill>
              </a:endParaRPr>
            </a:p>
          </p:txBody>
        </p:sp>
        <p:sp>
          <p:nvSpPr>
            <p:cNvPr id="4102" name="文本框 4">
              <a:extLst>
                <a:ext uri="{FF2B5EF4-FFF2-40B4-BE49-F238E27FC236}">
                  <a16:creationId xmlns:a16="http://schemas.microsoft.com/office/drawing/2014/main" id="{484075CF-B1E0-430D-8DD5-EF6FC9071648}"/>
                </a:ext>
              </a:extLst>
            </p:cNvPr>
            <p:cNvSpPr>
              <a:spLocks noChangeArrowheads="1"/>
            </p:cNvSpPr>
            <p:nvPr/>
          </p:nvSpPr>
          <p:spPr bwMode="auto">
            <a:xfrm>
              <a:off x="182880" y="0"/>
              <a:ext cx="97536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3800">
                  <a:solidFill>
                    <a:srgbClr val="FFCD00"/>
                  </a:solidFill>
                  <a:latin typeface="Arial Unicode MS" pitchFamily="2" charset="-122"/>
                  <a:ea typeface="Arial Unicode MS" pitchFamily="2" charset="-122"/>
                  <a:sym typeface="Arial Unicode MS" pitchFamily="2" charset="-122"/>
                </a:rPr>
                <a:t>”</a:t>
              </a:r>
            </a:p>
          </p:txBody>
        </p:sp>
      </p:grpSp>
      <p:sp>
        <p:nvSpPr>
          <p:cNvPr id="4103" name="文本框 6">
            <a:extLst>
              <a:ext uri="{FF2B5EF4-FFF2-40B4-BE49-F238E27FC236}">
                <a16:creationId xmlns:a16="http://schemas.microsoft.com/office/drawing/2014/main" id="{888281A7-9E23-4968-A5E4-8FCB1CE2A1FD}"/>
              </a:ext>
            </a:extLst>
          </p:cNvPr>
          <p:cNvSpPr>
            <a:spLocks noChangeArrowheads="1"/>
          </p:cNvSpPr>
          <p:nvPr/>
        </p:nvSpPr>
        <p:spPr bwMode="auto">
          <a:xfrm>
            <a:off x="1798638" y="3001963"/>
            <a:ext cx="87614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a:solidFill>
                  <a:schemeClr val="bg1"/>
                </a:solidFill>
                <a:latin typeface="Arial Unicode MS" pitchFamily="2" charset="-122"/>
                <a:ea typeface="Arial Unicode MS" pitchFamily="2" charset="-122"/>
                <a:sym typeface="Arial Unicode MS" pitchFamily="2" charset="-122"/>
              </a:rPr>
              <a:t>Design is not just what it looks like and feels like. Design is how it works.</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4104" name="矩形 7">
            <a:extLst>
              <a:ext uri="{FF2B5EF4-FFF2-40B4-BE49-F238E27FC236}">
                <a16:creationId xmlns:a16="http://schemas.microsoft.com/office/drawing/2014/main" id="{02157443-DC2D-46B9-9F7A-A21FFB996282}"/>
              </a:ext>
            </a:extLst>
          </p:cNvPr>
          <p:cNvSpPr>
            <a:spLocks noChangeArrowheads="1"/>
          </p:cNvSpPr>
          <p:nvPr/>
        </p:nvSpPr>
        <p:spPr bwMode="auto">
          <a:xfrm>
            <a:off x="11002963" y="6142038"/>
            <a:ext cx="625475" cy="746125"/>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solidFill>
                  <a:schemeClr val="bg1"/>
                </a:solidFill>
                <a:cs typeface="Arial" panose="020B0604020202020204" pitchFamily="34" charset="0"/>
                <a:sym typeface="Arial" panose="020B0604020202020204" pitchFamily="34" charset="0"/>
              </a:rPr>
              <a:t>02</a:t>
            </a:r>
            <a:endParaRPr lang="zh-CN" altLang="en-US" sz="2800">
              <a:solidFill>
                <a:schemeClr val="bg1"/>
              </a:solidFill>
            </a:endParaRPr>
          </a:p>
        </p:txBody>
      </p:sp>
      <p:sp>
        <p:nvSpPr>
          <p:cNvPr id="4105" name="文本框 8">
            <a:extLst>
              <a:ext uri="{FF2B5EF4-FFF2-40B4-BE49-F238E27FC236}">
                <a16:creationId xmlns:a16="http://schemas.microsoft.com/office/drawing/2014/main" id="{3F0CEDCB-918D-4302-8C0B-0025F76B7269}"/>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a:extLst>
              <a:ext uri="{FF2B5EF4-FFF2-40B4-BE49-F238E27FC236}">
                <a16:creationId xmlns:a16="http://schemas.microsoft.com/office/drawing/2014/main" id="{280A34E1-0E1D-478A-AC21-BE172B69E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矩形 2">
            <a:extLst>
              <a:ext uri="{FF2B5EF4-FFF2-40B4-BE49-F238E27FC236}">
                <a16:creationId xmlns:a16="http://schemas.microsoft.com/office/drawing/2014/main" id="{4D7D3665-CDDE-4DB8-9F81-88D38AC15CD6}"/>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22532" name="文本框 3">
            <a:extLst>
              <a:ext uri="{FF2B5EF4-FFF2-40B4-BE49-F238E27FC236}">
                <a16:creationId xmlns:a16="http://schemas.microsoft.com/office/drawing/2014/main" id="{54F58968-5072-4150-866B-7A3D38A4F397}"/>
              </a:ext>
            </a:extLst>
          </p:cNvPr>
          <p:cNvSpPr>
            <a:spLocks noChangeArrowheads="1"/>
          </p:cNvSpPr>
          <p:nvPr/>
        </p:nvSpPr>
        <p:spPr bwMode="auto">
          <a:xfrm>
            <a:off x="396875" y="517525"/>
            <a:ext cx="569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a:solidFill>
                  <a:srgbClr val="FFCD00"/>
                </a:solidFill>
                <a:latin typeface="Arial Unicode MS" pitchFamily="2" charset="-122"/>
                <a:ea typeface="Arial Unicode MS" pitchFamily="2" charset="-122"/>
                <a:sym typeface="Arial Unicode MS" pitchFamily="2" charset="-122"/>
              </a:rPr>
              <a:t>Thank you</a:t>
            </a:r>
            <a:endParaRPr lang="zh-CN" altLang="en-US" sz="7200" b="1">
              <a:solidFill>
                <a:srgbClr val="FFCD00"/>
              </a:solidFill>
              <a:latin typeface="Arial Unicode MS" pitchFamily="2" charset="-122"/>
              <a:ea typeface="Arial Unicode MS" pitchFamily="2" charset="-122"/>
              <a:sym typeface="Arial Unicode MS" pitchFamily="2" charset="-122"/>
            </a:endParaRPr>
          </a:p>
        </p:txBody>
      </p:sp>
      <p:sp>
        <p:nvSpPr>
          <p:cNvPr id="22533" name="直接连接符 6">
            <a:extLst>
              <a:ext uri="{FF2B5EF4-FFF2-40B4-BE49-F238E27FC236}">
                <a16:creationId xmlns:a16="http://schemas.microsoft.com/office/drawing/2014/main" id="{17314235-9497-4143-99F4-1D190962E208}"/>
              </a:ext>
            </a:extLst>
          </p:cNvPr>
          <p:cNvSpPr>
            <a:spLocks noChangeShapeType="1"/>
          </p:cNvSpPr>
          <p:nvPr/>
        </p:nvSpPr>
        <p:spPr bwMode="auto">
          <a:xfrm>
            <a:off x="549275" y="4114800"/>
            <a:ext cx="11109325" cy="0"/>
          </a:xfrm>
          <a:prstGeom prst="line">
            <a:avLst/>
          </a:prstGeom>
          <a:noFill/>
          <a:ln w="254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34" name="椭圆 7">
            <a:extLst>
              <a:ext uri="{FF2B5EF4-FFF2-40B4-BE49-F238E27FC236}">
                <a16:creationId xmlns:a16="http://schemas.microsoft.com/office/drawing/2014/main" id="{5F52946E-D9C8-4937-908C-7363A881AF7D}"/>
              </a:ext>
            </a:extLst>
          </p:cNvPr>
          <p:cNvSpPr>
            <a:spLocks noChangeArrowheads="1"/>
          </p:cNvSpPr>
          <p:nvPr/>
        </p:nvSpPr>
        <p:spPr bwMode="auto">
          <a:xfrm>
            <a:off x="9723438" y="685800"/>
            <a:ext cx="1919287" cy="1920875"/>
          </a:xfrm>
          <a:prstGeom prst="ellipse">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2535" name="文本框 8">
            <a:extLst>
              <a:ext uri="{FF2B5EF4-FFF2-40B4-BE49-F238E27FC236}">
                <a16:creationId xmlns:a16="http://schemas.microsoft.com/office/drawing/2014/main" id="{83E9D257-AB1D-4041-BDCA-266DF9C0D9F5}"/>
              </a:ext>
            </a:extLst>
          </p:cNvPr>
          <p:cNvSpPr>
            <a:spLocks noChangeArrowheads="1"/>
          </p:cNvSpPr>
          <p:nvPr/>
        </p:nvSpPr>
        <p:spPr bwMode="auto">
          <a:xfrm>
            <a:off x="10080625" y="1460500"/>
            <a:ext cx="120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ea typeface="微软雅黑" panose="020B0503020204020204" pitchFamily="34" charset="-122"/>
                <a:sym typeface="Arial" panose="020B0604020202020204" pitchFamily="34" charset="0"/>
              </a:rPr>
              <a:t>LOGO</a:t>
            </a:r>
            <a:endParaRPr lang="zh-CN" altLang="en-US" b="1">
              <a:solidFill>
                <a:schemeClr val="bg1"/>
              </a:solidFill>
              <a:ea typeface="微软雅黑" panose="020B0503020204020204" pitchFamily="34" charset="-122"/>
              <a:sym typeface="Arial" panose="020B0604020202020204" pitchFamily="34" charset="0"/>
            </a:endParaRPr>
          </a:p>
        </p:txBody>
      </p:sp>
      <p:sp>
        <p:nvSpPr>
          <p:cNvPr id="22536" name="矩形 9">
            <a:extLst>
              <a:ext uri="{FF2B5EF4-FFF2-40B4-BE49-F238E27FC236}">
                <a16:creationId xmlns:a16="http://schemas.microsoft.com/office/drawing/2014/main" id="{C89CBB23-7B73-4450-9222-3F03754108DD}"/>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20</a:t>
            </a:r>
            <a:endParaRPr lang="zh-CN" altLang="en-US" sz="2800"/>
          </a:p>
        </p:txBody>
      </p:sp>
      <p:sp>
        <p:nvSpPr>
          <p:cNvPr id="22537" name="文本框 10">
            <a:extLst>
              <a:ext uri="{FF2B5EF4-FFF2-40B4-BE49-F238E27FC236}">
                <a16:creationId xmlns:a16="http://schemas.microsoft.com/office/drawing/2014/main" id="{C1F8030B-F558-4E83-A13B-F20C101C10E1}"/>
              </a:ext>
            </a:extLst>
          </p:cNvPr>
          <p:cNvSpPr>
            <a:spLocks noChangeArrowheads="1"/>
          </p:cNvSpPr>
          <p:nvPr/>
        </p:nvSpPr>
        <p:spPr bwMode="auto">
          <a:xfrm>
            <a:off x="396875" y="1630363"/>
            <a:ext cx="439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FFFFFF"/>
                </a:solidFill>
                <a:latin typeface="Arial Unicode MS" pitchFamily="2" charset="-122"/>
                <a:ea typeface="Arial Unicode MS" pitchFamily="2" charset="-122"/>
                <a:sym typeface="Arial Unicode MS" pitchFamily="2" charset="-122"/>
              </a:rPr>
              <a:t>Please contact us for more info.</a:t>
            </a:r>
            <a:endParaRPr lang="zh-CN" altLang="en-US" sz="2000" b="1">
              <a:solidFill>
                <a:srgbClr val="FFFFFF"/>
              </a:solidFill>
              <a:latin typeface="Arial Unicode MS" pitchFamily="2" charset="-122"/>
              <a:ea typeface="Arial Unicode MS" pitchFamily="2" charset="-122"/>
              <a:sym typeface="Arial Unicode MS" pitchFamily="2" charset="-122"/>
            </a:endParaRPr>
          </a:p>
        </p:txBody>
      </p:sp>
      <p:sp>
        <p:nvSpPr>
          <p:cNvPr id="22538" name="文本框 11">
            <a:extLst>
              <a:ext uri="{FF2B5EF4-FFF2-40B4-BE49-F238E27FC236}">
                <a16:creationId xmlns:a16="http://schemas.microsoft.com/office/drawing/2014/main" id="{80003320-418A-4EF8-AEC9-4BCAEA397D45}"/>
              </a:ext>
            </a:extLst>
          </p:cNvPr>
          <p:cNvSpPr>
            <a:spLocks noChangeArrowheads="1"/>
          </p:cNvSpPr>
          <p:nvPr/>
        </p:nvSpPr>
        <p:spPr bwMode="auto">
          <a:xfrm>
            <a:off x="396875" y="2073275"/>
            <a:ext cx="2354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Phone</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39" name="文本框 12">
            <a:extLst>
              <a:ext uri="{FF2B5EF4-FFF2-40B4-BE49-F238E27FC236}">
                <a16:creationId xmlns:a16="http://schemas.microsoft.com/office/drawing/2014/main" id="{52A51C7C-012B-4DC2-A1A3-391282875AD9}"/>
              </a:ext>
            </a:extLst>
          </p:cNvPr>
          <p:cNvSpPr>
            <a:spLocks noChangeArrowheads="1"/>
          </p:cNvSpPr>
          <p:nvPr/>
        </p:nvSpPr>
        <p:spPr bwMode="auto">
          <a:xfrm>
            <a:off x="396875" y="2695575"/>
            <a:ext cx="2354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Fax</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0" name="文本框 13">
            <a:extLst>
              <a:ext uri="{FF2B5EF4-FFF2-40B4-BE49-F238E27FC236}">
                <a16:creationId xmlns:a16="http://schemas.microsoft.com/office/drawing/2014/main" id="{584C8BDF-FD93-4DAA-BF82-4CBF2086406F}"/>
              </a:ext>
            </a:extLst>
          </p:cNvPr>
          <p:cNvSpPr>
            <a:spLocks noChangeArrowheads="1"/>
          </p:cNvSpPr>
          <p:nvPr/>
        </p:nvSpPr>
        <p:spPr bwMode="auto">
          <a:xfrm>
            <a:off x="396875" y="3319463"/>
            <a:ext cx="2354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Email</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1" name="文本框 14">
            <a:extLst>
              <a:ext uri="{FF2B5EF4-FFF2-40B4-BE49-F238E27FC236}">
                <a16:creationId xmlns:a16="http://schemas.microsoft.com/office/drawing/2014/main" id="{358C16BE-0807-4CE1-9025-F78B4A44AD4B}"/>
              </a:ext>
            </a:extLst>
          </p:cNvPr>
          <p:cNvSpPr>
            <a:spLocks noChangeArrowheads="1"/>
          </p:cNvSpPr>
          <p:nvPr/>
        </p:nvSpPr>
        <p:spPr bwMode="auto">
          <a:xfrm>
            <a:off x="1854200" y="2073275"/>
            <a:ext cx="3081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139 0000 0000</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2" name="文本框 17">
            <a:extLst>
              <a:ext uri="{FF2B5EF4-FFF2-40B4-BE49-F238E27FC236}">
                <a16:creationId xmlns:a16="http://schemas.microsoft.com/office/drawing/2014/main" id="{A454DC8C-B010-4B26-9F09-5A1C36DF712D}"/>
              </a:ext>
            </a:extLst>
          </p:cNvPr>
          <p:cNvSpPr>
            <a:spLocks noChangeArrowheads="1"/>
          </p:cNvSpPr>
          <p:nvPr/>
        </p:nvSpPr>
        <p:spPr bwMode="auto">
          <a:xfrm>
            <a:off x="1854200" y="2695575"/>
            <a:ext cx="3519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020 - 0000 0000</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3" name="文本框 18">
            <a:extLst>
              <a:ext uri="{FF2B5EF4-FFF2-40B4-BE49-F238E27FC236}">
                <a16:creationId xmlns:a16="http://schemas.microsoft.com/office/drawing/2014/main" id="{60DA29B6-DD0F-4B1E-ABCF-1CD6C0E2F5DF}"/>
              </a:ext>
            </a:extLst>
          </p:cNvPr>
          <p:cNvSpPr>
            <a:spLocks noChangeArrowheads="1"/>
          </p:cNvSpPr>
          <p:nvPr/>
        </p:nvSpPr>
        <p:spPr bwMode="auto">
          <a:xfrm>
            <a:off x="1854200" y="3319463"/>
            <a:ext cx="35194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****@mail.com</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4" name="文本框 19">
            <a:extLst>
              <a:ext uri="{FF2B5EF4-FFF2-40B4-BE49-F238E27FC236}">
                <a16:creationId xmlns:a16="http://schemas.microsoft.com/office/drawing/2014/main" id="{27FEB127-708A-4A63-85C8-7CA8CE17A6EF}"/>
              </a:ext>
            </a:extLst>
          </p:cNvPr>
          <p:cNvSpPr>
            <a:spLocks noChangeArrowheads="1"/>
          </p:cNvSpPr>
          <p:nvPr/>
        </p:nvSpPr>
        <p:spPr bwMode="auto">
          <a:xfrm>
            <a:off x="396875" y="4233863"/>
            <a:ext cx="257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rgbClr val="FFFFFF"/>
                </a:solidFill>
                <a:ea typeface="微软雅黑" panose="020B0503020204020204" pitchFamily="34" charset="-122"/>
                <a:sym typeface="Arial" panose="020B0604020202020204" pitchFamily="34" charset="0"/>
              </a:rPr>
              <a:t>By freeppt7.com</a:t>
            </a:r>
            <a:endParaRPr lang="zh-CN" altLang="en-US" sz="2400" dirty="0">
              <a:solidFill>
                <a:srgbClr val="FFFFFF"/>
              </a:solidFill>
              <a:ea typeface="微软雅黑" panose="020B0503020204020204" pitchFamily="34" charset="-122"/>
              <a:sym typeface="Arial" panose="020B0604020202020204" pitchFamily="34" charset="0"/>
            </a:endParaRPr>
          </a:p>
        </p:txBody>
      </p:sp>
      <p:sp>
        <p:nvSpPr>
          <p:cNvPr id="22545" name="文本框 20">
            <a:extLst>
              <a:ext uri="{FF2B5EF4-FFF2-40B4-BE49-F238E27FC236}">
                <a16:creationId xmlns:a16="http://schemas.microsoft.com/office/drawing/2014/main" id="{F67F6410-0717-4B6B-A227-B165E0F5AAA7}"/>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rgbClr val="FFFFFF"/>
                </a:solidFill>
                <a:latin typeface="Arial Unicode MS" pitchFamily="2" charset="-122"/>
                <a:ea typeface="Arial Unicode MS" pitchFamily="2" charset="-122"/>
                <a:sym typeface="Arial Unicode MS" pitchFamily="2" charset="-122"/>
              </a:rPr>
              <a:t>Company name-Presentation</a:t>
            </a:r>
            <a:endParaRPr lang="zh-CN" altLang="en-US" sz="1400" b="1">
              <a:solidFill>
                <a:srgbClr val="FFFFFF"/>
              </a:solidFill>
              <a:latin typeface="Arial Unicode MS" pitchFamily="2" charset="-122"/>
              <a:ea typeface="Arial Unicode MS" pitchFamily="2" charset="-122"/>
              <a:sym typeface="Arial Unicode MS"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a:extLst>
              <a:ext uri="{FF2B5EF4-FFF2-40B4-BE49-F238E27FC236}">
                <a16:creationId xmlns:a16="http://schemas.microsoft.com/office/drawing/2014/main" id="{295BFBC7-A8D9-414B-8188-3EE059C34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31" t="4521" r="17717" b="136"/>
          <a:stretch>
            <a:fillRect/>
          </a:stretch>
        </p:blipFill>
        <p:spPr bwMode="auto">
          <a:xfrm>
            <a:off x="6111875" y="0"/>
            <a:ext cx="629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文本框 2">
            <a:extLst>
              <a:ext uri="{FF2B5EF4-FFF2-40B4-BE49-F238E27FC236}">
                <a16:creationId xmlns:a16="http://schemas.microsoft.com/office/drawing/2014/main" id="{309A10CF-6A8B-4BBF-8935-20C0C20A485A}"/>
              </a:ext>
            </a:extLst>
          </p:cNvPr>
          <p:cNvSpPr>
            <a:spLocks noChangeArrowheads="1"/>
          </p:cNvSpPr>
          <p:nvPr/>
        </p:nvSpPr>
        <p:spPr bwMode="auto">
          <a:xfrm>
            <a:off x="579438" y="56832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About us</a:t>
            </a:r>
            <a:endParaRPr lang="zh-CN" altLang="en-US" sz="2800" b="1">
              <a:solidFill>
                <a:schemeClr val="bg1"/>
              </a:solidFill>
              <a:latin typeface="Arial Unicode MS" pitchFamily="2" charset="-122"/>
              <a:ea typeface="Arial Unicode MS" pitchFamily="2" charset="-122"/>
              <a:sym typeface="Arial Unicode MS" pitchFamily="2" charset="-122"/>
            </a:endParaRPr>
          </a:p>
        </p:txBody>
      </p:sp>
      <p:sp>
        <p:nvSpPr>
          <p:cNvPr id="5124" name="矩形 3">
            <a:extLst>
              <a:ext uri="{FF2B5EF4-FFF2-40B4-BE49-F238E27FC236}">
                <a16:creationId xmlns:a16="http://schemas.microsoft.com/office/drawing/2014/main" id="{01ABD183-EE05-4334-B1F8-3D18B987EFA3}"/>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03</a:t>
            </a:r>
            <a:endParaRPr lang="zh-CN" altLang="en-US" sz="2800"/>
          </a:p>
        </p:txBody>
      </p:sp>
      <p:sp>
        <p:nvSpPr>
          <p:cNvPr id="5125" name="直接连接符 5">
            <a:extLst>
              <a:ext uri="{FF2B5EF4-FFF2-40B4-BE49-F238E27FC236}">
                <a16:creationId xmlns:a16="http://schemas.microsoft.com/office/drawing/2014/main" id="{B0625332-08DB-4DE7-930A-A8132AE08EEF}"/>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6" name="文本框 6">
            <a:extLst>
              <a:ext uri="{FF2B5EF4-FFF2-40B4-BE49-F238E27FC236}">
                <a16:creationId xmlns:a16="http://schemas.microsoft.com/office/drawing/2014/main" id="{A557E995-3406-4C90-B4F2-B730A7CCA38C}"/>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5127" name="文本框 7">
            <a:extLst>
              <a:ext uri="{FF2B5EF4-FFF2-40B4-BE49-F238E27FC236}">
                <a16:creationId xmlns:a16="http://schemas.microsoft.com/office/drawing/2014/main" id="{413A58FC-E88A-4E87-AD30-C2FDBB7345F5}"/>
              </a:ext>
            </a:extLst>
          </p:cNvPr>
          <p:cNvSpPr>
            <a:spLocks noChangeArrowheads="1"/>
          </p:cNvSpPr>
          <p:nvPr/>
        </p:nvSpPr>
        <p:spPr bwMode="auto">
          <a:xfrm>
            <a:off x="576263" y="1552575"/>
            <a:ext cx="4884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5128" name="文本框 8">
            <a:extLst>
              <a:ext uri="{FF2B5EF4-FFF2-40B4-BE49-F238E27FC236}">
                <a16:creationId xmlns:a16="http://schemas.microsoft.com/office/drawing/2014/main" id="{B1218DD3-9309-4986-A839-9BE9D4136F99}"/>
              </a:ext>
            </a:extLst>
          </p:cNvPr>
          <p:cNvSpPr>
            <a:spLocks noChangeArrowheads="1"/>
          </p:cNvSpPr>
          <p:nvPr/>
        </p:nvSpPr>
        <p:spPr bwMode="auto">
          <a:xfrm>
            <a:off x="576263" y="1916113"/>
            <a:ext cx="4872037"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9F638C64-4C7A-4330-B0C4-3308326CE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2">
            <a:extLst>
              <a:ext uri="{FF2B5EF4-FFF2-40B4-BE49-F238E27FC236}">
                <a16:creationId xmlns:a16="http://schemas.microsoft.com/office/drawing/2014/main" id="{99653D19-87EE-4E82-9C8C-B5F1400FC990}"/>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6148" name="矩形 3">
            <a:extLst>
              <a:ext uri="{FF2B5EF4-FFF2-40B4-BE49-F238E27FC236}">
                <a16:creationId xmlns:a16="http://schemas.microsoft.com/office/drawing/2014/main" id="{E8D2F60D-90BC-4752-951E-2512C0ACDDEC}"/>
              </a:ext>
            </a:extLst>
          </p:cNvPr>
          <p:cNvSpPr>
            <a:spLocks noChangeArrowheads="1"/>
          </p:cNvSpPr>
          <p:nvPr/>
        </p:nvSpPr>
        <p:spPr bwMode="auto">
          <a:xfrm>
            <a:off x="0" y="3733800"/>
            <a:ext cx="12204700" cy="3168650"/>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6149" name="直接连接符 5">
            <a:extLst>
              <a:ext uri="{FF2B5EF4-FFF2-40B4-BE49-F238E27FC236}">
                <a16:creationId xmlns:a16="http://schemas.microsoft.com/office/drawing/2014/main" id="{50F3160E-9D60-43AE-9E05-66DE162FEF0D}"/>
              </a:ext>
            </a:extLst>
          </p:cNvPr>
          <p:cNvSpPr>
            <a:spLocks noChangeShapeType="1"/>
          </p:cNvSpPr>
          <p:nvPr/>
        </p:nvSpPr>
        <p:spPr bwMode="auto">
          <a:xfrm>
            <a:off x="0" y="3733800"/>
            <a:ext cx="12204700" cy="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0" name="椭圆 6">
            <a:extLst>
              <a:ext uri="{FF2B5EF4-FFF2-40B4-BE49-F238E27FC236}">
                <a16:creationId xmlns:a16="http://schemas.microsoft.com/office/drawing/2014/main" id="{A8D89E55-473E-4CD9-AA4F-A72D4C2DA3C3}"/>
              </a:ext>
            </a:extLst>
          </p:cNvPr>
          <p:cNvSpPr>
            <a:spLocks noChangeArrowheads="1"/>
          </p:cNvSpPr>
          <p:nvPr/>
        </p:nvSpPr>
        <p:spPr bwMode="auto">
          <a:xfrm>
            <a:off x="15700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1" name="椭圆 7">
            <a:extLst>
              <a:ext uri="{FF2B5EF4-FFF2-40B4-BE49-F238E27FC236}">
                <a16:creationId xmlns:a16="http://schemas.microsoft.com/office/drawing/2014/main" id="{F9294EC6-5426-47CD-932B-ABF05D901E51}"/>
              </a:ext>
            </a:extLst>
          </p:cNvPr>
          <p:cNvSpPr>
            <a:spLocks noChangeArrowheads="1"/>
          </p:cNvSpPr>
          <p:nvPr/>
        </p:nvSpPr>
        <p:spPr bwMode="auto">
          <a:xfrm>
            <a:off x="42878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2" name="椭圆 8">
            <a:extLst>
              <a:ext uri="{FF2B5EF4-FFF2-40B4-BE49-F238E27FC236}">
                <a16:creationId xmlns:a16="http://schemas.microsoft.com/office/drawing/2014/main" id="{19427316-6029-4F84-A12D-2946D8C4B0FB}"/>
              </a:ext>
            </a:extLst>
          </p:cNvPr>
          <p:cNvSpPr>
            <a:spLocks noChangeArrowheads="1"/>
          </p:cNvSpPr>
          <p:nvPr/>
        </p:nvSpPr>
        <p:spPr bwMode="auto">
          <a:xfrm>
            <a:off x="70056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3" name="椭圆 9">
            <a:extLst>
              <a:ext uri="{FF2B5EF4-FFF2-40B4-BE49-F238E27FC236}">
                <a16:creationId xmlns:a16="http://schemas.microsoft.com/office/drawing/2014/main" id="{75B28314-0414-4ECC-9B3F-372CAF36EB62}"/>
              </a:ext>
            </a:extLst>
          </p:cNvPr>
          <p:cNvSpPr>
            <a:spLocks noChangeArrowheads="1"/>
          </p:cNvSpPr>
          <p:nvPr/>
        </p:nvSpPr>
        <p:spPr bwMode="auto">
          <a:xfrm>
            <a:off x="97234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4" name="文本框 10">
            <a:extLst>
              <a:ext uri="{FF2B5EF4-FFF2-40B4-BE49-F238E27FC236}">
                <a16:creationId xmlns:a16="http://schemas.microsoft.com/office/drawing/2014/main" id="{B6A8D10F-338E-4971-A098-71C3A6B084E0}"/>
              </a:ext>
            </a:extLst>
          </p:cNvPr>
          <p:cNvSpPr>
            <a:spLocks noChangeArrowheads="1"/>
          </p:cNvSpPr>
          <p:nvPr/>
        </p:nvSpPr>
        <p:spPr bwMode="auto">
          <a:xfrm>
            <a:off x="15700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solidFill>
                  <a:schemeClr val="bg1"/>
                </a:solidFill>
                <a:ea typeface="微软雅黑" panose="020B0503020204020204" pitchFamily="34" charset="-122"/>
                <a:sym typeface="Arial" panose="020B0604020202020204" pitchFamily="34" charset="0"/>
              </a:rPr>
              <a:t>201X</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6155" name="文本框 11">
            <a:extLst>
              <a:ext uri="{FF2B5EF4-FFF2-40B4-BE49-F238E27FC236}">
                <a16:creationId xmlns:a16="http://schemas.microsoft.com/office/drawing/2014/main" id="{53AF80F9-4B80-4171-9F7B-51B3899C40AC}"/>
              </a:ext>
            </a:extLst>
          </p:cNvPr>
          <p:cNvSpPr>
            <a:spLocks noChangeArrowheads="1"/>
          </p:cNvSpPr>
          <p:nvPr/>
        </p:nvSpPr>
        <p:spPr bwMode="auto">
          <a:xfrm>
            <a:off x="42878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solidFill>
                  <a:schemeClr val="bg1"/>
                </a:solidFill>
                <a:ea typeface="微软雅黑" panose="020B0503020204020204" pitchFamily="34" charset="-122"/>
                <a:sym typeface="Arial" panose="020B0604020202020204" pitchFamily="34" charset="0"/>
              </a:rPr>
              <a:t>201X</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6156" name="文本框 12">
            <a:extLst>
              <a:ext uri="{FF2B5EF4-FFF2-40B4-BE49-F238E27FC236}">
                <a16:creationId xmlns:a16="http://schemas.microsoft.com/office/drawing/2014/main" id="{C8CE7B4A-9DFB-46ED-AFD1-4F92C7F365C8}"/>
              </a:ext>
            </a:extLst>
          </p:cNvPr>
          <p:cNvSpPr>
            <a:spLocks noChangeArrowheads="1"/>
          </p:cNvSpPr>
          <p:nvPr/>
        </p:nvSpPr>
        <p:spPr bwMode="auto">
          <a:xfrm>
            <a:off x="70056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solidFill>
                  <a:schemeClr val="bg1"/>
                </a:solidFill>
                <a:ea typeface="微软雅黑" panose="020B0503020204020204" pitchFamily="34" charset="-122"/>
                <a:sym typeface="Arial" panose="020B0604020202020204" pitchFamily="34" charset="0"/>
              </a:rPr>
              <a:t>201X</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6157" name="文本框 13">
            <a:extLst>
              <a:ext uri="{FF2B5EF4-FFF2-40B4-BE49-F238E27FC236}">
                <a16:creationId xmlns:a16="http://schemas.microsoft.com/office/drawing/2014/main" id="{ECC2CC88-586D-441F-BDC0-3E3903051B55}"/>
              </a:ext>
            </a:extLst>
          </p:cNvPr>
          <p:cNvSpPr>
            <a:spLocks noChangeArrowheads="1"/>
          </p:cNvSpPr>
          <p:nvPr/>
        </p:nvSpPr>
        <p:spPr bwMode="auto">
          <a:xfrm>
            <a:off x="97234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solidFill>
                  <a:schemeClr val="bg1"/>
                </a:solidFill>
                <a:ea typeface="微软雅黑" panose="020B0503020204020204" pitchFamily="34" charset="-122"/>
                <a:sym typeface="Arial" panose="020B0604020202020204" pitchFamily="34" charset="0"/>
              </a:rPr>
              <a:t>201X</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6158" name="矩形 14">
            <a:extLst>
              <a:ext uri="{FF2B5EF4-FFF2-40B4-BE49-F238E27FC236}">
                <a16:creationId xmlns:a16="http://schemas.microsoft.com/office/drawing/2014/main" id="{23AB01E0-AC94-4071-88BE-A60F8420697F}"/>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04</a:t>
            </a:r>
            <a:endParaRPr lang="zh-CN" altLang="en-US" sz="2800"/>
          </a:p>
        </p:txBody>
      </p:sp>
      <p:sp>
        <p:nvSpPr>
          <p:cNvPr id="6159" name="文本框 15">
            <a:extLst>
              <a:ext uri="{FF2B5EF4-FFF2-40B4-BE49-F238E27FC236}">
                <a16:creationId xmlns:a16="http://schemas.microsoft.com/office/drawing/2014/main" id="{8EF34656-A4D0-43FB-A772-958F6C6CC1AD}"/>
              </a:ext>
            </a:extLst>
          </p:cNvPr>
          <p:cNvSpPr>
            <a:spLocks noChangeArrowheads="1"/>
          </p:cNvSpPr>
          <p:nvPr/>
        </p:nvSpPr>
        <p:spPr bwMode="auto">
          <a:xfrm>
            <a:off x="579438" y="568325"/>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rgbClr val="FFFFFF"/>
                </a:solidFill>
                <a:latin typeface="Arial Unicode MS" pitchFamily="2" charset="-122"/>
                <a:ea typeface="Arial Unicode MS" pitchFamily="2" charset="-122"/>
                <a:sym typeface="Arial Unicode MS" pitchFamily="2" charset="-122"/>
              </a:rPr>
              <a:t>About us-Timeline</a:t>
            </a:r>
            <a:endParaRPr lang="zh-CN" altLang="en-US" sz="2800" b="1">
              <a:solidFill>
                <a:srgbClr val="FFFFFF"/>
              </a:solidFill>
              <a:latin typeface="Arial Unicode MS" pitchFamily="2" charset="-122"/>
              <a:ea typeface="Arial Unicode MS" pitchFamily="2" charset="-122"/>
              <a:sym typeface="Arial Unicode MS" pitchFamily="2" charset="-122"/>
            </a:endParaRPr>
          </a:p>
        </p:txBody>
      </p:sp>
      <p:sp>
        <p:nvSpPr>
          <p:cNvPr id="6160" name="直接连接符 16">
            <a:extLst>
              <a:ext uri="{FF2B5EF4-FFF2-40B4-BE49-F238E27FC236}">
                <a16:creationId xmlns:a16="http://schemas.microsoft.com/office/drawing/2014/main" id="{B6010C41-65C7-4D23-B300-9447D92FAD25}"/>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61" name="文本框 17">
            <a:extLst>
              <a:ext uri="{FF2B5EF4-FFF2-40B4-BE49-F238E27FC236}">
                <a16:creationId xmlns:a16="http://schemas.microsoft.com/office/drawing/2014/main" id="{EB6A1C9C-6768-49CE-B2CF-650138B1288B}"/>
              </a:ext>
            </a:extLst>
          </p:cNvPr>
          <p:cNvSpPr>
            <a:spLocks noChangeArrowheads="1"/>
          </p:cNvSpPr>
          <p:nvPr/>
        </p:nvSpPr>
        <p:spPr bwMode="auto">
          <a:xfrm>
            <a:off x="2060575" y="1581150"/>
            <a:ext cx="8070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rgbClr val="FFFFFF"/>
                </a:solidFill>
                <a:ea typeface="微软雅黑" panose="020B0503020204020204" pitchFamily="34" charset="-122"/>
                <a:sym typeface="Arial" panose="020B0604020202020204" pitchFamily="34" charset="0"/>
              </a:rPr>
              <a:t>“We grow and learn something new everyday, lorem ipsum dolor sit amet…”</a:t>
            </a:r>
            <a:endParaRPr lang="zh-CN" altLang="en-US" sz="2400">
              <a:solidFill>
                <a:srgbClr val="FFFFFF"/>
              </a:solidFill>
              <a:ea typeface="微软雅黑" panose="020B0503020204020204" pitchFamily="34" charset="-122"/>
              <a:sym typeface="Arial" panose="020B0604020202020204" pitchFamily="34" charset="0"/>
            </a:endParaRPr>
          </a:p>
        </p:txBody>
      </p:sp>
      <p:sp>
        <p:nvSpPr>
          <p:cNvPr id="6162" name="文本框 18">
            <a:extLst>
              <a:ext uri="{FF2B5EF4-FFF2-40B4-BE49-F238E27FC236}">
                <a16:creationId xmlns:a16="http://schemas.microsoft.com/office/drawing/2014/main" id="{A2AA44BC-E5AF-42C5-820A-C1BA83732EAE}"/>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6163" name="文本框 4">
            <a:extLst>
              <a:ext uri="{FF2B5EF4-FFF2-40B4-BE49-F238E27FC236}">
                <a16:creationId xmlns:a16="http://schemas.microsoft.com/office/drawing/2014/main" id="{7888A8DF-1224-444F-AFE8-784AB6E928C5}"/>
              </a:ext>
            </a:extLst>
          </p:cNvPr>
          <p:cNvSpPr>
            <a:spLocks noChangeArrowheads="1"/>
          </p:cNvSpPr>
          <p:nvPr/>
        </p:nvSpPr>
        <p:spPr bwMode="auto">
          <a:xfrm>
            <a:off x="10985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4" name="文本框 19">
            <a:extLst>
              <a:ext uri="{FF2B5EF4-FFF2-40B4-BE49-F238E27FC236}">
                <a16:creationId xmlns:a16="http://schemas.microsoft.com/office/drawing/2014/main" id="{44DB3D50-C91D-416A-86F7-235E18472E8B}"/>
              </a:ext>
            </a:extLst>
          </p:cNvPr>
          <p:cNvSpPr>
            <a:spLocks noChangeArrowheads="1"/>
          </p:cNvSpPr>
          <p:nvPr/>
        </p:nvSpPr>
        <p:spPr bwMode="auto">
          <a:xfrm>
            <a:off x="38163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5" name="文本框 20">
            <a:extLst>
              <a:ext uri="{FF2B5EF4-FFF2-40B4-BE49-F238E27FC236}">
                <a16:creationId xmlns:a16="http://schemas.microsoft.com/office/drawing/2014/main" id="{8A203926-CEF8-413B-A08E-F229202BE4B5}"/>
              </a:ext>
            </a:extLst>
          </p:cNvPr>
          <p:cNvSpPr>
            <a:spLocks noChangeArrowheads="1"/>
          </p:cNvSpPr>
          <p:nvPr/>
        </p:nvSpPr>
        <p:spPr bwMode="auto">
          <a:xfrm>
            <a:off x="65341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6" name="文本框 21">
            <a:extLst>
              <a:ext uri="{FF2B5EF4-FFF2-40B4-BE49-F238E27FC236}">
                <a16:creationId xmlns:a16="http://schemas.microsoft.com/office/drawing/2014/main" id="{12209B24-2E4D-4F5A-9DCB-2277CE3504C0}"/>
              </a:ext>
            </a:extLst>
          </p:cNvPr>
          <p:cNvSpPr>
            <a:spLocks noChangeArrowheads="1"/>
          </p:cNvSpPr>
          <p:nvPr/>
        </p:nvSpPr>
        <p:spPr bwMode="auto">
          <a:xfrm>
            <a:off x="92519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7" name="文本框 22">
            <a:extLst>
              <a:ext uri="{FF2B5EF4-FFF2-40B4-BE49-F238E27FC236}">
                <a16:creationId xmlns:a16="http://schemas.microsoft.com/office/drawing/2014/main" id="{CB2724A5-83B6-43B5-8901-56A2106B0EA4}"/>
              </a:ext>
            </a:extLst>
          </p:cNvPr>
          <p:cNvSpPr>
            <a:spLocks noChangeArrowheads="1"/>
          </p:cNvSpPr>
          <p:nvPr/>
        </p:nvSpPr>
        <p:spPr bwMode="auto">
          <a:xfrm>
            <a:off x="1228725" y="4602163"/>
            <a:ext cx="167798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8" name="文本框 23">
            <a:extLst>
              <a:ext uri="{FF2B5EF4-FFF2-40B4-BE49-F238E27FC236}">
                <a16:creationId xmlns:a16="http://schemas.microsoft.com/office/drawing/2014/main" id="{E48BF316-E136-4770-A273-EE9E3A3939EF}"/>
              </a:ext>
            </a:extLst>
          </p:cNvPr>
          <p:cNvSpPr>
            <a:spLocks noChangeArrowheads="1"/>
          </p:cNvSpPr>
          <p:nvPr/>
        </p:nvSpPr>
        <p:spPr bwMode="auto">
          <a:xfrm>
            <a:off x="3889375" y="4602163"/>
            <a:ext cx="16795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9" name="文本框 24">
            <a:extLst>
              <a:ext uri="{FF2B5EF4-FFF2-40B4-BE49-F238E27FC236}">
                <a16:creationId xmlns:a16="http://schemas.microsoft.com/office/drawing/2014/main" id="{61E01A90-BF4B-45D8-8C1A-8AC9569CBC04}"/>
              </a:ext>
            </a:extLst>
          </p:cNvPr>
          <p:cNvSpPr>
            <a:spLocks noChangeArrowheads="1"/>
          </p:cNvSpPr>
          <p:nvPr/>
        </p:nvSpPr>
        <p:spPr bwMode="auto">
          <a:xfrm>
            <a:off x="6607175" y="4602163"/>
            <a:ext cx="16795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0" name="文本框 25">
            <a:extLst>
              <a:ext uri="{FF2B5EF4-FFF2-40B4-BE49-F238E27FC236}">
                <a16:creationId xmlns:a16="http://schemas.microsoft.com/office/drawing/2014/main" id="{6806EBF0-DFF0-4FBE-A635-4425EF5BEE05}"/>
              </a:ext>
            </a:extLst>
          </p:cNvPr>
          <p:cNvSpPr>
            <a:spLocks noChangeArrowheads="1"/>
          </p:cNvSpPr>
          <p:nvPr/>
        </p:nvSpPr>
        <p:spPr bwMode="auto">
          <a:xfrm>
            <a:off x="9399588" y="4602163"/>
            <a:ext cx="16779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4">
            <a:extLst>
              <a:ext uri="{FF2B5EF4-FFF2-40B4-BE49-F238E27FC236}">
                <a16:creationId xmlns:a16="http://schemas.microsoft.com/office/drawing/2014/main" id="{327A67B1-221B-4404-A6B7-9A886998DA14}"/>
              </a:ext>
            </a:extLst>
          </p:cNvPr>
          <p:cNvSpPr>
            <a:spLocks noGrp="1"/>
          </p:cNvSpPr>
          <p:nvPr>
            <p:ph type="sldNum" sz="quarter" idx="12"/>
          </p:nvPr>
        </p:nvSpPr>
        <p:spPr/>
        <p:txBody>
          <a:bodyPr/>
          <a:lstStyle/>
          <a:p>
            <a:fld id="{D7485E8B-97C8-48AB-B548-B10CC0774277}" type="slidenum">
              <a:rPr lang="zh-CN" altLang="en-US"/>
              <a:pPr/>
              <a:t>5</a:t>
            </a:fld>
            <a:endParaRPr lang="zh-CN" altLang="en-US" sz="1800">
              <a:solidFill>
                <a:schemeClr val="tx1"/>
              </a:solidFill>
            </a:endParaRPr>
          </a:p>
        </p:txBody>
      </p:sp>
      <p:sp>
        <p:nvSpPr>
          <p:cNvPr id="7170" name="椭圆 1">
            <a:extLst>
              <a:ext uri="{FF2B5EF4-FFF2-40B4-BE49-F238E27FC236}">
                <a16:creationId xmlns:a16="http://schemas.microsoft.com/office/drawing/2014/main" id="{542A5120-F8E4-409D-A027-3E41FE2858D8}"/>
              </a:ext>
            </a:extLst>
          </p:cNvPr>
          <p:cNvSpPr>
            <a:spLocks noChangeArrowheads="1"/>
          </p:cNvSpPr>
          <p:nvPr/>
        </p:nvSpPr>
        <p:spPr bwMode="auto">
          <a:xfrm>
            <a:off x="660400" y="1593850"/>
            <a:ext cx="1938338"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7171" name="矩形 4">
            <a:extLst>
              <a:ext uri="{FF2B5EF4-FFF2-40B4-BE49-F238E27FC236}">
                <a16:creationId xmlns:a16="http://schemas.microsoft.com/office/drawing/2014/main" id="{E4A71EF2-6E86-4F2E-81D2-A70E5DEA2E5A}"/>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05</a:t>
            </a:r>
            <a:endParaRPr lang="zh-CN" altLang="en-US" sz="2800"/>
          </a:p>
        </p:txBody>
      </p:sp>
      <p:sp>
        <p:nvSpPr>
          <p:cNvPr id="7172" name="文本框 5">
            <a:extLst>
              <a:ext uri="{FF2B5EF4-FFF2-40B4-BE49-F238E27FC236}">
                <a16:creationId xmlns:a16="http://schemas.microsoft.com/office/drawing/2014/main" id="{4402DBC5-B6BB-4BD8-A817-A21C7D27B577}"/>
              </a:ext>
            </a:extLst>
          </p:cNvPr>
          <p:cNvSpPr>
            <a:spLocks noChangeArrowheads="1"/>
          </p:cNvSpPr>
          <p:nvPr/>
        </p:nvSpPr>
        <p:spPr bwMode="auto">
          <a:xfrm>
            <a:off x="638175" y="568325"/>
            <a:ext cx="385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The team-3 Persons</a:t>
            </a:r>
          </a:p>
        </p:txBody>
      </p:sp>
      <p:sp>
        <p:nvSpPr>
          <p:cNvPr id="7173" name="直接连接符 6">
            <a:extLst>
              <a:ext uri="{FF2B5EF4-FFF2-40B4-BE49-F238E27FC236}">
                <a16:creationId xmlns:a16="http://schemas.microsoft.com/office/drawing/2014/main" id="{FDC311B8-6C42-421D-B823-95BE4E2B552F}"/>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4" name="文本框 7">
            <a:extLst>
              <a:ext uri="{FF2B5EF4-FFF2-40B4-BE49-F238E27FC236}">
                <a16:creationId xmlns:a16="http://schemas.microsoft.com/office/drawing/2014/main" id="{74B329E1-B2B5-4DFE-8E86-1DFE586DD0AD}"/>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7175" name="椭圆 9">
            <a:extLst>
              <a:ext uri="{FF2B5EF4-FFF2-40B4-BE49-F238E27FC236}">
                <a16:creationId xmlns:a16="http://schemas.microsoft.com/office/drawing/2014/main" id="{89DC2DC4-D852-4AD7-941A-265DA3B3A211}"/>
              </a:ext>
            </a:extLst>
          </p:cNvPr>
          <p:cNvSpPr>
            <a:spLocks noChangeArrowheads="1"/>
          </p:cNvSpPr>
          <p:nvPr/>
        </p:nvSpPr>
        <p:spPr bwMode="auto">
          <a:xfrm>
            <a:off x="4994275" y="1593850"/>
            <a:ext cx="1938338"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7176" name="椭圆 10">
            <a:extLst>
              <a:ext uri="{FF2B5EF4-FFF2-40B4-BE49-F238E27FC236}">
                <a16:creationId xmlns:a16="http://schemas.microsoft.com/office/drawing/2014/main" id="{6A6D9179-C467-4524-BC25-B3BA0B0A1AFC}"/>
              </a:ext>
            </a:extLst>
          </p:cNvPr>
          <p:cNvSpPr>
            <a:spLocks noChangeArrowheads="1"/>
          </p:cNvSpPr>
          <p:nvPr/>
        </p:nvSpPr>
        <p:spPr bwMode="auto">
          <a:xfrm>
            <a:off x="9188450" y="1593850"/>
            <a:ext cx="1938338"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7177" name="直接连接符 11">
            <a:extLst>
              <a:ext uri="{FF2B5EF4-FFF2-40B4-BE49-F238E27FC236}">
                <a16:creationId xmlns:a16="http://schemas.microsoft.com/office/drawing/2014/main" id="{CE711D4D-17C4-4F7B-9FBE-4DBFC70AB4B0}"/>
              </a:ext>
            </a:extLst>
          </p:cNvPr>
          <p:cNvSpPr>
            <a:spLocks noChangeShapeType="1"/>
          </p:cNvSpPr>
          <p:nvPr/>
        </p:nvSpPr>
        <p:spPr bwMode="auto">
          <a:xfrm>
            <a:off x="695325" y="3727450"/>
            <a:ext cx="1588" cy="1655763"/>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8" name="文本框 12">
            <a:extLst>
              <a:ext uri="{FF2B5EF4-FFF2-40B4-BE49-F238E27FC236}">
                <a16:creationId xmlns:a16="http://schemas.microsoft.com/office/drawing/2014/main" id="{528A039A-8973-44BF-BD60-B3B86B7C8388}"/>
              </a:ext>
            </a:extLst>
          </p:cNvPr>
          <p:cNvSpPr>
            <a:spLocks noChangeArrowheads="1"/>
          </p:cNvSpPr>
          <p:nvPr/>
        </p:nvSpPr>
        <p:spPr bwMode="auto">
          <a:xfrm>
            <a:off x="835025" y="3697288"/>
            <a:ext cx="3081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7179" name="文本框 13">
            <a:extLst>
              <a:ext uri="{FF2B5EF4-FFF2-40B4-BE49-F238E27FC236}">
                <a16:creationId xmlns:a16="http://schemas.microsoft.com/office/drawing/2014/main" id="{24D732C9-0936-47D8-895F-9AD3F786A485}"/>
              </a:ext>
            </a:extLst>
          </p:cNvPr>
          <p:cNvSpPr>
            <a:spLocks noChangeArrowheads="1"/>
          </p:cNvSpPr>
          <p:nvPr/>
        </p:nvSpPr>
        <p:spPr bwMode="auto">
          <a:xfrm>
            <a:off x="835025" y="4029075"/>
            <a:ext cx="1290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ea typeface="微软雅黑" panose="020B0503020204020204" pitchFamily="34" charset="-122"/>
                <a:sym typeface="Arial" panose="020B0604020202020204" pitchFamily="34" charset="0"/>
              </a:rPr>
              <a:t>CEO</a:t>
            </a:r>
            <a:endParaRPr lang="zh-CN" altLang="en-US">
              <a:solidFill>
                <a:schemeClr val="bg1"/>
              </a:solidFill>
              <a:ea typeface="微软雅黑" panose="020B0503020204020204" pitchFamily="34" charset="-122"/>
              <a:sym typeface="Arial" panose="020B0604020202020204" pitchFamily="34" charset="0"/>
            </a:endParaRPr>
          </a:p>
        </p:txBody>
      </p:sp>
      <p:sp>
        <p:nvSpPr>
          <p:cNvPr id="7180" name="文本框 15">
            <a:extLst>
              <a:ext uri="{FF2B5EF4-FFF2-40B4-BE49-F238E27FC236}">
                <a16:creationId xmlns:a16="http://schemas.microsoft.com/office/drawing/2014/main" id="{BA65CF1A-281F-4CC1-8F68-2C1884F37597}"/>
              </a:ext>
            </a:extLst>
          </p:cNvPr>
          <p:cNvSpPr>
            <a:spLocks noChangeArrowheads="1"/>
          </p:cNvSpPr>
          <p:nvPr/>
        </p:nvSpPr>
        <p:spPr bwMode="auto">
          <a:xfrm>
            <a:off x="835025" y="4398963"/>
            <a:ext cx="25304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1" name="直接连接符 16">
            <a:extLst>
              <a:ext uri="{FF2B5EF4-FFF2-40B4-BE49-F238E27FC236}">
                <a16:creationId xmlns:a16="http://schemas.microsoft.com/office/drawing/2014/main" id="{1C94C6F3-E841-4715-B16E-DD4816E90CF2}"/>
              </a:ext>
            </a:extLst>
          </p:cNvPr>
          <p:cNvSpPr>
            <a:spLocks noChangeShapeType="1"/>
          </p:cNvSpPr>
          <p:nvPr/>
        </p:nvSpPr>
        <p:spPr bwMode="auto">
          <a:xfrm>
            <a:off x="4854575" y="3727450"/>
            <a:ext cx="0" cy="1655763"/>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2" name="文本框 17">
            <a:extLst>
              <a:ext uri="{FF2B5EF4-FFF2-40B4-BE49-F238E27FC236}">
                <a16:creationId xmlns:a16="http://schemas.microsoft.com/office/drawing/2014/main" id="{592DC2F7-58AD-4F14-8CF0-A0143ACD5945}"/>
              </a:ext>
            </a:extLst>
          </p:cNvPr>
          <p:cNvSpPr>
            <a:spLocks noChangeArrowheads="1"/>
          </p:cNvSpPr>
          <p:nvPr/>
        </p:nvSpPr>
        <p:spPr bwMode="auto">
          <a:xfrm>
            <a:off x="4994275" y="3697288"/>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7183" name="文本框 18">
            <a:extLst>
              <a:ext uri="{FF2B5EF4-FFF2-40B4-BE49-F238E27FC236}">
                <a16:creationId xmlns:a16="http://schemas.microsoft.com/office/drawing/2014/main" id="{E386A870-CBD4-42A5-9DB8-9A775BA3FE43}"/>
              </a:ext>
            </a:extLst>
          </p:cNvPr>
          <p:cNvSpPr>
            <a:spLocks noChangeArrowheads="1"/>
          </p:cNvSpPr>
          <p:nvPr/>
        </p:nvSpPr>
        <p:spPr bwMode="auto">
          <a:xfrm>
            <a:off x="4994275" y="4029075"/>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ea typeface="微软雅黑" panose="020B0503020204020204" pitchFamily="34" charset="-122"/>
                <a:sym typeface="Arial" panose="020B0604020202020204" pitchFamily="34" charset="0"/>
              </a:rPr>
              <a:t>CTO</a:t>
            </a:r>
            <a:endParaRPr lang="zh-CN" altLang="en-US">
              <a:solidFill>
                <a:schemeClr val="bg1"/>
              </a:solidFill>
              <a:ea typeface="微软雅黑" panose="020B0503020204020204" pitchFamily="34" charset="-122"/>
              <a:sym typeface="Arial" panose="020B0604020202020204" pitchFamily="34" charset="0"/>
            </a:endParaRPr>
          </a:p>
        </p:txBody>
      </p:sp>
      <p:sp>
        <p:nvSpPr>
          <p:cNvPr id="7184" name="文本框 19">
            <a:extLst>
              <a:ext uri="{FF2B5EF4-FFF2-40B4-BE49-F238E27FC236}">
                <a16:creationId xmlns:a16="http://schemas.microsoft.com/office/drawing/2014/main" id="{373858E2-0675-4DA8-BE14-577E9A8007A6}"/>
              </a:ext>
            </a:extLst>
          </p:cNvPr>
          <p:cNvSpPr>
            <a:spLocks noChangeArrowheads="1"/>
          </p:cNvSpPr>
          <p:nvPr/>
        </p:nvSpPr>
        <p:spPr bwMode="auto">
          <a:xfrm>
            <a:off x="4994275" y="4398963"/>
            <a:ext cx="25304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5" name="直接连接符 20">
            <a:extLst>
              <a:ext uri="{FF2B5EF4-FFF2-40B4-BE49-F238E27FC236}">
                <a16:creationId xmlns:a16="http://schemas.microsoft.com/office/drawing/2014/main" id="{B65A95DA-1AF5-4C08-AFBF-599B90A1F1CA}"/>
              </a:ext>
            </a:extLst>
          </p:cNvPr>
          <p:cNvSpPr>
            <a:spLocks noChangeShapeType="1"/>
          </p:cNvSpPr>
          <p:nvPr/>
        </p:nvSpPr>
        <p:spPr bwMode="auto">
          <a:xfrm>
            <a:off x="9048750" y="3727450"/>
            <a:ext cx="0" cy="1655763"/>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6" name="文本框 21">
            <a:extLst>
              <a:ext uri="{FF2B5EF4-FFF2-40B4-BE49-F238E27FC236}">
                <a16:creationId xmlns:a16="http://schemas.microsoft.com/office/drawing/2014/main" id="{D5F4CB90-5275-4899-A0FC-EAD22B12AB9B}"/>
              </a:ext>
            </a:extLst>
          </p:cNvPr>
          <p:cNvSpPr>
            <a:spLocks noChangeArrowheads="1"/>
          </p:cNvSpPr>
          <p:nvPr/>
        </p:nvSpPr>
        <p:spPr bwMode="auto">
          <a:xfrm>
            <a:off x="9188450" y="3697288"/>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7187" name="文本框 22">
            <a:extLst>
              <a:ext uri="{FF2B5EF4-FFF2-40B4-BE49-F238E27FC236}">
                <a16:creationId xmlns:a16="http://schemas.microsoft.com/office/drawing/2014/main" id="{289A077D-10AF-4620-966E-97D3332BBC8B}"/>
              </a:ext>
            </a:extLst>
          </p:cNvPr>
          <p:cNvSpPr>
            <a:spLocks noChangeArrowheads="1"/>
          </p:cNvSpPr>
          <p:nvPr/>
        </p:nvSpPr>
        <p:spPr bwMode="auto">
          <a:xfrm>
            <a:off x="9188450" y="4029075"/>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ea typeface="微软雅黑" panose="020B0503020204020204" pitchFamily="34" charset="-122"/>
                <a:sym typeface="Arial" panose="020B0604020202020204" pitchFamily="34" charset="0"/>
              </a:rPr>
              <a:t>Senior Designer</a:t>
            </a:r>
            <a:endParaRPr lang="zh-CN" altLang="en-US"/>
          </a:p>
        </p:txBody>
      </p:sp>
      <p:sp>
        <p:nvSpPr>
          <p:cNvPr id="7188" name="文本框 23">
            <a:extLst>
              <a:ext uri="{FF2B5EF4-FFF2-40B4-BE49-F238E27FC236}">
                <a16:creationId xmlns:a16="http://schemas.microsoft.com/office/drawing/2014/main" id="{B1FE5E82-29D4-4435-9817-EA57EE0F09E5}"/>
              </a:ext>
            </a:extLst>
          </p:cNvPr>
          <p:cNvSpPr>
            <a:spLocks noChangeArrowheads="1"/>
          </p:cNvSpPr>
          <p:nvPr/>
        </p:nvSpPr>
        <p:spPr bwMode="auto">
          <a:xfrm>
            <a:off x="9188450" y="4398963"/>
            <a:ext cx="25304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椭圆 2">
            <a:extLst>
              <a:ext uri="{FF2B5EF4-FFF2-40B4-BE49-F238E27FC236}">
                <a16:creationId xmlns:a16="http://schemas.microsoft.com/office/drawing/2014/main" id="{3AEC7790-E3F3-413B-B399-CF10E13DAA17}"/>
              </a:ext>
            </a:extLst>
          </p:cNvPr>
          <p:cNvSpPr>
            <a:spLocks noChangeArrowheads="1"/>
          </p:cNvSpPr>
          <p:nvPr/>
        </p:nvSpPr>
        <p:spPr bwMode="auto">
          <a:xfrm>
            <a:off x="5837238" y="1552575"/>
            <a:ext cx="3751262" cy="3752850"/>
          </a:xfrm>
          <a:prstGeom prst="ellipse">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8195" name="矩形 3">
            <a:extLst>
              <a:ext uri="{FF2B5EF4-FFF2-40B4-BE49-F238E27FC236}">
                <a16:creationId xmlns:a16="http://schemas.microsoft.com/office/drawing/2014/main" id="{641AAAF9-9AA2-41EC-B8FD-961E17C4E4B1}"/>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06</a:t>
            </a:r>
            <a:endParaRPr lang="zh-CN" altLang="en-US" sz="2800"/>
          </a:p>
        </p:txBody>
      </p:sp>
      <p:sp>
        <p:nvSpPr>
          <p:cNvPr id="8196" name="椭圆 1">
            <a:extLst>
              <a:ext uri="{FF2B5EF4-FFF2-40B4-BE49-F238E27FC236}">
                <a16:creationId xmlns:a16="http://schemas.microsoft.com/office/drawing/2014/main" id="{594318F5-A1B7-4EC4-B7C9-E141596042C6}"/>
              </a:ext>
            </a:extLst>
          </p:cNvPr>
          <p:cNvSpPr>
            <a:spLocks noChangeArrowheads="1"/>
          </p:cNvSpPr>
          <p:nvPr/>
        </p:nvSpPr>
        <p:spPr bwMode="auto">
          <a:xfrm>
            <a:off x="2601913" y="1552575"/>
            <a:ext cx="3751262" cy="375285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8197" name="文本框 4">
            <a:extLst>
              <a:ext uri="{FF2B5EF4-FFF2-40B4-BE49-F238E27FC236}">
                <a16:creationId xmlns:a16="http://schemas.microsoft.com/office/drawing/2014/main" id="{00DD4B14-D57D-40CC-9A6D-8DB0036CC27F}"/>
              </a:ext>
            </a:extLst>
          </p:cNvPr>
          <p:cNvSpPr>
            <a:spLocks noChangeArrowheads="1"/>
          </p:cNvSpPr>
          <p:nvPr/>
        </p:nvSpPr>
        <p:spPr bwMode="auto">
          <a:xfrm>
            <a:off x="638175" y="568325"/>
            <a:ext cx="385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The Team-Name here</a:t>
            </a:r>
          </a:p>
        </p:txBody>
      </p:sp>
      <p:sp>
        <p:nvSpPr>
          <p:cNvPr id="8198" name="直接连接符 5">
            <a:extLst>
              <a:ext uri="{FF2B5EF4-FFF2-40B4-BE49-F238E27FC236}">
                <a16:creationId xmlns:a16="http://schemas.microsoft.com/office/drawing/2014/main" id="{50A07B50-A5D4-4B38-9AA2-D9746FD31F53}"/>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9" name="文本框 6">
            <a:extLst>
              <a:ext uri="{FF2B5EF4-FFF2-40B4-BE49-F238E27FC236}">
                <a16:creationId xmlns:a16="http://schemas.microsoft.com/office/drawing/2014/main" id="{E9108FB1-48D4-44A4-8D20-E5A31D8F1D3B}"/>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8200" name="文本框 7">
            <a:extLst>
              <a:ext uri="{FF2B5EF4-FFF2-40B4-BE49-F238E27FC236}">
                <a16:creationId xmlns:a16="http://schemas.microsoft.com/office/drawing/2014/main" id="{90223C8A-A040-45D3-86C1-98A30F87C65D}"/>
              </a:ext>
            </a:extLst>
          </p:cNvPr>
          <p:cNvSpPr>
            <a:spLocks noChangeArrowheads="1"/>
          </p:cNvSpPr>
          <p:nvPr/>
        </p:nvSpPr>
        <p:spPr bwMode="auto">
          <a:xfrm>
            <a:off x="6575425" y="2459038"/>
            <a:ext cx="189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chemeClr val="bg1"/>
                </a:solidFill>
                <a:latin typeface="Arial Unicode MS" pitchFamily="2" charset="-122"/>
                <a:ea typeface="Arial Unicode MS" pitchFamily="2" charset="-122"/>
                <a:sym typeface="Arial Unicode MS" pitchFamily="2" charset="-122"/>
              </a:rPr>
              <a:t>Ryan Kumis</a:t>
            </a:r>
            <a:endParaRPr lang="zh-CN" altLang="en-US" b="1">
              <a:solidFill>
                <a:schemeClr val="bg1"/>
              </a:solidFill>
              <a:latin typeface="Arial Unicode MS" pitchFamily="2" charset="-122"/>
              <a:ea typeface="Arial Unicode MS" pitchFamily="2" charset="-122"/>
              <a:sym typeface="Arial Unicode MS" pitchFamily="2" charset="-122"/>
            </a:endParaRPr>
          </a:p>
          <a:p>
            <a:r>
              <a:rPr lang="en-US" altLang="zh-CN" b="1">
                <a:solidFill>
                  <a:schemeClr val="bg1"/>
                </a:solidFill>
                <a:latin typeface="Arial Unicode MS" pitchFamily="2" charset="-122"/>
                <a:ea typeface="Arial Unicode MS" pitchFamily="2" charset="-122"/>
                <a:sym typeface="Arial Unicode MS" pitchFamily="2" charset="-122"/>
              </a:rPr>
              <a:t>Staff</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8201" name="直接连接符 9">
            <a:extLst>
              <a:ext uri="{FF2B5EF4-FFF2-40B4-BE49-F238E27FC236}">
                <a16:creationId xmlns:a16="http://schemas.microsoft.com/office/drawing/2014/main" id="{D95F539E-02A0-444F-BED4-4B3303A95D43}"/>
              </a:ext>
            </a:extLst>
          </p:cNvPr>
          <p:cNvSpPr>
            <a:spLocks noChangeShapeType="1"/>
          </p:cNvSpPr>
          <p:nvPr/>
        </p:nvSpPr>
        <p:spPr bwMode="auto">
          <a:xfrm>
            <a:off x="6575425" y="3213100"/>
            <a:ext cx="2355850" cy="0"/>
          </a:xfrm>
          <a:prstGeom prst="line">
            <a:avLst/>
          </a:prstGeom>
          <a:noFill/>
          <a:ln w="22225" cap="flat" cmpd="sng">
            <a:solidFill>
              <a:srgbClr val="1F1F1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2" name="文本框 10">
            <a:extLst>
              <a:ext uri="{FF2B5EF4-FFF2-40B4-BE49-F238E27FC236}">
                <a16:creationId xmlns:a16="http://schemas.microsoft.com/office/drawing/2014/main" id="{FC869BCB-4814-45E4-BDAC-87CEB742ABB7}"/>
              </a:ext>
            </a:extLst>
          </p:cNvPr>
          <p:cNvSpPr>
            <a:spLocks noChangeArrowheads="1"/>
          </p:cNvSpPr>
          <p:nvPr/>
        </p:nvSpPr>
        <p:spPr bwMode="auto">
          <a:xfrm>
            <a:off x="6575425" y="3429000"/>
            <a:ext cx="25304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椭圆 5">
            <a:extLst>
              <a:ext uri="{FF2B5EF4-FFF2-40B4-BE49-F238E27FC236}">
                <a16:creationId xmlns:a16="http://schemas.microsoft.com/office/drawing/2014/main" id="{81BFE0EF-6DE1-4BE6-89E5-B072141421CF}"/>
              </a:ext>
            </a:extLst>
          </p:cNvPr>
          <p:cNvSpPr>
            <a:spLocks noChangeArrowheads="1"/>
          </p:cNvSpPr>
          <p:nvPr/>
        </p:nvSpPr>
        <p:spPr bwMode="auto">
          <a:xfrm>
            <a:off x="1246188" y="1127125"/>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19" name="直接连接符 6">
            <a:extLst>
              <a:ext uri="{FF2B5EF4-FFF2-40B4-BE49-F238E27FC236}">
                <a16:creationId xmlns:a16="http://schemas.microsoft.com/office/drawing/2014/main" id="{F0636506-849E-4C7B-BD06-72A9361D5D36}"/>
              </a:ext>
            </a:extLst>
          </p:cNvPr>
          <p:cNvSpPr>
            <a:spLocks noChangeShapeType="1"/>
          </p:cNvSpPr>
          <p:nvPr/>
        </p:nvSpPr>
        <p:spPr bwMode="auto">
          <a:xfrm>
            <a:off x="3349625" y="1214438"/>
            <a:ext cx="0"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0" name="文本框 7">
            <a:extLst>
              <a:ext uri="{FF2B5EF4-FFF2-40B4-BE49-F238E27FC236}">
                <a16:creationId xmlns:a16="http://schemas.microsoft.com/office/drawing/2014/main" id="{55EC5B4D-D379-42EC-A70E-CB5CBAFC6243}"/>
              </a:ext>
            </a:extLst>
          </p:cNvPr>
          <p:cNvSpPr>
            <a:spLocks noChangeArrowheads="1"/>
          </p:cNvSpPr>
          <p:nvPr/>
        </p:nvSpPr>
        <p:spPr bwMode="auto">
          <a:xfrm>
            <a:off x="3568700" y="1214438"/>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21" name="椭圆 8">
            <a:extLst>
              <a:ext uri="{FF2B5EF4-FFF2-40B4-BE49-F238E27FC236}">
                <a16:creationId xmlns:a16="http://schemas.microsoft.com/office/drawing/2014/main" id="{82253A19-8EE0-428C-ACA9-B81A3620F2A6}"/>
              </a:ext>
            </a:extLst>
          </p:cNvPr>
          <p:cNvSpPr>
            <a:spLocks noChangeArrowheads="1"/>
          </p:cNvSpPr>
          <p:nvPr/>
        </p:nvSpPr>
        <p:spPr bwMode="auto">
          <a:xfrm>
            <a:off x="1246188" y="3721100"/>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22" name="直接连接符 9">
            <a:extLst>
              <a:ext uri="{FF2B5EF4-FFF2-40B4-BE49-F238E27FC236}">
                <a16:creationId xmlns:a16="http://schemas.microsoft.com/office/drawing/2014/main" id="{A5E9E91F-E43F-458E-992A-CF264D71EEF9}"/>
              </a:ext>
            </a:extLst>
          </p:cNvPr>
          <p:cNvSpPr>
            <a:spLocks noChangeShapeType="1"/>
          </p:cNvSpPr>
          <p:nvPr/>
        </p:nvSpPr>
        <p:spPr bwMode="auto">
          <a:xfrm>
            <a:off x="3349625" y="3808413"/>
            <a:ext cx="0"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3" name="文本框 10">
            <a:extLst>
              <a:ext uri="{FF2B5EF4-FFF2-40B4-BE49-F238E27FC236}">
                <a16:creationId xmlns:a16="http://schemas.microsoft.com/office/drawing/2014/main" id="{5691AEB2-755D-43EA-BF73-83A358C8F137}"/>
              </a:ext>
            </a:extLst>
          </p:cNvPr>
          <p:cNvSpPr>
            <a:spLocks noChangeArrowheads="1"/>
          </p:cNvSpPr>
          <p:nvPr/>
        </p:nvSpPr>
        <p:spPr bwMode="auto">
          <a:xfrm>
            <a:off x="3568700" y="3808413"/>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24" name="椭圆 11">
            <a:extLst>
              <a:ext uri="{FF2B5EF4-FFF2-40B4-BE49-F238E27FC236}">
                <a16:creationId xmlns:a16="http://schemas.microsoft.com/office/drawing/2014/main" id="{91FA6972-B5BB-499D-9A8E-ED174C7698E6}"/>
              </a:ext>
            </a:extLst>
          </p:cNvPr>
          <p:cNvSpPr>
            <a:spLocks noChangeArrowheads="1"/>
          </p:cNvSpPr>
          <p:nvPr/>
        </p:nvSpPr>
        <p:spPr bwMode="auto">
          <a:xfrm>
            <a:off x="6648450" y="3721100"/>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25" name="直接连接符 12">
            <a:extLst>
              <a:ext uri="{FF2B5EF4-FFF2-40B4-BE49-F238E27FC236}">
                <a16:creationId xmlns:a16="http://schemas.microsoft.com/office/drawing/2014/main" id="{E056349D-3570-4561-9554-AAEF5DA8F397}"/>
              </a:ext>
            </a:extLst>
          </p:cNvPr>
          <p:cNvSpPr>
            <a:spLocks noChangeShapeType="1"/>
          </p:cNvSpPr>
          <p:nvPr/>
        </p:nvSpPr>
        <p:spPr bwMode="auto">
          <a:xfrm>
            <a:off x="8751888" y="3808413"/>
            <a:ext cx="1587"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6" name="文本框 13">
            <a:extLst>
              <a:ext uri="{FF2B5EF4-FFF2-40B4-BE49-F238E27FC236}">
                <a16:creationId xmlns:a16="http://schemas.microsoft.com/office/drawing/2014/main" id="{5F7E234E-4304-4B77-84A0-B405C9C78D13}"/>
              </a:ext>
            </a:extLst>
          </p:cNvPr>
          <p:cNvSpPr>
            <a:spLocks noChangeArrowheads="1"/>
          </p:cNvSpPr>
          <p:nvPr/>
        </p:nvSpPr>
        <p:spPr bwMode="auto">
          <a:xfrm>
            <a:off x="8970963" y="3808413"/>
            <a:ext cx="308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27" name="椭圆 20">
            <a:extLst>
              <a:ext uri="{FF2B5EF4-FFF2-40B4-BE49-F238E27FC236}">
                <a16:creationId xmlns:a16="http://schemas.microsoft.com/office/drawing/2014/main" id="{FE6943DA-2431-4F9B-A6E5-63AADC1BD842}"/>
              </a:ext>
            </a:extLst>
          </p:cNvPr>
          <p:cNvSpPr>
            <a:spLocks noChangeArrowheads="1"/>
          </p:cNvSpPr>
          <p:nvPr/>
        </p:nvSpPr>
        <p:spPr bwMode="auto">
          <a:xfrm>
            <a:off x="6648450" y="1127125"/>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28" name="直接连接符 21">
            <a:extLst>
              <a:ext uri="{FF2B5EF4-FFF2-40B4-BE49-F238E27FC236}">
                <a16:creationId xmlns:a16="http://schemas.microsoft.com/office/drawing/2014/main" id="{3B61B3D0-9CC6-42B7-B2D9-67789624FC3C}"/>
              </a:ext>
            </a:extLst>
          </p:cNvPr>
          <p:cNvSpPr>
            <a:spLocks noChangeShapeType="1"/>
          </p:cNvSpPr>
          <p:nvPr/>
        </p:nvSpPr>
        <p:spPr bwMode="auto">
          <a:xfrm>
            <a:off x="8751888" y="1214438"/>
            <a:ext cx="1587"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9" name="文本框 22">
            <a:extLst>
              <a:ext uri="{FF2B5EF4-FFF2-40B4-BE49-F238E27FC236}">
                <a16:creationId xmlns:a16="http://schemas.microsoft.com/office/drawing/2014/main" id="{2A9B4A57-2C7E-4EF5-8809-0976920B4967}"/>
              </a:ext>
            </a:extLst>
          </p:cNvPr>
          <p:cNvSpPr>
            <a:spLocks noChangeArrowheads="1"/>
          </p:cNvSpPr>
          <p:nvPr/>
        </p:nvSpPr>
        <p:spPr bwMode="auto">
          <a:xfrm>
            <a:off x="8970963" y="1214438"/>
            <a:ext cx="308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30" name="矩形 23">
            <a:extLst>
              <a:ext uri="{FF2B5EF4-FFF2-40B4-BE49-F238E27FC236}">
                <a16:creationId xmlns:a16="http://schemas.microsoft.com/office/drawing/2014/main" id="{F77ACDA4-52F4-49C7-AC4C-F181F2F85EC3}"/>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07</a:t>
            </a:r>
            <a:endParaRPr lang="zh-CN" altLang="en-US" sz="2800"/>
          </a:p>
        </p:txBody>
      </p:sp>
      <p:sp>
        <p:nvSpPr>
          <p:cNvPr id="9231" name="文本框 24">
            <a:extLst>
              <a:ext uri="{FF2B5EF4-FFF2-40B4-BE49-F238E27FC236}">
                <a16:creationId xmlns:a16="http://schemas.microsoft.com/office/drawing/2014/main" id="{45CD4539-8A81-450C-8ECF-E2F1FF57D35A}"/>
              </a:ext>
            </a:extLst>
          </p:cNvPr>
          <p:cNvSpPr>
            <a:spLocks noChangeArrowheads="1"/>
          </p:cNvSpPr>
          <p:nvPr/>
        </p:nvSpPr>
        <p:spPr bwMode="auto">
          <a:xfrm>
            <a:off x="638175" y="568325"/>
            <a:ext cx="385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The staff</a:t>
            </a:r>
          </a:p>
        </p:txBody>
      </p:sp>
      <p:sp>
        <p:nvSpPr>
          <p:cNvPr id="9232" name="直接连接符 25">
            <a:extLst>
              <a:ext uri="{FF2B5EF4-FFF2-40B4-BE49-F238E27FC236}">
                <a16:creationId xmlns:a16="http://schemas.microsoft.com/office/drawing/2014/main" id="{92DE234E-3EEE-4DF9-9181-637B5F04330E}"/>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3" name="文本框 26">
            <a:extLst>
              <a:ext uri="{FF2B5EF4-FFF2-40B4-BE49-F238E27FC236}">
                <a16:creationId xmlns:a16="http://schemas.microsoft.com/office/drawing/2014/main" id="{0A23036E-2CAD-4752-84FE-C3F95AD0305C}"/>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9234" name="文本框 27">
            <a:extLst>
              <a:ext uri="{FF2B5EF4-FFF2-40B4-BE49-F238E27FC236}">
                <a16:creationId xmlns:a16="http://schemas.microsoft.com/office/drawing/2014/main" id="{B43D53CC-BAD0-43CF-B924-C432020DA462}"/>
              </a:ext>
            </a:extLst>
          </p:cNvPr>
          <p:cNvSpPr>
            <a:spLocks noChangeArrowheads="1"/>
          </p:cNvSpPr>
          <p:nvPr/>
        </p:nvSpPr>
        <p:spPr bwMode="auto">
          <a:xfrm>
            <a:off x="3565525" y="1582738"/>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5" name="文本框 28">
            <a:extLst>
              <a:ext uri="{FF2B5EF4-FFF2-40B4-BE49-F238E27FC236}">
                <a16:creationId xmlns:a16="http://schemas.microsoft.com/office/drawing/2014/main" id="{24A1CFA9-50FB-4CC8-A601-35E9C9A2CB9C}"/>
              </a:ext>
            </a:extLst>
          </p:cNvPr>
          <p:cNvSpPr>
            <a:spLocks noChangeArrowheads="1"/>
          </p:cNvSpPr>
          <p:nvPr/>
        </p:nvSpPr>
        <p:spPr bwMode="auto">
          <a:xfrm>
            <a:off x="8970963" y="1582738"/>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文本框 29">
            <a:extLst>
              <a:ext uri="{FF2B5EF4-FFF2-40B4-BE49-F238E27FC236}">
                <a16:creationId xmlns:a16="http://schemas.microsoft.com/office/drawing/2014/main" id="{BA14A93A-4C43-424E-8854-02A8FB6EFB70}"/>
              </a:ext>
            </a:extLst>
          </p:cNvPr>
          <p:cNvSpPr>
            <a:spLocks noChangeArrowheads="1"/>
          </p:cNvSpPr>
          <p:nvPr/>
        </p:nvSpPr>
        <p:spPr bwMode="auto">
          <a:xfrm>
            <a:off x="8970963" y="4178300"/>
            <a:ext cx="1971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7" name="文本框 30">
            <a:extLst>
              <a:ext uri="{FF2B5EF4-FFF2-40B4-BE49-F238E27FC236}">
                <a16:creationId xmlns:a16="http://schemas.microsoft.com/office/drawing/2014/main" id="{83CC1434-B2DF-41FD-AA0B-9988C553EE0E}"/>
              </a:ext>
            </a:extLst>
          </p:cNvPr>
          <p:cNvSpPr>
            <a:spLocks noChangeArrowheads="1"/>
          </p:cNvSpPr>
          <p:nvPr/>
        </p:nvSpPr>
        <p:spPr bwMode="auto">
          <a:xfrm>
            <a:off x="3565525" y="4178300"/>
            <a:ext cx="1971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DDEAF6"/>
        </a:solidFill>
        <a:effectLst/>
      </p:bgPr>
    </p:bg>
    <p:spTree>
      <p:nvGrpSpPr>
        <p:cNvPr id="1" name=""/>
        <p:cNvGrpSpPr/>
        <p:nvPr/>
      </p:nvGrpSpPr>
      <p:grpSpPr>
        <a:xfrm>
          <a:off x="0" y="0"/>
          <a:ext cx="0" cy="0"/>
          <a:chOff x="0" y="0"/>
          <a:chExt cx="0" cy="0"/>
        </a:xfrm>
      </p:grpSpPr>
      <p:pic>
        <p:nvPicPr>
          <p:cNvPr id="10242" name="图片 1">
            <a:extLst>
              <a:ext uri="{FF2B5EF4-FFF2-40B4-BE49-F238E27FC236}">
                <a16:creationId xmlns:a16="http://schemas.microsoft.com/office/drawing/2014/main" id="{C9EAE13C-589F-4713-8F56-637237460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2">
            <a:extLst>
              <a:ext uri="{FF2B5EF4-FFF2-40B4-BE49-F238E27FC236}">
                <a16:creationId xmlns:a16="http://schemas.microsoft.com/office/drawing/2014/main" id="{9BE79FA4-226C-4945-BC99-82323B95A620}"/>
              </a:ext>
            </a:extLst>
          </p:cNvPr>
          <p:cNvSpPr>
            <a:spLocks noChangeArrowheads="1"/>
          </p:cNvSpPr>
          <p:nvPr/>
        </p:nvSpPr>
        <p:spPr bwMode="auto">
          <a:xfrm>
            <a:off x="12700" y="-14288"/>
            <a:ext cx="12192000" cy="6888163"/>
          </a:xfrm>
          <a:prstGeom prst="rect">
            <a:avLst/>
          </a:prstGeom>
          <a:solidFill>
            <a:srgbClr val="D5DBE5">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0244" name="矩形 3">
            <a:extLst>
              <a:ext uri="{FF2B5EF4-FFF2-40B4-BE49-F238E27FC236}">
                <a16:creationId xmlns:a16="http://schemas.microsoft.com/office/drawing/2014/main" id="{9304BF10-49F7-4582-9B46-E80815E6E51A}"/>
              </a:ext>
            </a:extLst>
          </p:cNvPr>
          <p:cNvSpPr>
            <a:spLocks noChangeArrowheads="1"/>
          </p:cNvSpPr>
          <p:nvPr/>
        </p:nvSpPr>
        <p:spPr bwMode="auto">
          <a:xfrm>
            <a:off x="0" y="3241675"/>
            <a:ext cx="12204700" cy="3662363"/>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0245" name="矩形 14">
            <a:extLst>
              <a:ext uri="{FF2B5EF4-FFF2-40B4-BE49-F238E27FC236}">
                <a16:creationId xmlns:a16="http://schemas.microsoft.com/office/drawing/2014/main" id="{18CE3036-3083-42A5-AD90-11A2F3D741E5}"/>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09</a:t>
            </a:r>
            <a:endParaRPr lang="zh-CN" altLang="en-US" sz="2800"/>
          </a:p>
        </p:txBody>
      </p:sp>
      <p:sp>
        <p:nvSpPr>
          <p:cNvPr id="10246" name="椭圆 15">
            <a:extLst>
              <a:ext uri="{FF2B5EF4-FFF2-40B4-BE49-F238E27FC236}">
                <a16:creationId xmlns:a16="http://schemas.microsoft.com/office/drawing/2014/main" id="{F0E42353-4C96-4DEC-8B86-C07FF8ED0BE1}"/>
              </a:ext>
            </a:extLst>
          </p:cNvPr>
          <p:cNvSpPr>
            <a:spLocks noChangeArrowheads="1"/>
          </p:cNvSpPr>
          <p:nvPr/>
        </p:nvSpPr>
        <p:spPr bwMode="auto">
          <a:xfrm>
            <a:off x="1182688" y="1581150"/>
            <a:ext cx="2106612" cy="2106613"/>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0247" name="椭圆 16">
            <a:extLst>
              <a:ext uri="{FF2B5EF4-FFF2-40B4-BE49-F238E27FC236}">
                <a16:creationId xmlns:a16="http://schemas.microsoft.com/office/drawing/2014/main" id="{195F4F86-3972-4C92-B57A-875A0F1E1173}"/>
              </a:ext>
            </a:extLst>
          </p:cNvPr>
          <p:cNvSpPr>
            <a:spLocks noChangeArrowheads="1"/>
          </p:cNvSpPr>
          <p:nvPr/>
        </p:nvSpPr>
        <p:spPr bwMode="auto">
          <a:xfrm>
            <a:off x="5041900" y="1581150"/>
            <a:ext cx="2108200" cy="2106613"/>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0248" name="椭圆 17">
            <a:extLst>
              <a:ext uri="{FF2B5EF4-FFF2-40B4-BE49-F238E27FC236}">
                <a16:creationId xmlns:a16="http://schemas.microsoft.com/office/drawing/2014/main" id="{1030CFDC-2029-493B-8501-BF8EE413906E}"/>
              </a:ext>
            </a:extLst>
          </p:cNvPr>
          <p:cNvSpPr>
            <a:spLocks noChangeArrowheads="1"/>
          </p:cNvSpPr>
          <p:nvPr/>
        </p:nvSpPr>
        <p:spPr bwMode="auto">
          <a:xfrm>
            <a:off x="8902700" y="1581150"/>
            <a:ext cx="2106613" cy="2106613"/>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0249" name="矩形 8">
            <a:extLst>
              <a:ext uri="{FF2B5EF4-FFF2-40B4-BE49-F238E27FC236}">
                <a16:creationId xmlns:a16="http://schemas.microsoft.com/office/drawing/2014/main" id="{177297D3-D574-4F45-8AC1-42C0ED4BA7A6}"/>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08</a:t>
            </a:r>
            <a:endParaRPr lang="zh-CN" altLang="en-US" sz="2800"/>
          </a:p>
        </p:txBody>
      </p:sp>
      <p:sp>
        <p:nvSpPr>
          <p:cNvPr id="10250" name="文本框 9">
            <a:extLst>
              <a:ext uri="{FF2B5EF4-FFF2-40B4-BE49-F238E27FC236}">
                <a16:creationId xmlns:a16="http://schemas.microsoft.com/office/drawing/2014/main" id="{2CD6909B-EDE7-43A9-A6AF-735808FC6E65}"/>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Our Services - </a:t>
            </a:r>
            <a:r>
              <a:rPr lang="en-US" altLang="zh-CN" sz="2800">
                <a:solidFill>
                  <a:schemeClr val="bg1"/>
                </a:solidFill>
                <a:latin typeface="Arial Unicode MS" pitchFamily="2" charset="-122"/>
                <a:ea typeface="Arial Unicode MS" pitchFamily="2" charset="-122"/>
                <a:sym typeface="Arial Unicode MS" pitchFamily="2" charset="-122"/>
              </a:rPr>
              <a:t>3 Services</a:t>
            </a:r>
            <a:endParaRPr lang="zh-CN" altLang="en-US"/>
          </a:p>
        </p:txBody>
      </p:sp>
      <p:sp>
        <p:nvSpPr>
          <p:cNvPr id="10251" name="直接连接符 10">
            <a:extLst>
              <a:ext uri="{FF2B5EF4-FFF2-40B4-BE49-F238E27FC236}">
                <a16:creationId xmlns:a16="http://schemas.microsoft.com/office/drawing/2014/main" id="{FA3E9F0F-049C-44EC-98DD-E6D2FCBDED13}"/>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52" name="文本框 11">
            <a:extLst>
              <a:ext uri="{FF2B5EF4-FFF2-40B4-BE49-F238E27FC236}">
                <a16:creationId xmlns:a16="http://schemas.microsoft.com/office/drawing/2014/main" id="{2A50E497-B9A9-4F6F-8D11-0F868C46EC8B}"/>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0253" name="任意多边形 12">
            <a:extLst>
              <a:ext uri="{FF2B5EF4-FFF2-40B4-BE49-F238E27FC236}">
                <a16:creationId xmlns:a16="http://schemas.microsoft.com/office/drawing/2014/main" id="{F1598C61-540F-451B-ABEC-FAFF4364CE44}"/>
              </a:ext>
            </a:extLst>
          </p:cNvPr>
          <p:cNvSpPr>
            <a:spLocks noChangeArrowheads="1"/>
          </p:cNvSpPr>
          <p:nvPr/>
        </p:nvSpPr>
        <p:spPr bwMode="auto">
          <a:xfrm>
            <a:off x="2012950" y="2190750"/>
            <a:ext cx="447675" cy="88582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0254" name="组合 4">
            <a:extLst>
              <a:ext uri="{FF2B5EF4-FFF2-40B4-BE49-F238E27FC236}">
                <a16:creationId xmlns:a16="http://schemas.microsoft.com/office/drawing/2014/main" id="{18198D4E-0B56-4716-B8CA-AA0027ED617C}"/>
              </a:ext>
            </a:extLst>
          </p:cNvPr>
          <p:cNvGrpSpPr>
            <a:grpSpLocks/>
          </p:cNvGrpSpPr>
          <p:nvPr/>
        </p:nvGrpSpPr>
        <p:grpSpPr bwMode="auto">
          <a:xfrm>
            <a:off x="5584825" y="2279650"/>
            <a:ext cx="1022350" cy="708025"/>
            <a:chOff x="0" y="0"/>
            <a:chExt cx="1023730" cy="708105"/>
          </a:xfrm>
        </p:grpSpPr>
        <p:sp>
          <p:nvSpPr>
            <p:cNvPr id="10255" name="任意多边形 13">
              <a:extLst>
                <a:ext uri="{FF2B5EF4-FFF2-40B4-BE49-F238E27FC236}">
                  <a16:creationId xmlns:a16="http://schemas.microsoft.com/office/drawing/2014/main" id="{FF31D24B-E18A-4D78-A57B-4679ACC2DD08}"/>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0256" name="圆角矩形 18">
              <a:extLst>
                <a:ext uri="{FF2B5EF4-FFF2-40B4-BE49-F238E27FC236}">
                  <a16:creationId xmlns:a16="http://schemas.microsoft.com/office/drawing/2014/main" id="{65DAE9AE-A5EC-49CF-87C1-F22BBF2B8D16}"/>
                </a:ext>
              </a:extLst>
            </p:cNvPr>
            <p:cNvSpPr>
              <a:spLocks noChangeArrowheads="1"/>
            </p:cNvSpPr>
            <p:nvPr/>
          </p:nvSpPr>
          <p:spPr bwMode="auto">
            <a:xfrm>
              <a:off x="0" y="636105"/>
              <a:ext cx="1023730" cy="72000"/>
            </a:xfrm>
            <a:prstGeom prst="roundRect">
              <a:avLst>
                <a:gd name="adj" fmla="val 16667"/>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0257" name="组合 6">
            <a:extLst>
              <a:ext uri="{FF2B5EF4-FFF2-40B4-BE49-F238E27FC236}">
                <a16:creationId xmlns:a16="http://schemas.microsoft.com/office/drawing/2014/main" id="{FDEBBBDC-45E7-40DD-9C52-85EF16D9B82E}"/>
              </a:ext>
            </a:extLst>
          </p:cNvPr>
          <p:cNvGrpSpPr>
            <a:grpSpLocks/>
          </p:cNvGrpSpPr>
          <p:nvPr/>
        </p:nvGrpSpPr>
        <p:grpSpPr bwMode="auto">
          <a:xfrm>
            <a:off x="9713913" y="2133600"/>
            <a:ext cx="552450" cy="889000"/>
            <a:chOff x="0" y="0"/>
            <a:chExt cx="552450" cy="887730"/>
          </a:xfrm>
        </p:grpSpPr>
        <p:grpSp>
          <p:nvGrpSpPr>
            <p:cNvPr id="10258" name="组合 19">
              <a:extLst>
                <a:ext uri="{FF2B5EF4-FFF2-40B4-BE49-F238E27FC236}">
                  <a16:creationId xmlns:a16="http://schemas.microsoft.com/office/drawing/2014/main" id="{3B4B05D7-C0F1-406A-BB03-888ACB101AE0}"/>
                </a:ext>
              </a:extLst>
            </p:cNvPr>
            <p:cNvGrpSpPr>
              <a:grpSpLocks/>
            </p:cNvGrpSpPr>
            <p:nvPr/>
          </p:nvGrpSpPr>
          <p:grpSpPr bwMode="auto">
            <a:xfrm>
              <a:off x="0" y="0"/>
              <a:ext cx="552450" cy="552450"/>
              <a:chOff x="0" y="0"/>
              <a:chExt cx="552450" cy="552450"/>
            </a:xfrm>
          </p:grpSpPr>
          <p:sp>
            <p:nvSpPr>
              <p:cNvPr id="10259" name="同心圆 20">
                <a:extLst>
                  <a:ext uri="{FF2B5EF4-FFF2-40B4-BE49-F238E27FC236}">
                    <a16:creationId xmlns:a16="http://schemas.microsoft.com/office/drawing/2014/main" id="{7D188E31-42C0-42D5-B56F-FCE25FA6BAE7}"/>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D00"/>
              </a:solidFill>
              <a:ln>
                <a:noFill/>
              </a:ln>
              <a:extLst>
                <a:ext uri="{91240B29-F687-4F45-9708-019B960494DF}">
                  <a14:hiddenLine xmlns:a14="http://schemas.microsoft.com/office/drawing/2010/main" w="12700" cap="flat" cmpd="sng">
                    <a:solidFill>
                      <a:srgbClr val="31538F"/>
                    </a:solidFill>
                    <a:bevel/>
                    <a:headEnd/>
                    <a:tailEnd/>
                  </a14:hiddenLine>
                </a:ext>
              </a:extLst>
            </p:spPr>
            <p:txBody>
              <a:bodyPr anchor="ctr"/>
              <a:lstStyle/>
              <a:p>
                <a:pPr algn="ctr"/>
                <a:endParaRPr lang="zh-CN" altLang="zh-CN"/>
              </a:p>
            </p:txBody>
          </p:sp>
        </p:grpSp>
        <p:grpSp>
          <p:nvGrpSpPr>
            <p:cNvPr id="10262" name="组合 23">
              <a:extLst>
                <a:ext uri="{FF2B5EF4-FFF2-40B4-BE49-F238E27FC236}">
                  <a16:creationId xmlns:a16="http://schemas.microsoft.com/office/drawing/2014/main" id="{C5EB2657-A6ED-4F56-AE1B-8D4927B80FFB}"/>
                </a:ext>
              </a:extLst>
            </p:cNvPr>
            <p:cNvGrpSpPr>
              <a:grpSpLocks/>
            </p:cNvGrpSpPr>
            <p:nvPr/>
          </p:nvGrpSpPr>
          <p:grpSpPr bwMode="auto">
            <a:xfrm>
              <a:off x="51435" y="384810"/>
              <a:ext cx="449580" cy="502920"/>
              <a:chOff x="0" y="0"/>
              <a:chExt cx="449580" cy="502920"/>
            </a:xfrm>
          </p:grpSpPr>
          <p:sp>
            <p:nvSpPr>
              <p:cNvPr id="10263" name="直接连接符 24">
                <a:extLst>
                  <a:ext uri="{FF2B5EF4-FFF2-40B4-BE49-F238E27FC236}">
                    <a16:creationId xmlns:a16="http://schemas.microsoft.com/office/drawing/2014/main" id="{CE24BD21-030C-4AAE-AC56-4B59DAEDD8FE}"/>
                  </a:ext>
                </a:extLst>
              </p:cNvPr>
              <p:cNvSpPr>
                <a:spLocks noChangeShapeType="1"/>
              </p:cNvSpPr>
              <p:nvPr/>
            </p:nvSpPr>
            <p:spPr bwMode="auto">
              <a:xfrm flipH="1">
                <a:off x="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4" name="直接连接符 25">
                <a:extLst>
                  <a:ext uri="{FF2B5EF4-FFF2-40B4-BE49-F238E27FC236}">
                    <a16:creationId xmlns:a16="http://schemas.microsoft.com/office/drawing/2014/main" id="{F43974CB-40AF-40B1-AD1D-CEB7CE4A07E5}"/>
                  </a:ext>
                </a:extLst>
              </p:cNvPr>
              <p:cNvSpPr>
                <a:spLocks noChangeShapeType="1"/>
              </p:cNvSpPr>
              <p:nvPr/>
            </p:nvSpPr>
            <p:spPr bwMode="auto">
              <a:xfrm flipH="1" flipV="1">
                <a:off x="29337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5" name="直接连接符 26">
                <a:extLst>
                  <a:ext uri="{FF2B5EF4-FFF2-40B4-BE49-F238E27FC236}">
                    <a16:creationId xmlns:a16="http://schemas.microsoft.com/office/drawing/2014/main" id="{EAFDAFCF-17C0-4C2A-8D9D-AECFD8D0E69D}"/>
                  </a:ext>
                </a:extLst>
              </p:cNvPr>
              <p:cNvSpPr>
                <a:spLocks noChangeShapeType="1"/>
              </p:cNvSpPr>
              <p:nvPr/>
            </p:nvSpPr>
            <p:spPr bwMode="auto">
              <a:xfrm>
                <a:off x="110490" y="175260"/>
                <a:ext cx="23622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6" name="直接连接符 27">
                <a:extLst>
                  <a:ext uri="{FF2B5EF4-FFF2-40B4-BE49-F238E27FC236}">
                    <a16:creationId xmlns:a16="http://schemas.microsoft.com/office/drawing/2014/main" id="{C8AA9C90-FBB1-433D-B815-0A34BEC1A575}"/>
                  </a:ext>
                </a:extLst>
              </p:cNvPr>
              <p:cNvSpPr>
                <a:spLocks noChangeShapeType="1"/>
              </p:cNvSpPr>
              <p:nvPr/>
            </p:nvSpPr>
            <p:spPr bwMode="auto">
              <a:xfrm>
                <a:off x="38100" y="369570"/>
                <a:ext cx="36000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7" name="直接连接符 28">
                <a:extLst>
                  <a:ext uri="{FF2B5EF4-FFF2-40B4-BE49-F238E27FC236}">
                    <a16:creationId xmlns:a16="http://schemas.microsoft.com/office/drawing/2014/main" id="{3C28D9ED-EC1F-47F1-A70C-BE305AAE412D}"/>
                  </a:ext>
                </a:extLst>
              </p:cNvPr>
              <p:cNvSpPr>
                <a:spLocks noChangeShapeType="1"/>
              </p:cNvSpPr>
              <p:nvPr/>
            </p:nvSpPr>
            <p:spPr bwMode="auto">
              <a:xfrm>
                <a:off x="13763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8" name="直接连接符 29">
                <a:extLst>
                  <a:ext uri="{FF2B5EF4-FFF2-40B4-BE49-F238E27FC236}">
                    <a16:creationId xmlns:a16="http://schemas.microsoft.com/office/drawing/2014/main" id="{0C3D8CAB-E6EA-40F5-A0E4-0796C64FE3F0}"/>
                  </a:ext>
                </a:extLst>
              </p:cNvPr>
              <p:cNvSpPr>
                <a:spLocks noChangeShapeType="1"/>
              </p:cNvSpPr>
              <p:nvPr/>
            </p:nvSpPr>
            <p:spPr bwMode="auto">
              <a:xfrm flipH="1">
                <a:off x="11477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9" name="直接连接符 30">
                <a:extLst>
                  <a:ext uri="{FF2B5EF4-FFF2-40B4-BE49-F238E27FC236}">
                    <a16:creationId xmlns:a16="http://schemas.microsoft.com/office/drawing/2014/main" id="{37731273-DB73-4223-893C-F776277D44B0}"/>
                  </a:ext>
                </a:extLst>
              </p:cNvPr>
              <p:cNvSpPr>
                <a:spLocks noChangeShapeType="1"/>
              </p:cNvSpPr>
              <p:nvPr/>
            </p:nvSpPr>
            <p:spPr bwMode="auto">
              <a:xfrm>
                <a:off x="9096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0" name="直接连接符 31">
                <a:extLst>
                  <a:ext uri="{FF2B5EF4-FFF2-40B4-BE49-F238E27FC236}">
                    <a16:creationId xmlns:a16="http://schemas.microsoft.com/office/drawing/2014/main" id="{25797CDF-C2D9-4329-9F43-B13B6D71C528}"/>
                  </a:ext>
                </a:extLst>
              </p:cNvPr>
              <p:cNvSpPr>
                <a:spLocks noChangeShapeType="1"/>
              </p:cNvSpPr>
              <p:nvPr/>
            </p:nvSpPr>
            <p:spPr bwMode="auto">
              <a:xfrm flipV="1">
                <a:off x="6810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0271" name="文本框 32">
            <a:extLst>
              <a:ext uri="{FF2B5EF4-FFF2-40B4-BE49-F238E27FC236}">
                <a16:creationId xmlns:a16="http://schemas.microsoft.com/office/drawing/2014/main" id="{001D81BD-94E8-4AA2-913C-ADDC5B929FBA}"/>
              </a:ext>
            </a:extLst>
          </p:cNvPr>
          <p:cNvSpPr>
            <a:spLocks noChangeArrowheads="1"/>
          </p:cNvSpPr>
          <p:nvPr/>
        </p:nvSpPr>
        <p:spPr bwMode="auto">
          <a:xfrm>
            <a:off x="889000" y="3992563"/>
            <a:ext cx="2693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Arial Unicode MS" pitchFamily="2" charset="-122"/>
                <a:ea typeface="Arial Unicode MS" pitchFamily="2" charset="-122"/>
                <a:sym typeface="Arial Unicode MS" pitchFamily="2" charset="-122"/>
              </a:rPr>
              <a:t>Smartphone App</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10272" name="文本框 33">
            <a:extLst>
              <a:ext uri="{FF2B5EF4-FFF2-40B4-BE49-F238E27FC236}">
                <a16:creationId xmlns:a16="http://schemas.microsoft.com/office/drawing/2014/main" id="{793F1800-A955-4154-9474-C6166DAC2F30}"/>
              </a:ext>
            </a:extLst>
          </p:cNvPr>
          <p:cNvSpPr>
            <a:spLocks noChangeArrowheads="1"/>
          </p:cNvSpPr>
          <p:nvPr/>
        </p:nvSpPr>
        <p:spPr bwMode="auto">
          <a:xfrm>
            <a:off x="4749800" y="3992563"/>
            <a:ext cx="269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Arial Unicode MS" pitchFamily="2" charset="-122"/>
                <a:ea typeface="Arial Unicode MS" pitchFamily="2" charset="-122"/>
                <a:sym typeface="Arial Unicode MS" pitchFamily="2" charset="-122"/>
              </a:rPr>
              <a:t>Dekstop App</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10273" name="文本框 34">
            <a:extLst>
              <a:ext uri="{FF2B5EF4-FFF2-40B4-BE49-F238E27FC236}">
                <a16:creationId xmlns:a16="http://schemas.microsoft.com/office/drawing/2014/main" id="{BB2A722E-009F-41E9-83B3-1C1F587322EC}"/>
              </a:ext>
            </a:extLst>
          </p:cNvPr>
          <p:cNvSpPr>
            <a:spLocks noChangeArrowheads="1"/>
          </p:cNvSpPr>
          <p:nvPr/>
        </p:nvSpPr>
        <p:spPr bwMode="auto">
          <a:xfrm>
            <a:off x="8651875" y="3992563"/>
            <a:ext cx="269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Arial Unicode MS" pitchFamily="2" charset="-122"/>
                <a:ea typeface="Arial Unicode MS" pitchFamily="2" charset="-122"/>
                <a:sym typeface="Arial Unicode MS" pitchFamily="2" charset="-122"/>
              </a:rPr>
              <a:t>Server Development</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10274" name="直接连接符 35">
            <a:extLst>
              <a:ext uri="{FF2B5EF4-FFF2-40B4-BE49-F238E27FC236}">
                <a16:creationId xmlns:a16="http://schemas.microsoft.com/office/drawing/2014/main" id="{4230A4FF-DD25-4369-9DE7-B452F20C99B2}"/>
              </a:ext>
            </a:extLst>
          </p:cNvPr>
          <p:cNvSpPr>
            <a:spLocks noChangeShapeType="1"/>
          </p:cNvSpPr>
          <p:nvPr/>
        </p:nvSpPr>
        <p:spPr bwMode="auto">
          <a:xfrm>
            <a:off x="1208088" y="4484688"/>
            <a:ext cx="2055812"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5" name="直接连接符 36">
            <a:extLst>
              <a:ext uri="{FF2B5EF4-FFF2-40B4-BE49-F238E27FC236}">
                <a16:creationId xmlns:a16="http://schemas.microsoft.com/office/drawing/2014/main" id="{A2EA07B3-AC81-41D6-8C4B-5B4030A014EA}"/>
              </a:ext>
            </a:extLst>
          </p:cNvPr>
          <p:cNvSpPr>
            <a:spLocks noChangeShapeType="1"/>
          </p:cNvSpPr>
          <p:nvPr/>
        </p:nvSpPr>
        <p:spPr bwMode="auto">
          <a:xfrm>
            <a:off x="5067300" y="4484688"/>
            <a:ext cx="205740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6" name="直接连接符 37">
            <a:extLst>
              <a:ext uri="{FF2B5EF4-FFF2-40B4-BE49-F238E27FC236}">
                <a16:creationId xmlns:a16="http://schemas.microsoft.com/office/drawing/2014/main" id="{3E130DB3-3948-471F-BEB6-B352E2892C0A}"/>
              </a:ext>
            </a:extLst>
          </p:cNvPr>
          <p:cNvSpPr>
            <a:spLocks noChangeShapeType="1"/>
          </p:cNvSpPr>
          <p:nvPr/>
        </p:nvSpPr>
        <p:spPr bwMode="auto">
          <a:xfrm>
            <a:off x="8969375" y="4484688"/>
            <a:ext cx="205740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7" name="文本框 38">
            <a:extLst>
              <a:ext uri="{FF2B5EF4-FFF2-40B4-BE49-F238E27FC236}">
                <a16:creationId xmlns:a16="http://schemas.microsoft.com/office/drawing/2014/main" id="{C15E585B-A12C-497D-BB48-48E26ECB63FE}"/>
              </a:ext>
            </a:extLst>
          </p:cNvPr>
          <p:cNvSpPr>
            <a:spLocks noChangeArrowheads="1"/>
          </p:cNvSpPr>
          <p:nvPr/>
        </p:nvSpPr>
        <p:spPr bwMode="auto">
          <a:xfrm>
            <a:off x="1250950" y="4665663"/>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8" name="文本框 39">
            <a:extLst>
              <a:ext uri="{FF2B5EF4-FFF2-40B4-BE49-F238E27FC236}">
                <a16:creationId xmlns:a16="http://schemas.microsoft.com/office/drawing/2014/main" id="{2BB09F04-51FE-423E-A935-D02F7BE611F6}"/>
              </a:ext>
            </a:extLst>
          </p:cNvPr>
          <p:cNvSpPr>
            <a:spLocks noChangeArrowheads="1"/>
          </p:cNvSpPr>
          <p:nvPr/>
        </p:nvSpPr>
        <p:spPr bwMode="auto">
          <a:xfrm>
            <a:off x="5110163" y="4665663"/>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9" name="文本框 40">
            <a:extLst>
              <a:ext uri="{FF2B5EF4-FFF2-40B4-BE49-F238E27FC236}">
                <a16:creationId xmlns:a16="http://schemas.microsoft.com/office/drawing/2014/main" id="{AFBB870D-7D92-47AB-B5EC-BC647C27AD75}"/>
              </a:ext>
            </a:extLst>
          </p:cNvPr>
          <p:cNvSpPr>
            <a:spLocks noChangeArrowheads="1"/>
          </p:cNvSpPr>
          <p:nvPr/>
        </p:nvSpPr>
        <p:spPr bwMode="auto">
          <a:xfrm>
            <a:off x="9004300" y="4665663"/>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灯片编号占位符 4">
            <a:extLst>
              <a:ext uri="{FF2B5EF4-FFF2-40B4-BE49-F238E27FC236}">
                <a16:creationId xmlns:a16="http://schemas.microsoft.com/office/drawing/2014/main" id="{AB1E02D6-D764-4B29-9852-A23C69053EE0}"/>
              </a:ext>
            </a:extLst>
          </p:cNvPr>
          <p:cNvSpPr>
            <a:spLocks noGrp="1"/>
          </p:cNvSpPr>
          <p:nvPr>
            <p:ph type="sldNum" sz="quarter" idx="12"/>
          </p:nvPr>
        </p:nvSpPr>
        <p:spPr/>
        <p:txBody>
          <a:bodyPr/>
          <a:lstStyle/>
          <a:p>
            <a:fld id="{A4E77B17-0878-4D1F-A9F3-B4B462326A6B}" type="slidenum">
              <a:rPr lang="zh-CN" altLang="en-US"/>
              <a:pPr/>
              <a:t>9</a:t>
            </a:fld>
            <a:endParaRPr lang="zh-CN" altLang="en-US" sz="1800">
              <a:solidFill>
                <a:schemeClr val="tx1"/>
              </a:solidFill>
            </a:endParaRPr>
          </a:p>
        </p:txBody>
      </p:sp>
      <p:pic>
        <p:nvPicPr>
          <p:cNvPr id="11266" name="图片 1">
            <a:extLst>
              <a:ext uri="{FF2B5EF4-FFF2-40B4-BE49-F238E27FC236}">
                <a16:creationId xmlns:a16="http://schemas.microsoft.com/office/drawing/2014/main" id="{63368CE8-FE10-400A-AA14-9EBF3C1C2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2">
            <a:extLst>
              <a:ext uri="{FF2B5EF4-FFF2-40B4-BE49-F238E27FC236}">
                <a16:creationId xmlns:a16="http://schemas.microsoft.com/office/drawing/2014/main" id="{B200B39A-3E65-48F6-8B27-6322054E8AF8}"/>
              </a:ext>
            </a:extLst>
          </p:cNvPr>
          <p:cNvSpPr>
            <a:spLocks noChangeArrowheads="1"/>
          </p:cNvSpPr>
          <p:nvPr/>
        </p:nvSpPr>
        <p:spPr bwMode="auto">
          <a:xfrm>
            <a:off x="0" y="0"/>
            <a:ext cx="12192000" cy="6888163"/>
          </a:xfrm>
          <a:prstGeom prst="rect">
            <a:avLst/>
          </a:prstGeom>
          <a:solidFill>
            <a:srgbClr val="D5DBE5">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268" name="矩形 3">
            <a:extLst>
              <a:ext uri="{FF2B5EF4-FFF2-40B4-BE49-F238E27FC236}">
                <a16:creationId xmlns:a16="http://schemas.microsoft.com/office/drawing/2014/main" id="{0DAEA8ED-5424-4549-B2DC-742FE957C988}"/>
              </a:ext>
            </a:extLst>
          </p:cNvPr>
          <p:cNvSpPr>
            <a:spLocks noChangeArrowheads="1"/>
          </p:cNvSpPr>
          <p:nvPr/>
        </p:nvSpPr>
        <p:spPr bwMode="auto">
          <a:xfrm>
            <a:off x="0" y="3240088"/>
            <a:ext cx="12204700" cy="3662362"/>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269" name="矩形 14">
            <a:extLst>
              <a:ext uri="{FF2B5EF4-FFF2-40B4-BE49-F238E27FC236}">
                <a16:creationId xmlns:a16="http://schemas.microsoft.com/office/drawing/2014/main" id="{200B920C-09FF-4FF2-842C-C7FAEAD879A8}"/>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09</a:t>
            </a:r>
            <a:endParaRPr lang="zh-CN" altLang="en-US" sz="2800"/>
          </a:p>
        </p:txBody>
      </p:sp>
      <p:grpSp>
        <p:nvGrpSpPr>
          <p:cNvPr id="11270" name="组合 5">
            <a:extLst>
              <a:ext uri="{FF2B5EF4-FFF2-40B4-BE49-F238E27FC236}">
                <a16:creationId xmlns:a16="http://schemas.microsoft.com/office/drawing/2014/main" id="{6310A1EF-8EFE-421A-B5FB-AE1A7A7A1DE7}"/>
              </a:ext>
            </a:extLst>
          </p:cNvPr>
          <p:cNvGrpSpPr>
            <a:grpSpLocks/>
          </p:cNvGrpSpPr>
          <p:nvPr/>
        </p:nvGrpSpPr>
        <p:grpSpPr bwMode="auto">
          <a:xfrm>
            <a:off x="620713" y="2582863"/>
            <a:ext cx="1260475" cy="1260475"/>
            <a:chOff x="0" y="0"/>
            <a:chExt cx="1381538" cy="1381538"/>
          </a:xfrm>
        </p:grpSpPr>
        <p:sp>
          <p:nvSpPr>
            <p:cNvPr id="11271" name="椭圆 13">
              <a:extLst>
                <a:ext uri="{FF2B5EF4-FFF2-40B4-BE49-F238E27FC236}">
                  <a16:creationId xmlns:a16="http://schemas.microsoft.com/office/drawing/2014/main" id="{936A8DD7-E497-4160-B65C-6BB1EE63D8D4}"/>
                </a:ext>
              </a:extLst>
            </p:cNvPr>
            <p:cNvSpPr>
              <a:spLocks noChangeAspect="1" noChangeArrowheads="1"/>
            </p:cNvSpPr>
            <p:nvPr/>
          </p:nvSpPr>
          <p:spPr bwMode="auto">
            <a:xfrm>
              <a:off x="0" y="0"/>
              <a:ext cx="1381538" cy="1381538"/>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1272" name="任意多边形 15">
              <a:extLst>
                <a:ext uri="{FF2B5EF4-FFF2-40B4-BE49-F238E27FC236}">
                  <a16:creationId xmlns:a16="http://schemas.microsoft.com/office/drawing/2014/main" id="{7ACF58D4-8A45-4AFF-AFEA-A5F480038F6F}"/>
                </a:ext>
              </a:extLst>
            </p:cNvPr>
            <p:cNvSpPr>
              <a:spLocks noChangeArrowheads="1"/>
            </p:cNvSpPr>
            <p:nvPr/>
          </p:nvSpPr>
          <p:spPr bwMode="auto">
            <a:xfrm>
              <a:off x="544143" y="400776"/>
              <a:ext cx="293251" cy="57998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1273" name="组合 6">
            <a:extLst>
              <a:ext uri="{FF2B5EF4-FFF2-40B4-BE49-F238E27FC236}">
                <a16:creationId xmlns:a16="http://schemas.microsoft.com/office/drawing/2014/main" id="{6AA11F00-A851-4D0E-9EC6-ECCC87ECB28A}"/>
              </a:ext>
            </a:extLst>
          </p:cNvPr>
          <p:cNvGrpSpPr>
            <a:grpSpLocks/>
          </p:cNvGrpSpPr>
          <p:nvPr/>
        </p:nvGrpSpPr>
        <p:grpSpPr bwMode="auto">
          <a:xfrm>
            <a:off x="3032125" y="2582863"/>
            <a:ext cx="1260475" cy="1260475"/>
            <a:chOff x="0" y="0"/>
            <a:chExt cx="2107094" cy="2107094"/>
          </a:xfrm>
        </p:grpSpPr>
        <p:sp>
          <p:nvSpPr>
            <p:cNvPr id="11274" name="椭圆 16">
              <a:extLst>
                <a:ext uri="{FF2B5EF4-FFF2-40B4-BE49-F238E27FC236}">
                  <a16:creationId xmlns:a16="http://schemas.microsoft.com/office/drawing/2014/main" id="{70B85CD0-B719-4B91-A369-D8A64D1CA5D9}"/>
                </a:ext>
              </a:extLst>
            </p:cNvPr>
            <p:cNvSpPr>
              <a:spLocks noChangeArrowheads="1"/>
            </p:cNvSpPr>
            <p:nvPr/>
          </p:nvSpPr>
          <p:spPr bwMode="auto">
            <a:xfrm>
              <a:off x="0" y="0"/>
              <a:ext cx="2107094" cy="2107094"/>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1275" name="组合 17">
              <a:extLst>
                <a:ext uri="{FF2B5EF4-FFF2-40B4-BE49-F238E27FC236}">
                  <a16:creationId xmlns:a16="http://schemas.microsoft.com/office/drawing/2014/main" id="{852363DC-C5C5-4073-B847-4EF96900D2EA}"/>
                </a:ext>
              </a:extLst>
            </p:cNvPr>
            <p:cNvGrpSpPr>
              <a:grpSpLocks/>
            </p:cNvGrpSpPr>
            <p:nvPr/>
          </p:nvGrpSpPr>
          <p:grpSpPr bwMode="auto">
            <a:xfrm>
              <a:off x="541682" y="699494"/>
              <a:ext cx="1023730" cy="708105"/>
              <a:chOff x="0" y="0"/>
              <a:chExt cx="1023730" cy="708105"/>
            </a:xfrm>
          </p:grpSpPr>
          <p:sp>
            <p:nvSpPr>
              <p:cNvPr id="11276" name="任意多边形 18">
                <a:extLst>
                  <a:ext uri="{FF2B5EF4-FFF2-40B4-BE49-F238E27FC236}">
                    <a16:creationId xmlns:a16="http://schemas.microsoft.com/office/drawing/2014/main" id="{BD1D6F84-00F9-49D0-A4E7-9DD391E6F6EB}"/>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277" name="圆角矩形 19">
                <a:extLst>
                  <a:ext uri="{FF2B5EF4-FFF2-40B4-BE49-F238E27FC236}">
                    <a16:creationId xmlns:a16="http://schemas.microsoft.com/office/drawing/2014/main" id="{ACB2FB09-7717-42FF-8174-0E8D206190E4}"/>
                  </a:ext>
                </a:extLst>
              </p:cNvPr>
              <p:cNvSpPr>
                <a:spLocks noChangeArrowheads="1"/>
              </p:cNvSpPr>
              <p:nvPr/>
            </p:nvSpPr>
            <p:spPr bwMode="auto">
              <a:xfrm>
                <a:off x="0" y="636105"/>
                <a:ext cx="1023730" cy="72000"/>
              </a:xfrm>
              <a:prstGeom prst="roundRect">
                <a:avLst>
                  <a:gd name="adj" fmla="val 16667"/>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grpSp>
        <p:nvGrpSpPr>
          <p:cNvPr id="11278" name="组合 37">
            <a:extLst>
              <a:ext uri="{FF2B5EF4-FFF2-40B4-BE49-F238E27FC236}">
                <a16:creationId xmlns:a16="http://schemas.microsoft.com/office/drawing/2014/main" id="{8EB65FCE-D1D7-4A5F-AEA4-E8EED296C9DE}"/>
              </a:ext>
            </a:extLst>
          </p:cNvPr>
          <p:cNvGrpSpPr>
            <a:grpSpLocks/>
          </p:cNvGrpSpPr>
          <p:nvPr/>
        </p:nvGrpSpPr>
        <p:grpSpPr bwMode="auto">
          <a:xfrm>
            <a:off x="5443538" y="2582863"/>
            <a:ext cx="1258887" cy="1260475"/>
            <a:chOff x="0" y="0"/>
            <a:chExt cx="1260000" cy="1260000"/>
          </a:xfrm>
        </p:grpSpPr>
        <p:sp>
          <p:nvSpPr>
            <p:cNvPr id="11279" name="椭圆 20">
              <a:extLst>
                <a:ext uri="{FF2B5EF4-FFF2-40B4-BE49-F238E27FC236}">
                  <a16:creationId xmlns:a16="http://schemas.microsoft.com/office/drawing/2014/main" id="{17C90C19-2EE5-467E-A687-FE83CF447F0A}"/>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1280" name="组合 21">
              <a:extLst>
                <a:ext uri="{FF2B5EF4-FFF2-40B4-BE49-F238E27FC236}">
                  <a16:creationId xmlns:a16="http://schemas.microsoft.com/office/drawing/2014/main" id="{A075D6D6-2188-4F3C-AB89-D57B712ACA12}"/>
                </a:ext>
              </a:extLst>
            </p:cNvPr>
            <p:cNvGrpSpPr>
              <a:grpSpLocks/>
            </p:cNvGrpSpPr>
            <p:nvPr/>
          </p:nvGrpSpPr>
          <p:grpSpPr bwMode="auto">
            <a:xfrm>
              <a:off x="485471" y="331163"/>
              <a:ext cx="330354" cy="530845"/>
              <a:chOff x="0" y="0"/>
              <a:chExt cx="552450" cy="887730"/>
            </a:xfrm>
          </p:grpSpPr>
          <p:grpSp>
            <p:nvGrpSpPr>
              <p:cNvPr id="11281" name="组合 22">
                <a:extLst>
                  <a:ext uri="{FF2B5EF4-FFF2-40B4-BE49-F238E27FC236}">
                    <a16:creationId xmlns:a16="http://schemas.microsoft.com/office/drawing/2014/main" id="{DF5F9C8B-9060-484F-8D8A-2D7B37C575A0}"/>
                  </a:ext>
                </a:extLst>
              </p:cNvPr>
              <p:cNvGrpSpPr>
                <a:grpSpLocks/>
              </p:cNvGrpSpPr>
              <p:nvPr/>
            </p:nvGrpSpPr>
            <p:grpSpPr bwMode="auto">
              <a:xfrm>
                <a:off x="0" y="0"/>
                <a:ext cx="552450" cy="552450"/>
                <a:chOff x="0" y="0"/>
                <a:chExt cx="552450" cy="552450"/>
              </a:xfrm>
            </p:grpSpPr>
            <p:sp>
              <p:nvSpPr>
                <p:cNvPr id="11282" name="同心圆 32">
                  <a:extLst>
                    <a:ext uri="{FF2B5EF4-FFF2-40B4-BE49-F238E27FC236}">
                      <a16:creationId xmlns:a16="http://schemas.microsoft.com/office/drawing/2014/main" id="{3C775E44-B0B0-454D-8DDF-5B8C1BC8840F}"/>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D00"/>
                </a:solidFill>
                <a:ln>
                  <a:noFill/>
                </a:ln>
                <a:extLst>
                  <a:ext uri="{91240B29-F687-4F45-9708-019B960494DF}">
                    <a14:hiddenLine xmlns:a14="http://schemas.microsoft.com/office/drawing/2010/main" w="12700" cap="flat" cmpd="sng">
                      <a:solidFill>
                        <a:srgbClr val="31538F"/>
                      </a:solidFill>
                      <a:bevel/>
                      <a:headEnd/>
                      <a:tailEnd/>
                    </a14:hiddenLine>
                  </a:ext>
                </a:extLst>
              </p:spPr>
              <p:txBody>
                <a:bodyPr anchor="ctr"/>
                <a:lstStyle/>
                <a:p>
                  <a:pPr algn="ctr"/>
                  <a:endParaRPr lang="zh-CN" altLang="zh-CN"/>
                </a:p>
              </p:txBody>
            </p:sp>
          </p:grpSp>
          <p:grpSp>
            <p:nvGrpSpPr>
              <p:cNvPr id="11285" name="组合 23">
                <a:extLst>
                  <a:ext uri="{FF2B5EF4-FFF2-40B4-BE49-F238E27FC236}">
                    <a16:creationId xmlns:a16="http://schemas.microsoft.com/office/drawing/2014/main" id="{B71BA062-604B-4FEC-8297-2E66A140F812}"/>
                  </a:ext>
                </a:extLst>
              </p:cNvPr>
              <p:cNvGrpSpPr>
                <a:grpSpLocks/>
              </p:cNvGrpSpPr>
              <p:nvPr/>
            </p:nvGrpSpPr>
            <p:grpSpPr bwMode="auto">
              <a:xfrm>
                <a:off x="51435" y="384810"/>
                <a:ext cx="449580" cy="502920"/>
                <a:chOff x="0" y="0"/>
                <a:chExt cx="449580" cy="502920"/>
              </a:xfrm>
            </p:grpSpPr>
            <p:sp>
              <p:nvSpPr>
                <p:cNvPr id="11286" name="直接连接符 24">
                  <a:extLst>
                    <a:ext uri="{FF2B5EF4-FFF2-40B4-BE49-F238E27FC236}">
                      <a16:creationId xmlns:a16="http://schemas.microsoft.com/office/drawing/2014/main" id="{B4EB0902-4813-495B-A5F4-81F2ACBE6FDD}"/>
                    </a:ext>
                  </a:extLst>
                </p:cNvPr>
                <p:cNvSpPr>
                  <a:spLocks noChangeShapeType="1"/>
                </p:cNvSpPr>
                <p:nvPr/>
              </p:nvSpPr>
              <p:spPr bwMode="auto">
                <a:xfrm flipH="1">
                  <a:off x="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7" name="直接连接符 25">
                  <a:extLst>
                    <a:ext uri="{FF2B5EF4-FFF2-40B4-BE49-F238E27FC236}">
                      <a16:creationId xmlns:a16="http://schemas.microsoft.com/office/drawing/2014/main" id="{E591C2B0-D21D-4F2D-8520-46F81B8E20DE}"/>
                    </a:ext>
                  </a:extLst>
                </p:cNvPr>
                <p:cNvSpPr>
                  <a:spLocks noChangeShapeType="1"/>
                </p:cNvSpPr>
                <p:nvPr/>
              </p:nvSpPr>
              <p:spPr bwMode="auto">
                <a:xfrm flipH="1" flipV="1">
                  <a:off x="29337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8" name="直接连接符 26">
                  <a:extLst>
                    <a:ext uri="{FF2B5EF4-FFF2-40B4-BE49-F238E27FC236}">
                      <a16:creationId xmlns:a16="http://schemas.microsoft.com/office/drawing/2014/main" id="{29AE0C95-E627-457A-9C9A-F462F73606FC}"/>
                    </a:ext>
                  </a:extLst>
                </p:cNvPr>
                <p:cNvSpPr>
                  <a:spLocks noChangeShapeType="1"/>
                </p:cNvSpPr>
                <p:nvPr/>
              </p:nvSpPr>
              <p:spPr bwMode="auto">
                <a:xfrm>
                  <a:off x="110490" y="175260"/>
                  <a:ext cx="23622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9" name="直接连接符 27">
                  <a:extLst>
                    <a:ext uri="{FF2B5EF4-FFF2-40B4-BE49-F238E27FC236}">
                      <a16:creationId xmlns:a16="http://schemas.microsoft.com/office/drawing/2014/main" id="{DC72395C-6191-4B84-B57F-4A0E029285E7}"/>
                    </a:ext>
                  </a:extLst>
                </p:cNvPr>
                <p:cNvSpPr>
                  <a:spLocks noChangeShapeType="1"/>
                </p:cNvSpPr>
                <p:nvPr/>
              </p:nvSpPr>
              <p:spPr bwMode="auto">
                <a:xfrm>
                  <a:off x="38100" y="369570"/>
                  <a:ext cx="36000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0" name="直接连接符 28">
                  <a:extLst>
                    <a:ext uri="{FF2B5EF4-FFF2-40B4-BE49-F238E27FC236}">
                      <a16:creationId xmlns:a16="http://schemas.microsoft.com/office/drawing/2014/main" id="{95DD2E25-040F-4AE2-970A-2B6680F7B1BD}"/>
                    </a:ext>
                  </a:extLst>
                </p:cNvPr>
                <p:cNvSpPr>
                  <a:spLocks noChangeShapeType="1"/>
                </p:cNvSpPr>
                <p:nvPr/>
              </p:nvSpPr>
              <p:spPr bwMode="auto">
                <a:xfrm>
                  <a:off x="13763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1" name="直接连接符 29">
                  <a:extLst>
                    <a:ext uri="{FF2B5EF4-FFF2-40B4-BE49-F238E27FC236}">
                      <a16:creationId xmlns:a16="http://schemas.microsoft.com/office/drawing/2014/main" id="{E1C4AD6F-A7B6-4BDB-9392-06D1D68F097B}"/>
                    </a:ext>
                  </a:extLst>
                </p:cNvPr>
                <p:cNvSpPr>
                  <a:spLocks noChangeShapeType="1"/>
                </p:cNvSpPr>
                <p:nvPr/>
              </p:nvSpPr>
              <p:spPr bwMode="auto">
                <a:xfrm flipH="1">
                  <a:off x="11477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2" name="直接连接符 30">
                  <a:extLst>
                    <a:ext uri="{FF2B5EF4-FFF2-40B4-BE49-F238E27FC236}">
                      <a16:creationId xmlns:a16="http://schemas.microsoft.com/office/drawing/2014/main" id="{BD231E6A-499C-456E-8364-0DE3C66E795B}"/>
                    </a:ext>
                  </a:extLst>
                </p:cNvPr>
                <p:cNvSpPr>
                  <a:spLocks noChangeShapeType="1"/>
                </p:cNvSpPr>
                <p:nvPr/>
              </p:nvSpPr>
              <p:spPr bwMode="auto">
                <a:xfrm>
                  <a:off x="9096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3" name="直接连接符 31">
                  <a:extLst>
                    <a:ext uri="{FF2B5EF4-FFF2-40B4-BE49-F238E27FC236}">
                      <a16:creationId xmlns:a16="http://schemas.microsoft.com/office/drawing/2014/main" id="{4EF22298-CE18-4619-9185-907B1BF0372E}"/>
                    </a:ext>
                  </a:extLst>
                </p:cNvPr>
                <p:cNvSpPr>
                  <a:spLocks noChangeShapeType="1"/>
                </p:cNvSpPr>
                <p:nvPr/>
              </p:nvSpPr>
              <p:spPr bwMode="auto">
                <a:xfrm flipV="1">
                  <a:off x="6810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1294" name="组合 43">
            <a:extLst>
              <a:ext uri="{FF2B5EF4-FFF2-40B4-BE49-F238E27FC236}">
                <a16:creationId xmlns:a16="http://schemas.microsoft.com/office/drawing/2014/main" id="{C7903372-C4BA-4AAC-B489-B8D480594E4C}"/>
              </a:ext>
            </a:extLst>
          </p:cNvPr>
          <p:cNvGrpSpPr>
            <a:grpSpLocks/>
          </p:cNvGrpSpPr>
          <p:nvPr/>
        </p:nvGrpSpPr>
        <p:grpSpPr bwMode="auto">
          <a:xfrm>
            <a:off x="7854950" y="2582863"/>
            <a:ext cx="1258888" cy="1260475"/>
            <a:chOff x="0" y="0"/>
            <a:chExt cx="1260000" cy="1260000"/>
          </a:xfrm>
        </p:grpSpPr>
        <p:sp>
          <p:nvSpPr>
            <p:cNvPr id="11295" name="椭圆 35">
              <a:extLst>
                <a:ext uri="{FF2B5EF4-FFF2-40B4-BE49-F238E27FC236}">
                  <a16:creationId xmlns:a16="http://schemas.microsoft.com/office/drawing/2014/main" id="{75DD9199-EF3F-4F7D-AB4B-B88FA4916B29}"/>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1296" name="圆角矩形 3">
              <a:extLst>
                <a:ext uri="{FF2B5EF4-FFF2-40B4-BE49-F238E27FC236}">
                  <a16:creationId xmlns:a16="http://schemas.microsoft.com/office/drawing/2014/main" id="{7604B74D-C6EB-4D18-8A6F-BBAEAD72DE3E}"/>
                </a:ext>
              </a:extLst>
            </p:cNvPr>
            <p:cNvSpPr>
              <a:spLocks noChangeArrowheads="1"/>
            </p:cNvSpPr>
            <p:nvPr/>
          </p:nvSpPr>
          <p:spPr bwMode="auto">
            <a:xfrm>
              <a:off x="353618" y="364578"/>
              <a:ext cx="552764" cy="530845"/>
            </a:xfrm>
            <a:custGeom>
              <a:avLst/>
              <a:gdLst>
                <a:gd name="T0" fmla="*/ 0 w 616226"/>
                <a:gd name="T1" fmla="*/ 155713 h 591791"/>
                <a:gd name="T2" fmla="*/ 155713 w 616226"/>
                <a:gd name="T3" fmla="*/ 0 h 591791"/>
                <a:gd name="T4" fmla="*/ 460513 w 616226"/>
                <a:gd name="T5" fmla="*/ 0 h 591791"/>
                <a:gd name="T6" fmla="*/ 616226 w 616226"/>
                <a:gd name="T7" fmla="*/ 155713 h 591791"/>
                <a:gd name="T8" fmla="*/ 616226 w 616226"/>
                <a:gd name="T9" fmla="*/ 301487 h 591791"/>
                <a:gd name="T10" fmla="*/ 460513 w 616226"/>
                <a:gd name="T11" fmla="*/ 457200 h 591791"/>
                <a:gd name="T12" fmla="*/ 348802 w 616226"/>
                <a:gd name="T13" fmla="*/ 591791 h 591791"/>
                <a:gd name="T14" fmla="*/ 358327 w 616226"/>
                <a:gd name="T15" fmla="*/ 456061 h 591791"/>
                <a:gd name="T16" fmla="*/ 155713 w 616226"/>
                <a:gd name="T17" fmla="*/ 457200 h 591791"/>
                <a:gd name="T18" fmla="*/ 0 w 616226"/>
                <a:gd name="T19" fmla="*/ 301487 h 591791"/>
                <a:gd name="T20" fmla="*/ 0 w 616226"/>
                <a:gd name="T21" fmla="*/ 155713 h 5917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6226"/>
                <a:gd name="T34" fmla="*/ 0 h 591791"/>
                <a:gd name="T35" fmla="*/ 616226 w 616226"/>
                <a:gd name="T36" fmla="*/ 591791 h 5917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6226" h="591791">
                  <a:moveTo>
                    <a:pt x="0" y="155713"/>
                  </a:moveTo>
                  <a:cubicBezTo>
                    <a:pt x="0" y="69715"/>
                    <a:pt x="69715" y="0"/>
                    <a:pt x="155713" y="0"/>
                  </a:cubicBezTo>
                  <a:lnTo>
                    <a:pt x="460513" y="0"/>
                  </a:lnTo>
                  <a:cubicBezTo>
                    <a:pt x="546511" y="0"/>
                    <a:pt x="616226" y="69715"/>
                    <a:pt x="616226" y="155713"/>
                  </a:cubicBezTo>
                  <a:lnTo>
                    <a:pt x="616226" y="301487"/>
                  </a:lnTo>
                  <a:cubicBezTo>
                    <a:pt x="616226" y="387485"/>
                    <a:pt x="546511" y="457200"/>
                    <a:pt x="460513" y="457200"/>
                  </a:cubicBezTo>
                  <a:cubicBezTo>
                    <a:pt x="415942" y="505584"/>
                    <a:pt x="442033" y="487206"/>
                    <a:pt x="348802" y="591791"/>
                  </a:cubicBezTo>
                  <a:cubicBezTo>
                    <a:pt x="379396" y="472539"/>
                    <a:pt x="390509" y="478493"/>
                    <a:pt x="358327" y="456061"/>
                  </a:cubicBezTo>
                  <a:lnTo>
                    <a:pt x="155713" y="457200"/>
                  </a:lnTo>
                  <a:cubicBezTo>
                    <a:pt x="69715" y="457200"/>
                    <a:pt x="0" y="387485"/>
                    <a:pt x="0" y="301487"/>
                  </a:cubicBezTo>
                  <a:lnTo>
                    <a:pt x="0" y="155713"/>
                  </a:ln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1297" name="组合 42">
            <a:extLst>
              <a:ext uri="{FF2B5EF4-FFF2-40B4-BE49-F238E27FC236}">
                <a16:creationId xmlns:a16="http://schemas.microsoft.com/office/drawing/2014/main" id="{A598AB57-D1B8-47C2-BF0A-26424EE14A48}"/>
              </a:ext>
            </a:extLst>
          </p:cNvPr>
          <p:cNvGrpSpPr>
            <a:grpSpLocks/>
          </p:cNvGrpSpPr>
          <p:nvPr/>
        </p:nvGrpSpPr>
        <p:grpSpPr bwMode="auto">
          <a:xfrm>
            <a:off x="10264775" y="2582863"/>
            <a:ext cx="1260475" cy="1260475"/>
            <a:chOff x="0" y="0"/>
            <a:chExt cx="1260000" cy="1260000"/>
          </a:xfrm>
        </p:grpSpPr>
        <p:sp>
          <p:nvSpPr>
            <p:cNvPr id="11298" name="椭圆 36">
              <a:extLst>
                <a:ext uri="{FF2B5EF4-FFF2-40B4-BE49-F238E27FC236}">
                  <a16:creationId xmlns:a16="http://schemas.microsoft.com/office/drawing/2014/main" id="{4436B524-69A8-4C3C-A4D1-E831EB214977}"/>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1299" name="组合 41">
              <a:extLst>
                <a:ext uri="{FF2B5EF4-FFF2-40B4-BE49-F238E27FC236}">
                  <a16:creationId xmlns:a16="http://schemas.microsoft.com/office/drawing/2014/main" id="{17C4CDAB-1E52-447B-AFC0-ED15E6688035}"/>
                </a:ext>
              </a:extLst>
            </p:cNvPr>
            <p:cNvGrpSpPr>
              <a:grpSpLocks/>
            </p:cNvGrpSpPr>
            <p:nvPr/>
          </p:nvGrpSpPr>
          <p:grpSpPr bwMode="auto">
            <a:xfrm>
              <a:off x="327851" y="411474"/>
              <a:ext cx="604299" cy="437052"/>
              <a:chOff x="0" y="0"/>
              <a:chExt cx="735496" cy="531939"/>
            </a:xfrm>
          </p:grpSpPr>
          <p:sp>
            <p:nvSpPr>
              <p:cNvPr id="11300" name="任意多边形 39">
                <a:extLst>
                  <a:ext uri="{FF2B5EF4-FFF2-40B4-BE49-F238E27FC236}">
                    <a16:creationId xmlns:a16="http://schemas.microsoft.com/office/drawing/2014/main" id="{14EAC001-6ACF-42BC-9DA1-FA274B78F1A6}"/>
                  </a:ext>
                </a:extLst>
              </p:cNvPr>
              <p:cNvSpPr>
                <a:spLocks noChangeArrowheads="1"/>
              </p:cNvSpPr>
              <p:nvPr/>
            </p:nvSpPr>
            <p:spPr bwMode="auto">
              <a:xfrm>
                <a:off x="0" y="45771"/>
                <a:ext cx="735496" cy="486168"/>
              </a:xfrm>
              <a:custGeom>
                <a:avLst/>
                <a:gdLst>
                  <a:gd name="T0" fmla="*/ 706070 w 735496"/>
                  <a:gd name="T1" fmla="*/ 0 h 486168"/>
                  <a:gd name="T2" fmla="*/ 726277 w 735496"/>
                  <a:gd name="T3" fmla="*/ 8370 h 486168"/>
                  <a:gd name="T4" fmla="*/ 735496 w 735496"/>
                  <a:gd name="T5" fmla="*/ 30627 h 486168"/>
                  <a:gd name="T6" fmla="*/ 735496 w 735496"/>
                  <a:gd name="T7" fmla="*/ 454692 h 486168"/>
                  <a:gd name="T8" fmla="*/ 704020 w 735496"/>
                  <a:gd name="T9" fmla="*/ 486168 h 486168"/>
                  <a:gd name="T10" fmla="*/ 31476 w 735496"/>
                  <a:gd name="T11" fmla="*/ 486168 h 486168"/>
                  <a:gd name="T12" fmla="*/ 0 w 735496"/>
                  <a:gd name="T13" fmla="*/ 454692 h 486168"/>
                  <a:gd name="T14" fmla="*/ 0 w 735496"/>
                  <a:gd name="T15" fmla="*/ 30627 h 486168"/>
                  <a:gd name="T16" fmla="*/ 9219 w 735496"/>
                  <a:gd name="T17" fmla="*/ 8370 h 486168"/>
                  <a:gd name="T18" fmla="*/ 29425 w 735496"/>
                  <a:gd name="T19" fmla="*/ 1 h 486168"/>
                  <a:gd name="T20" fmla="*/ 367747 w 735496"/>
                  <a:gd name="T21" fmla="*/ 338323 h 486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5496"/>
                  <a:gd name="T34" fmla="*/ 0 h 486168"/>
                  <a:gd name="T35" fmla="*/ 735496 w 735496"/>
                  <a:gd name="T36" fmla="*/ 486168 h 486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5496" h="486168">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301" name="任意多边形 40">
                <a:extLst>
                  <a:ext uri="{FF2B5EF4-FFF2-40B4-BE49-F238E27FC236}">
                    <a16:creationId xmlns:a16="http://schemas.microsoft.com/office/drawing/2014/main" id="{355FD772-CDA9-459D-8EA0-D2695D7FAAD6}"/>
                  </a:ext>
                </a:extLst>
              </p:cNvPr>
              <p:cNvSpPr>
                <a:spLocks noChangeArrowheads="1"/>
              </p:cNvSpPr>
              <p:nvPr/>
            </p:nvSpPr>
            <p:spPr bwMode="auto">
              <a:xfrm>
                <a:off x="34553" y="0"/>
                <a:ext cx="671126" cy="339171"/>
              </a:xfrm>
              <a:custGeom>
                <a:avLst/>
                <a:gdLst>
                  <a:gd name="T0" fmla="*/ 17422 w 671126"/>
                  <a:gd name="T1" fmla="*/ 0 h 339171"/>
                  <a:gd name="T2" fmla="*/ 671126 w 671126"/>
                  <a:gd name="T3" fmla="*/ 0 h 339171"/>
                  <a:gd name="T4" fmla="*/ 331955 w 671126"/>
                  <a:gd name="T5" fmla="*/ 339171 h 339171"/>
                  <a:gd name="T6" fmla="*/ 0 w 671126"/>
                  <a:gd name="T7" fmla="*/ 7216 h 339171"/>
                  <a:gd name="T8" fmla="*/ 0 60000 65536"/>
                  <a:gd name="T9" fmla="*/ 0 60000 65536"/>
                  <a:gd name="T10" fmla="*/ 0 60000 65536"/>
                  <a:gd name="T11" fmla="*/ 0 60000 65536"/>
                  <a:gd name="T12" fmla="*/ 0 w 671126"/>
                  <a:gd name="T13" fmla="*/ 0 h 339171"/>
                  <a:gd name="T14" fmla="*/ 671126 w 671126"/>
                  <a:gd name="T15" fmla="*/ 339171 h 339171"/>
                </a:gdLst>
                <a:ahLst/>
                <a:cxnLst>
                  <a:cxn ang="T8">
                    <a:pos x="T0" y="T1"/>
                  </a:cxn>
                  <a:cxn ang="T9">
                    <a:pos x="T2" y="T3"/>
                  </a:cxn>
                  <a:cxn ang="T10">
                    <a:pos x="T4" y="T5"/>
                  </a:cxn>
                  <a:cxn ang="T11">
                    <a:pos x="T6" y="T7"/>
                  </a:cxn>
                </a:cxnLst>
                <a:rect l="T12" t="T13" r="T14" b="T15"/>
                <a:pathLst>
                  <a:path w="671126" h="339171">
                    <a:moveTo>
                      <a:pt x="17422" y="0"/>
                    </a:moveTo>
                    <a:lnTo>
                      <a:pt x="671126" y="0"/>
                    </a:lnTo>
                    <a:lnTo>
                      <a:pt x="331955" y="339171"/>
                    </a:lnTo>
                    <a:lnTo>
                      <a:pt x="0" y="7216"/>
                    </a:ln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sp>
        <p:nvSpPr>
          <p:cNvPr id="11302" name="文本框 44">
            <a:extLst>
              <a:ext uri="{FF2B5EF4-FFF2-40B4-BE49-F238E27FC236}">
                <a16:creationId xmlns:a16="http://schemas.microsoft.com/office/drawing/2014/main" id="{AC935A6C-7778-4411-93F7-84D969AD21A5}"/>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Our Services </a:t>
            </a:r>
            <a:r>
              <a:rPr lang="en-US" altLang="zh-CN" sz="2800">
                <a:solidFill>
                  <a:schemeClr val="bg1"/>
                </a:solidFill>
                <a:latin typeface="Arial Unicode MS" pitchFamily="2" charset="-122"/>
                <a:ea typeface="Arial Unicode MS" pitchFamily="2" charset="-122"/>
                <a:sym typeface="Arial Unicode MS" pitchFamily="2" charset="-122"/>
              </a:rPr>
              <a:t>- 5 Services</a:t>
            </a:r>
          </a:p>
        </p:txBody>
      </p:sp>
      <p:sp>
        <p:nvSpPr>
          <p:cNvPr id="11303" name="直接连接符 45">
            <a:extLst>
              <a:ext uri="{FF2B5EF4-FFF2-40B4-BE49-F238E27FC236}">
                <a16:creationId xmlns:a16="http://schemas.microsoft.com/office/drawing/2014/main" id="{3516AE44-D122-47D0-9423-C15B6E3C18F1}"/>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04" name="文本框 46">
            <a:extLst>
              <a:ext uri="{FF2B5EF4-FFF2-40B4-BE49-F238E27FC236}">
                <a16:creationId xmlns:a16="http://schemas.microsoft.com/office/drawing/2014/main" id="{EE0129AC-99BC-4A20-9440-8C5421DC6FC8}"/>
              </a:ext>
            </a:extLst>
          </p:cNvPr>
          <p:cNvSpPr>
            <a:spLocks noChangeArrowheads="1"/>
          </p:cNvSpPr>
          <p:nvPr/>
        </p:nvSpPr>
        <p:spPr bwMode="auto">
          <a:xfrm>
            <a:off x="396875" y="63769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chemeClr val="bg1"/>
                </a:solidFill>
                <a:latin typeface="Arial Unicode MS" pitchFamily="2" charset="-122"/>
                <a:ea typeface="Arial Unicode MS" pitchFamily="2" charset="-122"/>
                <a:sym typeface="Arial Unicode MS" pitchFamily="2" charset="-122"/>
              </a:rPr>
              <a:t>Company name-Presentation</a:t>
            </a:r>
            <a:endParaRPr lang="zh-CN" altLang="en-US" sz="1400" b="1">
              <a:solidFill>
                <a:schemeClr val="bg1"/>
              </a:solidFill>
              <a:latin typeface="Arial Unicode MS" pitchFamily="2" charset="-122"/>
              <a:ea typeface="Arial Unicode MS" pitchFamily="2" charset="-122"/>
              <a:sym typeface="Arial Unicode MS" pitchFamily="2" charset="-122"/>
            </a:endParaRPr>
          </a:p>
        </p:txBody>
      </p:sp>
      <p:sp>
        <p:nvSpPr>
          <p:cNvPr id="11305" name="文本框 47">
            <a:extLst>
              <a:ext uri="{FF2B5EF4-FFF2-40B4-BE49-F238E27FC236}">
                <a16:creationId xmlns:a16="http://schemas.microsoft.com/office/drawing/2014/main" id="{582A00E7-B552-4B98-AAB7-0FDA81BF5C4A}"/>
              </a:ext>
            </a:extLst>
          </p:cNvPr>
          <p:cNvSpPr>
            <a:spLocks noChangeArrowheads="1"/>
          </p:cNvSpPr>
          <p:nvPr/>
        </p:nvSpPr>
        <p:spPr bwMode="auto">
          <a:xfrm>
            <a:off x="107950" y="401955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Smartphone App</a:t>
            </a:r>
            <a:endParaRPr lang="zh-CN" altLang="en-US" sz="1600" b="1">
              <a:solidFill>
                <a:schemeClr val="bg1"/>
              </a:solidFill>
              <a:latin typeface="Arial Unicode MS" pitchFamily="2" charset="-122"/>
              <a:ea typeface="Arial Unicode MS" pitchFamily="2" charset="-122"/>
              <a:sym typeface="Arial Unicode MS" pitchFamily="2" charset="-122"/>
            </a:endParaRPr>
          </a:p>
        </p:txBody>
      </p:sp>
      <p:sp>
        <p:nvSpPr>
          <p:cNvPr id="11306" name="直接连接符 50">
            <a:extLst>
              <a:ext uri="{FF2B5EF4-FFF2-40B4-BE49-F238E27FC236}">
                <a16:creationId xmlns:a16="http://schemas.microsoft.com/office/drawing/2014/main" id="{0AC9F0CF-AA18-4EA9-9DE8-FFA8684F7B1F}"/>
              </a:ext>
            </a:extLst>
          </p:cNvPr>
          <p:cNvSpPr>
            <a:spLocks noChangeShapeType="1"/>
          </p:cNvSpPr>
          <p:nvPr/>
        </p:nvSpPr>
        <p:spPr bwMode="auto">
          <a:xfrm>
            <a:off x="379413" y="4511675"/>
            <a:ext cx="1744662"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07" name="文本框 53">
            <a:extLst>
              <a:ext uri="{FF2B5EF4-FFF2-40B4-BE49-F238E27FC236}">
                <a16:creationId xmlns:a16="http://schemas.microsoft.com/office/drawing/2014/main" id="{6BDF39D8-443A-4FF6-8C1F-DA3D66B34EF5}"/>
              </a:ext>
            </a:extLst>
          </p:cNvPr>
          <p:cNvSpPr>
            <a:spLocks noChangeArrowheads="1"/>
          </p:cNvSpPr>
          <p:nvPr/>
        </p:nvSpPr>
        <p:spPr bwMode="auto">
          <a:xfrm>
            <a:off x="415925" y="4692650"/>
            <a:ext cx="1671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08" name="文本框 48">
            <a:extLst>
              <a:ext uri="{FF2B5EF4-FFF2-40B4-BE49-F238E27FC236}">
                <a16:creationId xmlns:a16="http://schemas.microsoft.com/office/drawing/2014/main" id="{C3B14508-C3D1-4AD9-A710-06F2994A8B22}"/>
              </a:ext>
            </a:extLst>
          </p:cNvPr>
          <p:cNvSpPr>
            <a:spLocks noChangeArrowheads="1"/>
          </p:cNvSpPr>
          <p:nvPr/>
        </p:nvSpPr>
        <p:spPr bwMode="auto">
          <a:xfrm>
            <a:off x="2316163" y="4019550"/>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Dekstop App</a:t>
            </a:r>
            <a:endParaRPr lang="zh-CN" altLang="en-US" sz="1600" b="1">
              <a:solidFill>
                <a:schemeClr val="bg1"/>
              </a:solidFill>
              <a:latin typeface="Arial Unicode MS" pitchFamily="2" charset="-122"/>
              <a:ea typeface="Arial Unicode MS" pitchFamily="2" charset="-122"/>
              <a:sym typeface="Arial Unicode MS" pitchFamily="2" charset="-122"/>
            </a:endParaRPr>
          </a:p>
        </p:txBody>
      </p:sp>
      <p:sp>
        <p:nvSpPr>
          <p:cNvPr id="11309" name="直接连接符 51">
            <a:extLst>
              <a:ext uri="{FF2B5EF4-FFF2-40B4-BE49-F238E27FC236}">
                <a16:creationId xmlns:a16="http://schemas.microsoft.com/office/drawing/2014/main" id="{70111497-CF21-4B14-A4F1-B8F4E0EC69A8}"/>
              </a:ext>
            </a:extLst>
          </p:cNvPr>
          <p:cNvSpPr>
            <a:spLocks noChangeShapeType="1"/>
          </p:cNvSpPr>
          <p:nvPr/>
        </p:nvSpPr>
        <p:spPr bwMode="auto">
          <a:xfrm>
            <a:off x="2789238" y="45116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0" name="文本框 54">
            <a:extLst>
              <a:ext uri="{FF2B5EF4-FFF2-40B4-BE49-F238E27FC236}">
                <a16:creationId xmlns:a16="http://schemas.microsoft.com/office/drawing/2014/main" id="{C41B23A2-6F85-43F8-BEA9-549A83B19E25}"/>
              </a:ext>
            </a:extLst>
          </p:cNvPr>
          <p:cNvSpPr>
            <a:spLocks noChangeArrowheads="1"/>
          </p:cNvSpPr>
          <p:nvPr/>
        </p:nvSpPr>
        <p:spPr bwMode="auto">
          <a:xfrm>
            <a:off x="2676525" y="4692650"/>
            <a:ext cx="197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1" name="文本框 49">
            <a:extLst>
              <a:ext uri="{FF2B5EF4-FFF2-40B4-BE49-F238E27FC236}">
                <a16:creationId xmlns:a16="http://schemas.microsoft.com/office/drawing/2014/main" id="{EF69BB2E-B572-41AC-A1D8-9C8CC9F019F2}"/>
              </a:ext>
            </a:extLst>
          </p:cNvPr>
          <p:cNvSpPr>
            <a:spLocks noChangeArrowheads="1"/>
          </p:cNvSpPr>
          <p:nvPr/>
        </p:nvSpPr>
        <p:spPr bwMode="auto">
          <a:xfrm>
            <a:off x="4725988" y="4019550"/>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Server Development</a:t>
            </a:r>
            <a:endParaRPr lang="zh-CN" altLang="en-US" sz="1600" b="1">
              <a:solidFill>
                <a:schemeClr val="bg1"/>
              </a:solidFill>
              <a:latin typeface="Arial Unicode MS" pitchFamily="2" charset="-122"/>
              <a:ea typeface="Arial Unicode MS" pitchFamily="2" charset="-122"/>
              <a:sym typeface="Arial Unicode MS" pitchFamily="2" charset="-122"/>
            </a:endParaRPr>
          </a:p>
        </p:txBody>
      </p:sp>
      <p:sp>
        <p:nvSpPr>
          <p:cNvPr id="11312" name="直接连接符 52">
            <a:extLst>
              <a:ext uri="{FF2B5EF4-FFF2-40B4-BE49-F238E27FC236}">
                <a16:creationId xmlns:a16="http://schemas.microsoft.com/office/drawing/2014/main" id="{96C0B517-3CD8-4588-8347-25896D2E554B}"/>
              </a:ext>
            </a:extLst>
          </p:cNvPr>
          <p:cNvSpPr>
            <a:spLocks noChangeShapeType="1"/>
          </p:cNvSpPr>
          <p:nvPr/>
        </p:nvSpPr>
        <p:spPr bwMode="auto">
          <a:xfrm>
            <a:off x="5200650" y="45116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3" name="文本框 55">
            <a:extLst>
              <a:ext uri="{FF2B5EF4-FFF2-40B4-BE49-F238E27FC236}">
                <a16:creationId xmlns:a16="http://schemas.microsoft.com/office/drawing/2014/main" id="{E1178ECB-C2E0-4910-8DC6-4AC4793D2802}"/>
              </a:ext>
            </a:extLst>
          </p:cNvPr>
          <p:cNvSpPr>
            <a:spLocks noChangeArrowheads="1"/>
          </p:cNvSpPr>
          <p:nvPr/>
        </p:nvSpPr>
        <p:spPr bwMode="auto">
          <a:xfrm>
            <a:off x="5087938" y="46926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4" name="文本框 63">
            <a:extLst>
              <a:ext uri="{FF2B5EF4-FFF2-40B4-BE49-F238E27FC236}">
                <a16:creationId xmlns:a16="http://schemas.microsoft.com/office/drawing/2014/main" id="{685F7377-860F-44E1-BBF9-67D2E105F702}"/>
              </a:ext>
            </a:extLst>
          </p:cNvPr>
          <p:cNvSpPr>
            <a:spLocks noChangeArrowheads="1"/>
          </p:cNvSpPr>
          <p:nvPr/>
        </p:nvSpPr>
        <p:spPr bwMode="auto">
          <a:xfrm>
            <a:off x="7138988" y="4019550"/>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Social Media</a:t>
            </a:r>
            <a:endParaRPr lang="zh-CN" altLang="en-US"/>
          </a:p>
        </p:txBody>
      </p:sp>
      <p:sp>
        <p:nvSpPr>
          <p:cNvPr id="11315" name="直接连接符 64">
            <a:extLst>
              <a:ext uri="{FF2B5EF4-FFF2-40B4-BE49-F238E27FC236}">
                <a16:creationId xmlns:a16="http://schemas.microsoft.com/office/drawing/2014/main" id="{94956A6B-4ABA-4CCF-A520-C5A9887A27C8}"/>
              </a:ext>
            </a:extLst>
          </p:cNvPr>
          <p:cNvSpPr>
            <a:spLocks noChangeShapeType="1"/>
          </p:cNvSpPr>
          <p:nvPr/>
        </p:nvSpPr>
        <p:spPr bwMode="auto">
          <a:xfrm>
            <a:off x="7613650" y="45116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6" name="文本框 65">
            <a:extLst>
              <a:ext uri="{FF2B5EF4-FFF2-40B4-BE49-F238E27FC236}">
                <a16:creationId xmlns:a16="http://schemas.microsoft.com/office/drawing/2014/main" id="{2E6D5719-A8CE-4DA7-B18D-56A9C16B6479}"/>
              </a:ext>
            </a:extLst>
          </p:cNvPr>
          <p:cNvSpPr>
            <a:spLocks noChangeArrowheads="1"/>
          </p:cNvSpPr>
          <p:nvPr/>
        </p:nvSpPr>
        <p:spPr bwMode="auto">
          <a:xfrm>
            <a:off x="7500938" y="46926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7" name="文本框 70">
            <a:extLst>
              <a:ext uri="{FF2B5EF4-FFF2-40B4-BE49-F238E27FC236}">
                <a16:creationId xmlns:a16="http://schemas.microsoft.com/office/drawing/2014/main" id="{59968CC3-3D32-46F9-BEC9-F28A50BA95A0}"/>
              </a:ext>
            </a:extLst>
          </p:cNvPr>
          <p:cNvSpPr>
            <a:spLocks noChangeArrowheads="1"/>
          </p:cNvSpPr>
          <p:nvPr/>
        </p:nvSpPr>
        <p:spPr bwMode="auto">
          <a:xfrm>
            <a:off x="9545638" y="4002088"/>
            <a:ext cx="269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Mail Management</a:t>
            </a:r>
            <a:endParaRPr lang="zh-CN" altLang="en-US"/>
          </a:p>
        </p:txBody>
      </p:sp>
      <p:sp>
        <p:nvSpPr>
          <p:cNvPr id="11318" name="直接连接符 71">
            <a:extLst>
              <a:ext uri="{FF2B5EF4-FFF2-40B4-BE49-F238E27FC236}">
                <a16:creationId xmlns:a16="http://schemas.microsoft.com/office/drawing/2014/main" id="{92982CA1-4329-448C-A93D-59347CACAC0B}"/>
              </a:ext>
            </a:extLst>
          </p:cNvPr>
          <p:cNvSpPr>
            <a:spLocks noChangeShapeType="1"/>
          </p:cNvSpPr>
          <p:nvPr/>
        </p:nvSpPr>
        <p:spPr bwMode="auto">
          <a:xfrm>
            <a:off x="10020300" y="4494213"/>
            <a:ext cx="1746250" cy="1587"/>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9" name="文本框 72">
            <a:extLst>
              <a:ext uri="{FF2B5EF4-FFF2-40B4-BE49-F238E27FC236}">
                <a16:creationId xmlns:a16="http://schemas.microsoft.com/office/drawing/2014/main" id="{4F892A47-A7D7-4FED-A510-308825F35DD5}"/>
              </a:ext>
            </a:extLst>
          </p:cNvPr>
          <p:cNvSpPr>
            <a:spLocks noChangeArrowheads="1"/>
          </p:cNvSpPr>
          <p:nvPr/>
        </p:nvSpPr>
        <p:spPr bwMode="auto">
          <a:xfrm>
            <a:off x="9907588" y="4676775"/>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https://www.freeppt7.com">
  <a:themeElements>
    <a:clrScheme name="">
      <a:dk1>
        <a:srgbClr val="44546A"/>
      </a:dk1>
      <a:lt1>
        <a:srgbClr val="FFFFFF"/>
      </a:lt1>
      <a:dk2>
        <a:srgbClr val="000000"/>
      </a:dk2>
      <a:lt2>
        <a:srgbClr val="E7E6E6"/>
      </a:lt2>
      <a:accent1>
        <a:srgbClr val="5B9BD5"/>
      </a:accent1>
      <a:accent2>
        <a:srgbClr val="ED7D31"/>
      </a:accent2>
      <a:accent3>
        <a:srgbClr val="AAAAAA"/>
      </a:accent3>
      <a:accent4>
        <a:srgbClr val="DADADA"/>
      </a:accent4>
      <a:accent5>
        <a:srgbClr val="B5CBE7"/>
      </a:accent5>
      <a:accent6>
        <a:srgbClr val="D7712B"/>
      </a:accent6>
      <a:hlink>
        <a:srgbClr val="0563C1"/>
      </a:hlink>
      <a:folHlink>
        <a:srgbClr val="954F72"/>
      </a:folHlink>
    </a:clrScheme>
    <a:fontScheme name="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44546A"/>
      </a:dk1>
      <a:lt1>
        <a:srgbClr val="FFFFFF"/>
      </a:lt1>
      <a:dk2>
        <a:srgbClr val="000000"/>
      </a:dk2>
      <a:lt2>
        <a:srgbClr val="E7E6E6"/>
      </a:lt2>
      <a:accent1>
        <a:srgbClr val="5B9BD5"/>
      </a:accent1>
      <a:accent2>
        <a:srgbClr val="ED7D31"/>
      </a:accent2>
      <a:accent3>
        <a:srgbClr val="AAAAAA"/>
      </a:accent3>
      <a:accent4>
        <a:srgbClr val="DADADA"/>
      </a:accent4>
      <a:accent5>
        <a:srgbClr val="B5CBE7"/>
      </a:accent5>
      <a:accent6>
        <a:srgbClr val="D7712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Pages>0</Pages>
  <Words>883</Words>
  <Characters>0</Characters>
  <Application>Microsoft Office PowerPoint</Application>
  <DocSecurity>0</DocSecurity>
  <PresentationFormat>宽屏</PresentationFormat>
  <Lines>0</Lines>
  <Paragraphs>212</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微软雅黑</vt:lpstr>
      <vt:lpstr>Arial Black</vt:lpstr>
      <vt:lpstr>Arial Unicode MS</vt:lpstr>
      <vt:lpstr>Arial</vt:lpstr>
      <vt:lpstr>宋体</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Microsoft</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clover</dc:creator>
  <cp:keywords/>
  <dc:description/>
  <cp:lastModifiedBy>之灵 宇</cp:lastModifiedBy>
  <cp:revision>57</cp:revision>
  <dcterms:created xsi:type="dcterms:W3CDTF">2014-03-23T12:34:00Z</dcterms:created>
  <dcterms:modified xsi:type="dcterms:W3CDTF">2018-12-10T09:50:12Z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2052-9.1.0.4953</vt:lpwstr>
  </property>
</Properties>
</file>