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-192" y="-90"/>
      </p:cViewPr>
      <p:guideLst>
        <p:guide orient="horz" pos="2160"/>
        <p:guide pos="38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EE5EFFF-6045-4091-8DA1-44B349B13E85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0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14341" name="备注占位符 4"/>
          <p:cNvSpPr>
            <a:spLocks noGrp="1" noRot="1" noChangeAspect="1"/>
          </p:cNvSpPr>
          <p:nvPr/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>
              <a:spcBef>
                <a:spcPct val="30000"/>
              </a:spcBef>
            </a:pPr>
            <a:r>
              <a:rPr lang="zh-CN" altLang="en-US" sz="1200" dirty="0"/>
              <a:t>单击此处编辑母版文本样式</a:t>
            </a:r>
            <a:endParaRPr lang="zh-CN" altLang="en-US" sz="1200" dirty="0"/>
          </a:p>
          <a:p>
            <a:pPr lvl="0">
              <a:spcBef>
                <a:spcPct val="30000"/>
              </a:spcBef>
            </a:pPr>
            <a:r>
              <a:rPr lang="zh-CN" altLang="en-US" sz="1200" dirty="0"/>
              <a:t>第二级</a:t>
            </a:r>
            <a:endParaRPr lang="zh-CN" altLang="en-US" sz="1200" dirty="0"/>
          </a:p>
          <a:p>
            <a:pPr lvl="0">
              <a:spcBef>
                <a:spcPct val="30000"/>
              </a:spcBef>
            </a:pPr>
            <a:r>
              <a:rPr lang="zh-CN" altLang="en-US" sz="1200" dirty="0"/>
              <a:t>第三级</a:t>
            </a:r>
            <a:endParaRPr lang="zh-CN" altLang="en-US" sz="1200" dirty="0"/>
          </a:p>
          <a:p>
            <a:pPr lvl="0">
              <a:spcBef>
                <a:spcPct val="30000"/>
              </a:spcBef>
            </a:pPr>
            <a:r>
              <a:rPr lang="zh-CN" altLang="en-US" sz="1200" dirty="0"/>
              <a:t>第四级</a:t>
            </a:r>
            <a:endParaRPr lang="zh-CN" altLang="en-US" sz="1200" dirty="0"/>
          </a:p>
          <a:p>
            <a:pPr lvl="0">
              <a:spcBef>
                <a:spcPct val="30000"/>
              </a:spcBef>
            </a:pPr>
            <a:r>
              <a:rPr lang="zh-CN" altLang="en-US" sz="1200" dirty="0"/>
              <a:t>第五级</a:t>
            </a:r>
            <a:endParaRPr lang="zh-CN" altLang="en-US" sz="1200" dirty="0"/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E1096E7-5032-46DC-B5FB-A0E51D53379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E1096E7-5032-46DC-B5FB-A0E51D53379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E1096E7-5032-46DC-B5FB-A0E51D53379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E1096E7-5032-46DC-B5FB-A0E51D53379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E1096E7-5032-46DC-B5FB-A0E51D53379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E1096E7-5032-46DC-B5FB-A0E51D53379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E1096E7-5032-46DC-B5FB-A0E51D53379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E1096E7-5032-46DC-B5FB-A0E51D53379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E1096E7-5032-46DC-B5FB-A0E51D53379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E1096E7-5032-46DC-B5FB-A0E51D53379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E1096E7-5032-46DC-B5FB-A0E51D53379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E1096E7-5032-46DC-B5FB-A0E51D533793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fade/>
  </p:transition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文本框 3"/>
          <p:cNvSpPr/>
          <p:nvPr/>
        </p:nvSpPr>
        <p:spPr>
          <a:xfrm>
            <a:off x="3311525" y="4364038"/>
            <a:ext cx="4992688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YOUR TITLE HERE </a:t>
            </a:r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2051" name="文本框 4"/>
          <p:cNvSpPr/>
          <p:nvPr/>
        </p:nvSpPr>
        <p:spPr>
          <a:xfrm>
            <a:off x="1781175" y="2147888"/>
            <a:ext cx="8054975" cy="2214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13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2  0  1  X</a:t>
            </a:r>
            <a:endParaRPr lang="en-US" altLang="zh-CN" sz="13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2052" name="文本框 5"/>
          <p:cNvSpPr/>
          <p:nvPr/>
        </p:nvSpPr>
        <p:spPr>
          <a:xfrm>
            <a:off x="4086225" y="5010150"/>
            <a:ext cx="3443288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PRESENTERS NAME 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2053" name="TextBox 3"/>
          <p:cNvSpPr txBox="1"/>
          <p:nvPr/>
        </p:nvSpPr>
        <p:spPr>
          <a:xfrm>
            <a:off x="1855788" y="6472238"/>
            <a:ext cx="85693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/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3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圆角矩形 3"/>
          <p:cNvSpPr/>
          <p:nvPr/>
        </p:nvSpPr>
        <p:spPr>
          <a:xfrm>
            <a:off x="1479550" y="869950"/>
            <a:ext cx="9174163" cy="9144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FFFF">
                <a:alpha val="38039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1267" name="文本框 4"/>
          <p:cNvSpPr/>
          <p:nvPr/>
        </p:nvSpPr>
        <p:spPr>
          <a:xfrm>
            <a:off x="3571875" y="1004888"/>
            <a:ext cx="49911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YOUR TITLE HERE </a:t>
            </a:r>
            <a:endParaRPr lang="en-US" altLang="zh-CN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11268" name="矩形 1"/>
          <p:cNvSpPr/>
          <p:nvPr/>
        </p:nvSpPr>
        <p:spPr>
          <a:xfrm>
            <a:off x="2155825" y="3541713"/>
            <a:ext cx="7823200" cy="1030287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1269" name="文本框 5"/>
          <p:cNvSpPr/>
          <p:nvPr/>
        </p:nvSpPr>
        <p:spPr>
          <a:xfrm>
            <a:off x="3571875" y="3702050"/>
            <a:ext cx="49911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YOUR TITLE HERE </a:t>
            </a:r>
            <a:endParaRPr lang="en-US" altLang="zh-CN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11270" name="文本框 6"/>
          <p:cNvSpPr/>
          <p:nvPr/>
        </p:nvSpPr>
        <p:spPr>
          <a:xfrm>
            <a:off x="3571875" y="4921250"/>
            <a:ext cx="49911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YOUR TITLE HERE 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11271" name="文本框 7"/>
          <p:cNvSpPr/>
          <p:nvPr/>
        </p:nvSpPr>
        <p:spPr>
          <a:xfrm>
            <a:off x="3571875" y="2668588"/>
            <a:ext cx="49911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YOUR TITLE HERE 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11272" name="TextBox 3"/>
          <p:cNvSpPr txBox="1"/>
          <p:nvPr/>
        </p:nvSpPr>
        <p:spPr>
          <a:xfrm>
            <a:off x="1855788" y="6472238"/>
            <a:ext cx="85693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/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3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圆角矩形 3"/>
          <p:cNvSpPr/>
          <p:nvPr/>
        </p:nvSpPr>
        <p:spPr>
          <a:xfrm>
            <a:off x="1479550" y="869950"/>
            <a:ext cx="9174163" cy="9144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FFFF">
                <a:alpha val="38039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2291" name="文本框 4"/>
          <p:cNvSpPr/>
          <p:nvPr/>
        </p:nvSpPr>
        <p:spPr>
          <a:xfrm>
            <a:off x="3571875" y="1004888"/>
            <a:ext cx="49911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YOUR TITLE HERE </a:t>
            </a:r>
            <a:endParaRPr lang="en-US" altLang="zh-CN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12292" name="文本框 11"/>
          <p:cNvSpPr/>
          <p:nvPr/>
        </p:nvSpPr>
        <p:spPr>
          <a:xfrm>
            <a:off x="5127625" y="3303588"/>
            <a:ext cx="192087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TITLE TITEXT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12293" name="文本框 12"/>
          <p:cNvSpPr/>
          <p:nvPr/>
        </p:nvSpPr>
        <p:spPr>
          <a:xfrm>
            <a:off x="5132388" y="3760788"/>
            <a:ext cx="1916112" cy="2225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Lorem ipsum dolor sit amet, consectetuer adipiscing elit, sed diam nonummy nibh euismod tincidunt ut laoreet dolore magna aliquam erat volutpat. 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12294" name="文本框 13"/>
          <p:cNvSpPr/>
          <p:nvPr/>
        </p:nvSpPr>
        <p:spPr>
          <a:xfrm>
            <a:off x="8340725" y="3303588"/>
            <a:ext cx="192087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TITLE TITEXT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12295" name="文本框 14"/>
          <p:cNvSpPr/>
          <p:nvPr/>
        </p:nvSpPr>
        <p:spPr>
          <a:xfrm>
            <a:off x="8345488" y="3760788"/>
            <a:ext cx="1916112" cy="2225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Lorem ipsum dolor sit amet, consectetuer adipiscing elit, sed diam nonummy nibh euismod tincidunt ut laoreet dolore magna aliquam erat volutpat. 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12296" name="文本框 15"/>
          <p:cNvSpPr/>
          <p:nvPr/>
        </p:nvSpPr>
        <p:spPr>
          <a:xfrm>
            <a:off x="1958975" y="3303588"/>
            <a:ext cx="192087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TITLE TITEXT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12297" name="文本框 16"/>
          <p:cNvSpPr/>
          <p:nvPr/>
        </p:nvSpPr>
        <p:spPr>
          <a:xfrm>
            <a:off x="1963738" y="3760788"/>
            <a:ext cx="1916112" cy="2225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Lorem ipsum dolor sit amet, consectetuer adipiscing elit, sed diam nonummy nibh euismod tincidunt ut laoreet dolore magna aliquam erat volutpat. 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12298" name="TextBox 3"/>
          <p:cNvSpPr txBox="1"/>
          <p:nvPr/>
        </p:nvSpPr>
        <p:spPr>
          <a:xfrm>
            <a:off x="1855788" y="6472238"/>
            <a:ext cx="85693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/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3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314" name="组合 5"/>
          <p:cNvGrpSpPr/>
          <p:nvPr/>
        </p:nvGrpSpPr>
        <p:grpSpPr>
          <a:xfrm>
            <a:off x="3171825" y="1736725"/>
            <a:ext cx="6140450" cy="2617788"/>
            <a:chOff x="0" y="0"/>
            <a:chExt cx="6140925" cy="2618071"/>
          </a:xfrm>
        </p:grpSpPr>
        <p:sp>
          <p:nvSpPr>
            <p:cNvPr id="13317" name="文本框 6"/>
            <p:cNvSpPr/>
            <p:nvPr/>
          </p:nvSpPr>
          <p:spPr>
            <a:xfrm>
              <a:off x="0" y="1510075"/>
              <a:ext cx="4968240" cy="11079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Roboto Th" pitchFamily="2" charset="0"/>
                </a:rPr>
                <a:t>THANKS</a:t>
              </a:r>
              <a:endParaRPr lang="en-US" altLang="zh-CN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endParaRPr>
            </a:p>
          </p:txBody>
        </p:sp>
        <p:sp>
          <p:nvSpPr>
            <p:cNvPr id="13318" name="Freeform 5"/>
            <p:cNvSpPr/>
            <p:nvPr/>
          </p:nvSpPr>
          <p:spPr>
            <a:xfrm>
              <a:off x="4074000" y="0"/>
              <a:ext cx="2066925" cy="1820863"/>
            </a:xfrm>
            <a:custGeom>
              <a:avLst/>
              <a:gdLst>
                <a:gd name="txL" fmla="*/ 0 w 56"/>
                <a:gd name="txT" fmla="*/ 0 h 49"/>
                <a:gd name="txR" fmla="*/ 56 w 56"/>
                <a:gd name="txB" fmla="*/ 49 h 49"/>
              </a:gdLst>
              <a:ahLst/>
              <a:cxnLst>
                <a:cxn ang="0">
                  <a:pos x="1033463" y="1635061"/>
                </a:cxn>
                <a:cxn ang="0">
                  <a:pos x="664369" y="1560740"/>
                </a:cxn>
                <a:cxn ang="0">
                  <a:pos x="147638" y="1820863"/>
                </a:cxn>
                <a:cxn ang="0">
                  <a:pos x="258366" y="1374937"/>
                </a:cxn>
                <a:cxn ang="0">
                  <a:pos x="0" y="817530"/>
                </a:cxn>
                <a:cxn ang="0">
                  <a:pos x="1033463" y="0"/>
                </a:cxn>
                <a:cxn ang="0">
                  <a:pos x="2066925" y="817530"/>
                </a:cxn>
                <a:cxn ang="0">
                  <a:pos x="1033463" y="1635061"/>
                </a:cxn>
              </a:cxnLst>
              <a:rect l="txL" t="txT" r="txR" b="txB"/>
              <a:pathLst>
                <a:path w="56" h="49">
                  <a:moveTo>
                    <a:pt x="28" y="44"/>
                  </a:moveTo>
                  <a:cubicBezTo>
                    <a:pt x="24" y="44"/>
                    <a:pt x="21" y="43"/>
                    <a:pt x="18" y="42"/>
                  </a:cubicBezTo>
                  <a:cubicBezTo>
                    <a:pt x="14" y="45"/>
                    <a:pt x="9" y="49"/>
                    <a:pt x="4" y="49"/>
                  </a:cubicBezTo>
                  <a:cubicBezTo>
                    <a:pt x="6" y="46"/>
                    <a:pt x="7" y="41"/>
                    <a:pt x="7" y="37"/>
                  </a:cubicBezTo>
                  <a:cubicBezTo>
                    <a:pt x="3" y="33"/>
                    <a:pt x="0" y="28"/>
                    <a:pt x="0" y="22"/>
                  </a:cubicBezTo>
                  <a:cubicBezTo>
                    <a:pt x="0" y="10"/>
                    <a:pt x="13" y="0"/>
                    <a:pt x="28" y="0"/>
                  </a:cubicBezTo>
                  <a:cubicBezTo>
                    <a:pt x="43" y="0"/>
                    <a:pt x="56" y="10"/>
                    <a:pt x="56" y="22"/>
                  </a:cubicBezTo>
                  <a:cubicBezTo>
                    <a:pt x="56" y="34"/>
                    <a:pt x="43" y="44"/>
                    <a:pt x="28" y="4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FFFFF">
                  <a:alpha val="34117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19" name="文本框 8"/>
            <p:cNvSpPr/>
            <p:nvPr/>
          </p:nvSpPr>
          <p:spPr>
            <a:xfrm>
              <a:off x="4194490" y="556488"/>
              <a:ext cx="1825943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Roboto Th" pitchFamily="2" charset="0"/>
                </a:rPr>
                <a:t>BOWENPPT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endParaRPr>
            </a:p>
          </p:txBody>
        </p:sp>
      </p:grpSp>
      <p:sp>
        <p:nvSpPr>
          <p:cNvPr id="13315" name="矩形 9"/>
          <p:cNvSpPr/>
          <p:nvPr/>
        </p:nvSpPr>
        <p:spPr>
          <a:xfrm>
            <a:off x="3557588" y="4354513"/>
            <a:ext cx="4195762" cy="46037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3316" name="TextBox 3"/>
          <p:cNvSpPr txBox="1"/>
          <p:nvPr/>
        </p:nvSpPr>
        <p:spPr>
          <a:xfrm>
            <a:off x="1855788" y="6472238"/>
            <a:ext cx="85693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/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3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矩形 3"/>
          <p:cNvSpPr/>
          <p:nvPr/>
        </p:nvSpPr>
        <p:spPr>
          <a:xfrm>
            <a:off x="1382713" y="3052763"/>
            <a:ext cx="3041650" cy="709612"/>
          </a:xfrm>
          <a:prstGeom prst="rect">
            <a:avLst/>
          </a:prstGeom>
          <a:noFill/>
          <a:ln w="9525" cap="flat" cmpd="sng">
            <a:solidFill>
              <a:srgbClr val="FFFFFF">
                <a:alpha val="34117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CONTENTS</a:t>
            </a:r>
            <a:endParaRPr lang="en-US" altLang="zh-CN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grpSp>
        <p:nvGrpSpPr>
          <p:cNvPr id="3075" name="组合 16"/>
          <p:cNvGrpSpPr/>
          <p:nvPr/>
        </p:nvGrpSpPr>
        <p:grpSpPr>
          <a:xfrm>
            <a:off x="5559425" y="1438275"/>
            <a:ext cx="4425950" cy="523875"/>
            <a:chOff x="0" y="0"/>
            <a:chExt cx="4426856" cy="523220"/>
          </a:xfrm>
        </p:grpSpPr>
        <p:sp>
          <p:nvSpPr>
            <p:cNvPr id="3085" name="六边形 4"/>
            <p:cNvSpPr/>
            <p:nvPr/>
          </p:nvSpPr>
          <p:spPr>
            <a:xfrm>
              <a:off x="0" y="80686"/>
              <a:ext cx="348342" cy="300294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FFFFFF">
                <a:alpha val="36078"/>
              </a:srgbClr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086" name="文本框 5"/>
            <p:cNvSpPr/>
            <p:nvPr/>
          </p:nvSpPr>
          <p:spPr>
            <a:xfrm>
              <a:off x="348342" y="0"/>
              <a:ext cx="4078514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Roboto Th" pitchFamily="2" charset="0"/>
                </a:rPr>
                <a:t>ADD YOUR TITLE HERE </a:t>
              </a:r>
              <a:endPara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endParaRPr>
            </a:p>
          </p:txBody>
        </p:sp>
      </p:grpSp>
      <p:grpSp>
        <p:nvGrpSpPr>
          <p:cNvPr id="3076" name="组合 17"/>
          <p:cNvGrpSpPr/>
          <p:nvPr/>
        </p:nvGrpSpPr>
        <p:grpSpPr>
          <a:xfrm>
            <a:off x="5559425" y="2589213"/>
            <a:ext cx="4425950" cy="522287"/>
            <a:chOff x="0" y="0"/>
            <a:chExt cx="4426856" cy="523220"/>
          </a:xfrm>
        </p:grpSpPr>
        <p:sp>
          <p:nvSpPr>
            <p:cNvPr id="3083" name="六边形 18"/>
            <p:cNvSpPr/>
            <p:nvPr/>
          </p:nvSpPr>
          <p:spPr>
            <a:xfrm>
              <a:off x="0" y="80686"/>
              <a:ext cx="348342" cy="300294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FFFFFF">
                <a:alpha val="36078"/>
              </a:srgbClr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084" name="文本框 19"/>
            <p:cNvSpPr/>
            <p:nvPr/>
          </p:nvSpPr>
          <p:spPr>
            <a:xfrm>
              <a:off x="348342" y="0"/>
              <a:ext cx="4078514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Roboto Th" pitchFamily="2" charset="0"/>
                </a:rPr>
                <a:t>ADD YOUR TITLE HERE </a:t>
              </a:r>
              <a:endPara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endParaRPr>
            </a:p>
          </p:txBody>
        </p:sp>
      </p:grpSp>
      <p:grpSp>
        <p:nvGrpSpPr>
          <p:cNvPr id="3077" name="组合 20"/>
          <p:cNvGrpSpPr/>
          <p:nvPr/>
        </p:nvGrpSpPr>
        <p:grpSpPr>
          <a:xfrm>
            <a:off x="5559425" y="3816350"/>
            <a:ext cx="4425950" cy="523875"/>
            <a:chOff x="0" y="0"/>
            <a:chExt cx="4426856" cy="523220"/>
          </a:xfrm>
        </p:grpSpPr>
        <p:sp>
          <p:nvSpPr>
            <p:cNvPr id="3081" name="六边形 21"/>
            <p:cNvSpPr/>
            <p:nvPr/>
          </p:nvSpPr>
          <p:spPr>
            <a:xfrm>
              <a:off x="0" y="80686"/>
              <a:ext cx="348342" cy="300294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FFFFFF">
                <a:alpha val="36078"/>
              </a:srgbClr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082" name="文本框 22"/>
            <p:cNvSpPr/>
            <p:nvPr/>
          </p:nvSpPr>
          <p:spPr>
            <a:xfrm>
              <a:off x="348342" y="0"/>
              <a:ext cx="4078514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Roboto Th" pitchFamily="2" charset="0"/>
                </a:rPr>
                <a:t>ADD YOUR TITLE HERE </a:t>
              </a:r>
              <a:endPara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endParaRPr>
            </a:p>
          </p:txBody>
        </p:sp>
      </p:grpSp>
      <p:grpSp>
        <p:nvGrpSpPr>
          <p:cNvPr id="3078" name="组合 23"/>
          <p:cNvGrpSpPr/>
          <p:nvPr/>
        </p:nvGrpSpPr>
        <p:grpSpPr>
          <a:xfrm>
            <a:off x="5559425" y="4984750"/>
            <a:ext cx="4425950" cy="522288"/>
            <a:chOff x="0" y="0"/>
            <a:chExt cx="4426856" cy="523220"/>
          </a:xfrm>
        </p:grpSpPr>
        <p:sp>
          <p:nvSpPr>
            <p:cNvPr id="3079" name="六边形 24"/>
            <p:cNvSpPr/>
            <p:nvPr/>
          </p:nvSpPr>
          <p:spPr>
            <a:xfrm>
              <a:off x="0" y="80686"/>
              <a:ext cx="348342" cy="300294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FFFFFF">
                <a:alpha val="36078"/>
              </a:srgbClr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080" name="文本框 25"/>
            <p:cNvSpPr/>
            <p:nvPr/>
          </p:nvSpPr>
          <p:spPr>
            <a:xfrm>
              <a:off x="348342" y="0"/>
              <a:ext cx="4078514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Roboto Th" pitchFamily="2" charset="0"/>
                </a:rPr>
                <a:t>ADD YOUR TITLE HERE </a:t>
              </a:r>
              <a:endPara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endParaRPr>
            </a:p>
          </p:txBody>
        </p:sp>
      </p:grpSp>
    </p:spTree>
  </p:cSld>
  <p:clrMapOvr>
    <a:masterClrMapping/>
  </p:clrMapOvr>
  <p:transition spd="slow" advTm="3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圆角矩形 3"/>
          <p:cNvSpPr/>
          <p:nvPr/>
        </p:nvSpPr>
        <p:spPr>
          <a:xfrm>
            <a:off x="1479550" y="869950"/>
            <a:ext cx="9174163" cy="9144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FFFF">
                <a:alpha val="38039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099" name="文本框 4"/>
          <p:cNvSpPr/>
          <p:nvPr/>
        </p:nvSpPr>
        <p:spPr>
          <a:xfrm>
            <a:off x="3571875" y="1004888"/>
            <a:ext cx="49911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YOUR TITLE HERE </a:t>
            </a:r>
            <a:endParaRPr lang="en-US" altLang="zh-CN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4100" name="圆角矩形 6"/>
          <p:cNvSpPr/>
          <p:nvPr/>
        </p:nvSpPr>
        <p:spPr>
          <a:xfrm>
            <a:off x="1889125" y="2619375"/>
            <a:ext cx="2179638" cy="3382963"/>
          </a:xfrm>
          <a:prstGeom prst="roundRect">
            <a:avLst>
              <a:gd name="adj" fmla="val 6667"/>
            </a:avLst>
          </a:prstGeom>
          <a:noFill/>
          <a:ln w="12700" cap="flat" cmpd="sng">
            <a:solidFill>
              <a:srgbClr val="FFFFFF">
                <a:alpha val="34117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101" name="圆角矩形 7"/>
          <p:cNvSpPr/>
          <p:nvPr/>
        </p:nvSpPr>
        <p:spPr>
          <a:xfrm>
            <a:off x="1889125" y="2619375"/>
            <a:ext cx="2179638" cy="944563"/>
          </a:xfrm>
          <a:prstGeom prst="roundRect">
            <a:avLst>
              <a:gd name="adj" fmla="val 6667"/>
            </a:avLst>
          </a:prstGeom>
          <a:solidFill>
            <a:srgbClr val="FFFFFF">
              <a:alpha val="20000"/>
            </a:srgbClr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4102" name="组合 8"/>
          <p:cNvGrpSpPr/>
          <p:nvPr/>
        </p:nvGrpSpPr>
        <p:grpSpPr>
          <a:xfrm>
            <a:off x="4999038" y="2619375"/>
            <a:ext cx="2179637" cy="3382963"/>
            <a:chOff x="0" y="0"/>
            <a:chExt cx="2179320" cy="3383280"/>
          </a:xfrm>
        </p:grpSpPr>
        <p:sp>
          <p:nvSpPr>
            <p:cNvPr id="4115" name="圆角矩形 9"/>
            <p:cNvSpPr/>
            <p:nvPr/>
          </p:nvSpPr>
          <p:spPr>
            <a:xfrm>
              <a:off x="0" y="0"/>
              <a:ext cx="2179320" cy="3383280"/>
            </a:xfrm>
            <a:prstGeom prst="roundRect">
              <a:avLst>
                <a:gd name="adj" fmla="val 6667"/>
              </a:avLst>
            </a:prstGeom>
            <a:noFill/>
            <a:ln w="12700" cap="flat" cmpd="sng">
              <a:solidFill>
                <a:srgbClr val="FFFFFF">
                  <a:alpha val="34117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4116" name="圆角矩形 10"/>
            <p:cNvSpPr/>
            <p:nvPr/>
          </p:nvSpPr>
          <p:spPr>
            <a:xfrm>
              <a:off x="0" y="0"/>
              <a:ext cx="2179320" cy="944880"/>
            </a:xfrm>
            <a:prstGeom prst="roundRect">
              <a:avLst>
                <a:gd name="adj" fmla="val 6667"/>
              </a:avLst>
            </a:prstGeom>
            <a:solidFill>
              <a:srgbClr val="FFFFFF">
                <a:alpha val="20000"/>
              </a:srgbClr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4103" name="圆角矩形 12"/>
          <p:cNvSpPr/>
          <p:nvPr/>
        </p:nvSpPr>
        <p:spPr>
          <a:xfrm>
            <a:off x="8107363" y="2619375"/>
            <a:ext cx="2179637" cy="3382963"/>
          </a:xfrm>
          <a:prstGeom prst="roundRect">
            <a:avLst>
              <a:gd name="adj" fmla="val 6667"/>
            </a:avLst>
          </a:prstGeom>
          <a:noFill/>
          <a:ln w="12700" cap="flat" cmpd="sng">
            <a:solidFill>
              <a:srgbClr val="FFFFFF">
                <a:alpha val="34117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104" name="圆角矩形 13"/>
          <p:cNvSpPr/>
          <p:nvPr/>
        </p:nvSpPr>
        <p:spPr>
          <a:xfrm>
            <a:off x="8107363" y="2619375"/>
            <a:ext cx="2179637" cy="944563"/>
          </a:xfrm>
          <a:prstGeom prst="roundRect">
            <a:avLst>
              <a:gd name="adj" fmla="val 6667"/>
            </a:avLst>
          </a:prstGeom>
          <a:solidFill>
            <a:srgbClr val="FFFFFF">
              <a:alpha val="20000"/>
            </a:srgbClr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105" name="Freeform 27"/>
          <p:cNvSpPr>
            <a:spLocks noEditPoints="1"/>
          </p:cNvSpPr>
          <p:nvPr/>
        </p:nvSpPr>
        <p:spPr>
          <a:xfrm>
            <a:off x="5922963" y="2981325"/>
            <a:ext cx="331787" cy="222250"/>
          </a:xfrm>
          <a:custGeom>
            <a:avLst/>
            <a:gdLst>
              <a:gd name="txL" fmla="*/ 0 w 87"/>
              <a:gd name="txT" fmla="*/ 0 h 59"/>
              <a:gd name="txR" fmla="*/ 87 w 87"/>
              <a:gd name="txB" fmla="*/ 59 h 59"/>
            </a:gdLst>
            <a:ahLst/>
            <a:cxnLst>
              <a:cxn ang="0">
                <a:pos x="331787" y="188347"/>
              </a:cxn>
              <a:cxn ang="0">
                <a:pos x="331787" y="203415"/>
              </a:cxn>
              <a:cxn ang="0">
                <a:pos x="305091" y="222250"/>
              </a:cxn>
              <a:cxn ang="0">
                <a:pos x="26696" y="222250"/>
              </a:cxn>
              <a:cxn ang="0">
                <a:pos x="0" y="203415"/>
              </a:cxn>
              <a:cxn ang="0">
                <a:pos x="0" y="188347"/>
              </a:cxn>
              <a:cxn ang="0">
                <a:pos x="26696" y="188347"/>
              </a:cxn>
              <a:cxn ang="0">
                <a:pos x="305091" y="188347"/>
              </a:cxn>
              <a:cxn ang="0">
                <a:pos x="331787" y="188347"/>
              </a:cxn>
              <a:cxn ang="0">
                <a:pos x="41950" y="150678"/>
              </a:cxn>
              <a:cxn ang="0">
                <a:pos x="41950" y="30136"/>
              </a:cxn>
              <a:cxn ang="0">
                <a:pos x="72459" y="0"/>
              </a:cxn>
              <a:cxn ang="0">
                <a:pos x="259328" y="0"/>
              </a:cxn>
              <a:cxn ang="0">
                <a:pos x="289837" y="30136"/>
              </a:cxn>
              <a:cxn ang="0">
                <a:pos x="289837" y="150678"/>
              </a:cxn>
              <a:cxn ang="0">
                <a:pos x="259328" y="177047"/>
              </a:cxn>
              <a:cxn ang="0">
                <a:pos x="72459" y="177047"/>
              </a:cxn>
              <a:cxn ang="0">
                <a:pos x="41950" y="150678"/>
              </a:cxn>
              <a:cxn ang="0">
                <a:pos x="64832" y="150678"/>
              </a:cxn>
              <a:cxn ang="0">
                <a:pos x="72459" y="154445"/>
              </a:cxn>
              <a:cxn ang="0">
                <a:pos x="259328" y="154445"/>
              </a:cxn>
              <a:cxn ang="0">
                <a:pos x="266955" y="150678"/>
              </a:cxn>
              <a:cxn ang="0">
                <a:pos x="266955" y="30136"/>
              </a:cxn>
              <a:cxn ang="0">
                <a:pos x="259328" y="22602"/>
              </a:cxn>
              <a:cxn ang="0">
                <a:pos x="72459" y="22602"/>
              </a:cxn>
              <a:cxn ang="0">
                <a:pos x="64832" y="30136"/>
              </a:cxn>
              <a:cxn ang="0">
                <a:pos x="64832" y="150678"/>
              </a:cxn>
              <a:cxn ang="0">
                <a:pos x="183055" y="203415"/>
              </a:cxn>
              <a:cxn ang="0">
                <a:pos x="179241" y="199648"/>
              </a:cxn>
              <a:cxn ang="0">
                <a:pos x="152546" y="199648"/>
              </a:cxn>
              <a:cxn ang="0">
                <a:pos x="148732" y="203415"/>
              </a:cxn>
              <a:cxn ang="0">
                <a:pos x="152546" y="203415"/>
              </a:cxn>
              <a:cxn ang="0">
                <a:pos x="179241" y="203415"/>
              </a:cxn>
              <a:cxn ang="0">
                <a:pos x="183055" y="203415"/>
              </a:cxn>
            </a:cxnLst>
            <a:rect l="txL" t="txT" r="txR" b="txB"/>
            <a:pathLst>
              <a:path w="87" h="59">
                <a:moveTo>
                  <a:pt x="87" y="50"/>
                </a:moveTo>
                <a:cubicBezTo>
                  <a:pt x="87" y="54"/>
                  <a:pt x="87" y="54"/>
                  <a:pt x="87" y="54"/>
                </a:cubicBezTo>
                <a:cubicBezTo>
                  <a:pt x="87" y="57"/>
                  <a:pt x="84" y="59"/>
                  <a:pt x="80" y="59"/>
                </a:cubicBezTo>
                <a:cubicBezTo>
                  <a:pt x="7" y="59"/>
                  <a:pt x="7" y="59"/>
                  <a:pt x="7" y="59"/>
                </a:cubicBezTo>
                <a:cubicBezTo>
                  <a:pt x="3" y="59"/>
                  <a:pt x="0" y="57"/>
                  <a:pt x="0" y="54"/>
                </a:cubicBezTo>
                <a:cubicBezTo>
                  <a:pt x="0" y="50"/>
                  <a:pt x="0" y="50"/>
                  <a:pt x="0" y="50"/>
                </a:cubicBezTo>
                <a:cubicBezTo>
                  <a:pt x="7" y="50"/>
                  <a:pt x="7" y="50"/>
                  <a:pt x="7" y="50"/>
                </a:cubicBezTo>
                <a:cubicBezTo>
                  <a:pt x="80" y="50"/>
                  <a:pt x="80" y="50"/>
                  <a:pt x="80" y="50"/>
                </a:cubicBezTo>
                <a:lnTo>
                  <a:pt x="87" y="50"/>
                </a:lnTo>
                <a:close/>
                <a:moveTo>
                  <a:pt x="11" y="40"/>
                </a:moveTo>
                <a:cubicBezTo>
                  <a:pt x="11" y="8"/>
                  <a:pt x="11" y="8"/>
                  <a:pt x="11" y="8"/>
                </a:cubicBezTo>
                <a:cubicBezTo>
                  <a:pt x="11" y="4"/>
                  <a:pt x="15" y="0"/>
                  <a:pt x="1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2" y="0"/>
                  <a:pt x="76" y="4"/>
                  <a:pt x="76" y="8"/>
                </a:cubicBezTo>
                <a:cubicBezTo>
                  <a:pt x="76" y="40"/>
                  <a:pt x="76" y="40"/>
                  <a:pt x="76" y="40"/>
                </a:cubicBezTo>
                <a:cubicBezTo>
                  <a:pt x="76" y="44"/>
                  <a:pt x="72" y="47"/>
                  <a:pt x="68" y="47"/>
                </a:cubicBezTo>
                <a:cubicBezTo>
                  <a:pt x="19" y="47"/>
                  <a:pt x="19" y="47"/>
                  <a:pt x="19" y="47"/>
                </a:cubicBezTo>
                <a:cubicBezTo>
                  <a:pt x="15" y="47"/>
                  <a:pt x="11" y="44"/>
                  <a:pt x="11" y="40"/>
                </a:cubicBezTo>
                <a:close/>
                <a:moveTo>
                  <a:pt x="17" y="40"/>
                </a:moveTo>
                <a:cubicBezTo>
                  <a:pt x="17" y="41"/>
                  <a:pt x="18" y="41"/>
                  <a:pt x="19" y="41"/>
                </a:cubicBezTo>
                <a:cubicBezTo>
                  <a:pt x="68" y="41"/>
                  <a:pt x="68" y="41"/>
                  <a:pt x="68" y="41"/>
                </a:cubicBezTo>
                <a:cubicBezTo>
                  <a:pt x="69" y="41"/>
                  <a:pt x="70" y="41"/>
                  <a:pt x="70" y="40"/>
                </a:cubicBezTo>
                <a:cubicBezTo>
                  <a:pt x="70" y="8"/>
                  <a:pt x="70" y="8"/>
                  <a:pt x="70" y="8"/>
                </a:cubicBezTo>
                <a:cubicBezTo>
                  <a:pt x="70" y="7"/>
                  <a:pt x="69" y="6"/>
                  <a:pt x="68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8" y="6"/>
                  <a:pt x="17" y="7"/>
                  <a:pt x="17" y="8"/>
                </a:cubicBezTo>
                <a:lnTo>
                  <a:pt x="17" y="40"/>
                </a:lnTo>
                <a:close/>
                <a:moveTo>
                  <a:pt x="48" y="54"/>
                </a:moveTo>
                <a:cubicBezTo>
                  <a:pt x="48" y="53"/>
                  <a:pt x="48" y="53"/>
                  <a:pt x="47" y="53"/>
                </a:cubicBezTo>
                <a:cubicBezTo>
                  <a:pt x="40" y="53"/>
                  <a:pt x="40" y="53"/>
                  <a:pt x="40" y="53"/>
                </a:cubicBezTo>
                <a:cubicBezTo>
                  <a:pt x="39" y="53"/>
                  <a:pt x="39" y="53"/>
                  <a:pt x="39" y="54"/>
                </a:cubicBezTo>
                <a:cubicBezTo>
                  <a:pt x="39" y="54"/>
                  <a:pt x="39" y="54"/>
                  <a:pt x="40" y="54"/>
                </a:cubicBezTo>
                <a:cubicBezTo>
                  <a:pt x="47" y="54"/>
                  <a:pt x="47" y="54"/>
                  <a:pt x="47" y="54"/>
                </a:cubicBezTo>
                <a:cubicBezTo>
                  <a:pt x="48" y="54"/>
                  <a:pt x="48" y="54"/>
                  <a:pt x="48" y="54"/>
                </a:cubicBezTo>
                <a:close/>
              </a:path>
            </a:pathLst>
          </a:custGeom>
          <a:noFill/>
          <a:ln w="9525" cap="flat" cmpd="sng">
            <a:solidFill>
              <a:srgbClr val="FFFFFF">
                <a:alpha val="67058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106" name="Freeform 29"/>
          <p:cNvSpPr>
            <a:spLocks noEditPoints="1"/>
          </p:cNvSpPr>
          <p:nvPr/>
        </p:nvSpPr>
        <p:spPr>
          <a:xfrm>
            <a:off x="9026525" y="2927350"/>
            <a:ext cx="339725" cy="255588"/>
          </a:xfrm>
          <a:custGeom>
            <a:avLst/>
            <a:gdLst>
              <a:gd name="txL" fmla="*/ 0 w 89"/>
              <a:gd name="txT" fmla="*/ 0 h 68"/>
              <a:gd name="txR" fmla="*/ 89 w 89"/>
              <a:gd name="txB" fmla="*/ 68 h 68"/>
            </a:gdLst>
            <a:ahLst/>
            <a:cxnLst>
              <a:cxn ang="0">
                <a:pos x="328274" y="210484"/>
              </a:cxn>
              <a:cxn ang="0">
                <a:pos x="282468" y="255588"/>
              </a:cxn>
              <a:cxn ang="0">
                <a:pos x="45806" y="255588"/>
              </a:cxn>
              <a:cxn ang="0">
                <a:pos x="0" y="210484"/>
              </a:cxn>
              <a:cxn ang="0">
                <a:pos x="328274" y="210484"/>
              </a:cxn>
              <a:cxn ang="0">
                <a:pos x="271017" y="139070"/>
              </a:cxn>
              <a:cxn ang="0">
                <a:pos x="259565" y="139070"/>
              </a:cxn>
              <a:cxn ang="0">
                <a:pos x="259565" y="146587"/>
              </a:cxn>
              <a:cxn ang="0">
                <a:pos x="217577" y="187932"/>
              </a:cxn>
              <a:cxn ang="0">
                <a:pos x="87794" y="187932"/>
              </a:cxn>
              <a:cxn ang="0">
                <a:pos x="45806" y="146587"/>
              </a:cxn>
              <a:cxn ang="0">
                <a:pos x="45806" y="11276"/>
              </a:cxn>
              <a:cxn ang="0">
                <a:pos x="57257" y="0"/>
              </a:cxn>
              <a:cxn ang="0">
                <a:pos x="271017" y="0"/>
              </a:cxn>
              <a:cxn ang="0">
                <a:pos x="339725" y="71414"/>
              </a:cxn>
              <a:cxn ang="0">
                <a:pos x="271017" y="139070"/>
              </a:cxn>
              <a:cxn ang="0">
                <a:pos x="271017" y="37586"/>
              </a:cxn>
              <a:cxn ang="0">
                <a:pos x="259565" y="37586"/>
              </a:cxn>
              <a:cxn ang="0">
                <a:pos x="259565" y="105242"/>
              </a:cxn>
              <a:cxn ang="0">
                <a:pos x="271017" y="105242"/>
              </a:cxn>
              <a:cxn ang="0">
                <a:pos x="305371" y="71414"/>
              </a:cxn>
              <a:cxn ang="0">
                <a:pos x="271017" y="37586"/>
              </a:cxn>
            </a:cxnLst>
            <a:rect l="txL" t="txT" r="txR" b="txB"/>
            <a:pathLst>
              <a:path w="89" h="68">
                <a:moveTo>
                  <a:pt x="86" y="56"/>
                </a:moveTo>
                <a:cubicBezTo>
                  <a:pt x="86" y="63"/>
                  <a:pt x="81" y="68"/>
                  <a:pt x="74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5" y="68"/>
                  <a:pt x="0" y="63"/>
                  <a:pt x="0" y="56"/>
                </a:cubicBezTo>
                <a:lnTo>
                  <a:pt x="86" y="56"/>
                </a:lnTo>
                <a:close/>
                <a:moveTo>
                  <a:pt x="71" y="37"/>
                </a:moveTo>
                <a:cubicBezTo>
                  <a:pt x="68" y="37"/>
                  <a:pt x="68" y="37"/>
                  <a:pt x="68" y="37"/>
                </a:cubicBezTo>
                <a:cubicBezTo>
                  <a:pt x="68" y="39"/>
                  <a:pt x="68" y="39"/>
                  <a:pt x="68" y="39"/>
                </a:cubicBezTo>
                <a:cubicBezTo>
                  <a:pt x="68" y="45"/>
                  <a:pt x="63" y="50"/>
                  <a:pt x="57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17" y="50"/>
                  <a:pt x="12" y="45"/>
                  <a:pt x="12" y="39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2"/>
                  <a:pt x="13" y="0"/>
                  <a:pt x="15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81" y="0"/>
                  <a:pt x="89" y="9"/>
                  <a:pt x="89" y="19"/>
                </a:cubicBezTo>
                <a:cubicBezTo>
                  <a:pt x="89" y="29"/>
                  <a:pt x="81" y="37"/>
                  <a:pt x="71" y="37"/>
                </a:cubicBezTo>
                <a:close/>
                <a:moveTo>
                  <a:pt x="71" y="10"/>
                </a:moveTo>
                <a:cubicBezTo>
                  <a:pt x="68" y="10"/>
                  <a:pt x="68" y="10"/>
                  <a:pt x="68" y="10"/>
                </a:cubicBezTo>
                <a:cubicBezTo>
                  <a:pt x="68" y="28"/>
                  <a:pt x="68" y="28"/>
                  <a:pt x="68" y="28"/>
                </a:cubicBezTo>
                <a:cubicBezTo>
                  <a:pt x="71" y="28"/>
                  <a:pt x="71" y="28"/>
                  <a:pt x="71" y="28"/>
                </a:cubicBezTo>
                <a:cubicBezTo>
                  <a:pt x="76" y="28"/>
                  <a:pt x="80" y="24"/>
                  <a:pt x="80" y="19"/>
                </a:cubicBezTo>
                <a:cubicBezTo>
                  <a:pt x="80" y="14"/>
                  <a:pt x="76" y="10"/>
                  <a:pt x="71" y="10"/>
                </a:cubicBezTo>
                <a:close/>
              </a:path>
            </a:pathLst>
          </a:custGeom>
          <a:noFill/>
          <a:ln w="9525" cap="flat" cmpd="sng">
            <a:solidFill>
              <a:srgbClr val="FFFFFF">
                <a:alpha val="67058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107" name="Freeform 99"/>
          <p:cNvSpPr>
            <a:spLocks noEditPoints="1"/>
          </p:cNvSpPr>
          <p:nvPr/>
        </p:nvSpPr>
        <p:spPr>
          <a:xfrm>
            <a:off x="2879725" y="2927350"/>
            <a:ext cx="201613" cy="330200"/>
          </a:xfrm>
          <a:custGeom>
            <a:avLst/>
            <a:gdLst>
              <a:gd name="txL" fmla="*/ 0 w 53"/>
              <a:gd name="txT" fmla="*/ 0 h 88"/>
              <a:gd name="txR" fmla="*/ 53 w 53"/>
              <a:gd name="txB" fmla="*/ 88 h 88"/>
            </a:gdLst>
            <a:ahLst/>
            <a:cxnLst>
              <a:cxn ang="0">
                <a:pos x="201613" y="296430"/>
              </a:cxn>
              <a:cxn ang="0">
                <a:pos x="167377" y="330200"/>
              </a:cxn>
              <a:cxn ang="0">
                <a:pos x="34236" y="330200"/>
              </a:cxn>
              <a:cxn ang="0">
                <a:pos x="0" y="296430"/>
              </a:cxn>
              <a:cxn ang="0">
                <a:pos x="0" y="33770"/>
              </a:cxn>
              <a:cxn ang="0">
                <a:pos x="34236" y="0"/>
              </a:cxn>
              <a:cxn ang="0">
                <a:pos x="167377" y="0"/>
              </a:cxn>
              <a:cxn ang="0">
                <a:pos x="201613" y="33770"/>
              </a:cxn>
              <a:cxn ang="0">
                <a:pos x="201613" y="296430"/>
              </a:cxn>
              <a:cxn ang="0">
                <a:pos x="174985" y="75045"/>
              </a:cxn>
              <a:cxn ang="0">
                <a:pos x="167377" y="63789"/>
              </a:cxn>
              <a:cxn ang="0">
                <a:pos x="34236" y="63789"/>
              </a:cxn>
              <a:cxn ang="0">
                <a:pos x="26628" y="75045"/>
              </a:cxn>
              <a:cxn ang="0">
                <a:pos x="26628" y="255155"/>
              </a:cxn>
              <a:cxn ang="0">
                <a:pos x="34236" y="262659"/>
              </a:cxn>
              <a:cxn ang="0">
                <a:pos x="167377" y="262659"/>
              </a:cxn>
              <a:cxn ang="0">
                <a:pos x="174985" y="255155"/>
              </a:cxn>
              <a:cxn ang="0">
                <a:pos x="174985" y="75045"/>
              </a:cxn>
              <a:cxn ang="0">
                <a:pos x="121729" y="33770"/>
              </a:cxn>
              <a:cxn ang="0">
                <a:pos x="79884" y="33770"/>
              </a:cxn>
              <a:cxn ang="0">
                <a:pos x="76080" y="37523"/>
              </a:cxn>
              <a:cxn ang="0">
                <a:pos x="79884" y="41275"/>
              </a:cxn>
              <a:cxn ang="0">
                <a:pos x="121729" y="41275"/>
              </a:cxn>
              <a:cxn ang="0">
                <a:pos x="125533" y="37523"/>
              </a:cxn>
              <a:cxn ang="0">
                <a:pos x="121729" y="33770"/>
              </a:cxn>
              <a:cxn ang="0">
                <a:pos x="102709" y="277668"/>
              </a:cxn>
              <a:cxn ang="0">
                <a:pos x="79884" y="296430"/>
              </a:cxn>
              <a:cxn ang="0">
                <a:pos x="102709" y="318943"/>
              </a:cxn>
              <a:cxn ang="0">
                <a:pos x="121729" y="296430"/>
              </a:cxn>
              <a:cxn ang="0">
                <a:pos x="102709" y="277668"/>
              </a:cxn>
            </a:cxnLst>
            <a:rect l="txL" t="txT" r="txR" b="txB"/>
            <a:pathLst>
              <a:path w="53" h="88">
                <a:moveTo>
                  <a:pt x="53" y="79"/>
                </a:moveTo>
                <a:cubicBezTo>
                  <a:pt x="53" y="84"/>
                  <a:pt x="49" y="88"/>
                  <a:pt x="44" y="88"/>
                </a:cubicBezTo>
                <a:cubicBezTo>
                  <a:pt x="9" y="88"/>
                  <a:pt x="9" y="88"/>
                  <a:pt x="9" y="88"/>
                </a:cubicBezTo>
                <a:cubicBezTo>
                  <a:pt x="4" y="88"/>
                  <a:pt x="0" y="84"/>
                  <a:pt x="0" y="79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9" y="0"/>
                  <a:pt x="53" y="4"/>
                  <a:pt x="53" y="9"/>
                </a:cubicBezTo>
                <a:lnTo>
                  <a:pt x="53" y="79"/>
                </a:lnTo>
                <a:close/>
                <a:moveTo>
                  <a:pt x="46" y="20"/>
                </a:moveTo>
                <a:cubicBezTo>
                  <a:pt x="46" y="18"/>
                  <a:pt x="45" y="17"/>
                  <a:pt x="44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8" y="17"/>
                  <a:pt x="7" y="18"/>
                  <a:pt x="7" y="20"/>
                </a:cubicBezTo>
                <a:cubicBezTo>
                  <a:pt x="7" y="68"/>
                  <a:pt x="7" y="68"/>
                  <a:pt x="7" y="68"/>
                </a:cubicBezTo>
                <a:cubicBezTo>
                  <a:pt x="7" y="69"/>
                  <a:pt x="8" y="70"/>
                  <a:pt x="9" y="70"/>
                </a:cubicBezTo>
                <a:cubicBezTo>
                  <a:pt x="44" y="70"/>
                  <a:pt x="44" y="70"/>
                  <a:pt x="44" y="70"/>
                </a:cubicBezTo>
                <a:cubicBezTo>
                  <a:pt x="45" y="70"/>
                  <a:pt x="46" y="69"/>
                  <a:pt x="46" y="68"/>
                </a:cubicBezTo>
                <a:lnTo>
                  <a:pt x="46" y="20"/>
                </a:lnTo>
                <a:close/>
                <a:moveTo>
                  <a:pt x="32" y="9"/>
                </a:moveTo>
                <a:cubicBezTo>
                  <a:pt x="21" y="9"/>
                  <a:pt x="21" y="9"/>
                  <a:pt x="21" y="9"/>
                </a:cubicBezTo>
                <a:cubicBezTo>
                  <a:pt x="20" y="9"/>
                  <a:pt x="20" y="9"/>
                  <a:pt x="20" y="10"/>
                </a:cubicBezTo>
                <a:cubicBezTo>
                  <a:pt x="20" y="10"/>
                  <a:pt x="20" y="11"/>
                  <a:pt x="21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3" y="11"/>
                  <a:pt x="33" y="10"/>
                  <a:pt x="33" y="10"/>
                </a:cubicBezTo>
                <a:cubicBezTo>
                  <a:pt x="33" y="9"/>
                  <a:pt x="33" y="9"/>
                  <a:pt x="32" y="9"/>
                </a:cubicBezTo>
                <a:close/>
                <a:moveTo>
                  <a:pt x="27" y="74"/>
                </a:moveTo>
                <a:cubicBezTo>
                  <a:pt x="24" y="74"/>
                  <a:pt x="21" y="76"/>
                  <a:pt x="21" y="79"/>
                </a:cubicBezTo>
                <a:cubicBezTo>
                  <a:pt x="21" y="82"/>
                  <a:pt x="24" y="85"/>
                  <a:pt x="27" y="85"/>
                </a:cubicBezTo>
                <a:cubicBezTo>
                  <a:pt x="30" y="85"/>
                  <a:pt x="32" y="82"/>
                  <a:pt x="32" y="79"/>
                </a:cubicBezTo>
                <a:cubicBezTo>
                  <a:pt x="32" y="76"/>
                  <a:pt x="30" y="74"/>
                  <a:pt x="27" y="74"/>
                </a:cubicBezTo>
                <a:close/>
              </a:path>
            </a:pathLst>
          </a:custGeom>
          <a:noFill/>
          <a:ln w="9525" cap="flat" cmpd="sng">
            <a:solidFill>
              <a:srgbClr val="FFFFFF">
                <a:alpha val="67058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108" name="文本框 17"/>
          <p:cNvSpPr/>
          <p:nvPr/>
        </p:nvSpPr>
        <p:spPr>
          <a:xfrm>
            <a:off x="2019300" y="3681413"/>
            <a:ext cx="192087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TITLE TITEXT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4109" name="文本框 18"/>
          <p:cNvSpPr/>
          <p:nvPr/>
        </p:nvSpPr>
        <p:spPr>
          <a:xfrm>
            <a:off x="2024063" y="4138613"/>
            <a:ext cx="1916112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Lorem ipsum dolor sit amet, consectetuer adipiscing elit, sed diam nonummy nibh euismod tincidunt ut laoreet dolore magna aliquam erat volutpat. 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4110" name="文本框 19"/>
          <p:cNvSpPr/>
          <p:nvPr/>
        </p:nvSpPr>
        <p:spPr>
          <a:xfrm>
            <a:off x="5116513" y="3676650"/>
            <a:ext cx="1919287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TITLE TITEXT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4111" name="文本框 20"/>
          <p:cNvSpPr/>
          <p:nvPr/>
        </p:nvSpPr>
        <p:spPr>
          <a:xfrm>
            <a:off x="5121275" y="4133850"/>
            <a:ext cx="1914525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Lorem ipsum dolor sit amet, consectetuer adipiscing elit, sed diam nonummy nibh euismod tincidunt ut laoreet dolore magna aliquam erat volutpat. 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4112" name="文本框 21"/>
          <p:cNvSpPr/>
          <p:nvPr/>
        </p:nvSpPr>
        <p:spPr>
          <a:xfrm>
            <a:off x="8229600" y="3676650"/>
            <a:ext cx="1920875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TITLE TITEXT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4113" name="文本框 22"/>
          <p:cNvSpPr/>
          <p:nvPr/>
        </p:nvSpPr>
        <p:spPr>
          <a:xfrm>
            <a:off x="8234363" y="4133850"/>
            <a:ext cx="1916112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Lorem ipsum dolor sit amet, consectetuer adipiscing elit, sed diam nonummy nibh euismod tincidunt ut laoreet dolore magna aliquam erat volutpat. 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4114" name="TextBox 3"/>
          <p:cNvSpPr txBox="1"/>
          <p:nvPr/>
        </p:nvSpPr>
        <p:spPr>
          <a:xfrm>
            <a:off x="1855788" y="6472238"/>
            <a:ext cx="85693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/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3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圆角矩形 3"/>
          <p:cNvSpPr/>
          <p:nvPr/>
        </p:nvSpPr>
        <p:spPr>
          <a:xfrm>
            <a:off x="1479550" y="869950"/>
            <a:ext cx="9174163" cy="9144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FFFF">
                <a:alpha val="38039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5123" name="文本框 4"/>
          <p:cNvSpPr/>
          <p:nvPr/>
        </p:nvSpPr>
        <p:spPr>
          <a:xfrm>
            <a:off x="3571875" y="1004888"/>
            <a:ext cx="49911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YOUR TITLE HERE </a:t>
            </a:r>
            <a:endParaRPr lang="en-US" altLang="zh-CN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grpSp>
        <p:nvGrpSpPr>
          <p:cNvPr id="5124" name="组合 21"/>
          <p:cNvGrpSpPr/>
          <p:nvPr/>
        </p:nvGrpSpPr>
        <p:grpSpPr>
          <a:xfrm>
            <a:off x="2073275" y="2587625"/>
            <a:ext cx="1919288" cy="1630363"/>
            <a:chOff x="0" y="0"/>
            <a:chExt cx="1920240" cy="1630445"/>
          </a:xfrm>
        </p:grpSpPr>
        <p:grpSp>
          <p:nvGrpSpPr>
            <p:cNvPr id="5139" name="组合 10"/>
            <p:cNvGrpSpPr/>
            <p:nvPr/>
          </p:nvGrpSpPr>
          <p:grpSpPr>
            <a:xfrm>
              <a:off x="14462" y="0"/>
              <a:ext cx="1891317" cy="1630445"/>
              <a:chOff x="0" y="0"/>
              <a:chExt cx="1431102" cy="1233708"/>
            </a:xfrm>
          </p:grpSpPr>
          <p:sp>
            <p:nvSpPr>
              <p:cNvPr id="5141" name="六边形 17"/>
              <p:cNvSpPr/>
              <p:nvPr/>
            </p:nvSpPr>
            <p:spPr>
              <a:xfrm>
                <a:off x="130846" y="81580"/>
                <a:ext cx="1169410" cy="1008112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rgbClr val="FFFFFF">
                  <a:alpha val="20000"/>
                </a:srgbClr>
              </a:solidFill>
              <a:ln w="9525">
                <a:noFill/>
              </a:ln>
            </p:spPr>
            <p:txBody>
              <a:bodyPr anchor="ctr"/>
              <a:p>
                <a:pPr algn="ctr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42" name="六边形 18"/>
              <p:cNvSpPr/>
              <p:nvPr/>
            </p:nvSpPr>
            <p:spPr>
              <a:xfrm>
                <a:off x="0" y="0"/>
                <a:ext cx="1431102" cy="1233708"/>
              </a:xfrm>
              <a:prstGeom prst="hexagon">
                <a:avLst>
                  <a:gd name="adj" fmla="val 24999"/>
                  <a:gd name="vf" fmla="val 115470"/>
                </a:avLst>
              </a:prstGeom>
              <a:noFill/>
              <a:ln w="12700" cap="flat" cmpd="sng">
                <a:solidFill>
                  <a:srgbClr val="FFFFFF">
                    <a:alpha val="34117"/>
                  </a:srgbClr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anchor="ctr"/>
              <a:p>
                <a:pPr algn="ctr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5140" name="文本框 7"/>
            <p:cNvSpPr/>
            <p:nvPr/>
          </p:nvSpPr>
          <p:spPr>
            <a:xfrm>
              <a:off x="0" y="624722"/>
              <a:ext cx="1920240" cy="3810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Roboto Th" pitchFamily="2" charset="0"/>
                </a:rPr>
                <a:t>TITLE TITEXT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endParaRPr>
            </a:p>
          </p:txBody>
        </p:sp>
      </p:grpSp>
      <p:grpSp>
        <p:nvGrpSpPr>
          <p:cNvPr id="5125" name="组合 20"/>
          <p:cNvGrpSpPr/>
          <p:nvPr/>
        </p:nvGrpSpPr>
        <p:grpSpPr>
          <a:xfrm>
            <a:off x="8140700" y="2546350"/>
            <a:ext cx="1920875" cy="1630363"/>
            <a:chOff x="0" y="0"/>
            <a:chExt cx="1920240" cy="1630445"/>
          </a:xfrm>
        </p:grpSpPr>
        <p:grpSp>
          <p:nvGrpSpPr>
            <p:cNvPr id="5135" name="组合 11"/>
            <p:cNvGrpSpPr/>
            <p:nvPr/>
          </p:nvGrpSpPr>
          <p:grpSpPr>
            <a:xfrm>
              <a:off x="0" y="0"/>
              <a:ext cx="1891317" cy="1630445"/>
              <a:chOff x="0" y="0"/>
              <a:chExt cx="1431102" cy="1233708"/>
            </a:xfrm>
          </p:grpSpPr>
          <p:sp>
            <p:nvSpPr>
              <p:cNvPr id="5137" name="六边形 15"/>
              <p:cNvSpPr/>
              <p:nvPr/>
            </p:nvSpPr>
            <p:spPr>
              <a:xfrm>
                <a:off x="130846" y="81580"/>
                <a:ext cx="1169410" cy="1008112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rgbClr val="FFFFFF">
                  <a:alpha val="20000"/>
                </a:srgbClr>
              </a:solidFill>
              <a:ln w="9525">
                <a:noFill/>
              </a:ln>
            </p:spPr>
            <p:txBody>
              <a:bodyPr anchor="ctr"/>
              <a:p>
                <a:pPr algn="ctr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38" name="六边形 16"/>
              <p:cNvSpPr/>
              <p:nvPr/>
            </p:nvSpPr>
            <p:spPr>
              <a:xfrm>
                <a:off x="0" y="0"/>
                <a:ext cx="1431102" cy="1233708"/>
              </a:xfrm>
              <a:prstGeom prst="hexagon">
                <a:avLst>
                  <a:gd name="adj" fmla="val 24999"/>
                  <a:gd name="vf" fmla="val 115470"/>
                </a:avLst>
              </a:prstGeom>
              <a:noFill/>
              <a:ln w="12700" cap="flat" cmpd="sng">
                <a:solidFill>
                  <a:srgbClr val="FFFFFF">
                    <a:alpha val="34117"/>
                  </a:srgbClr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anchor="ctr"/>
              <a:p>
                <a:pPr algn="ctr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5136" name="文本框 8"/>
            <p:cNvSpPr/>
            <p:nvPr/>
          </p:nvSpPr>
          <p:spPr>
            <a:xfrm>
              <a:off x="0" y="624723"/>
              <a:ext cx="1920240" cy="3810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Roboto Th" pitchFamily="2" charset="0"/>
                </a:rPr>
                <a:t>TITLE TITEXT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endParaRPr>
            </a:p>
          </p:txBody>
        </p:sp>
      </p:grpSp>
      <p:grpSp>
        <p:nvGrpSpPr>
          <p:cNvPr id="5126" name="组合 19"/>
          <p:cNvGrpSpPr/>
          <p:nvPr/>
        </p:nvGrpSpPr>
        <p:grpSpPr>
          <a:xfrm>
            <a:off x="5106988" y="2505075"/>
            <a:ext cx="1919287" cy="1630363"/>
            <a:chOff x="0" y="0"/>
            <a:chExt cx="1920240" cy="1630445"/>
          </a:xfrm>
        </p:grpSpPr>
        <p:grpSp>
          <p:nvGrpSpPr>
            <p:cNvPr id="5131" name="组合 12"/>
            <p:cNvGrpSpPr/>
            <p:nvPr/>
          </p:nvGrpSpPr>
          <p:grpSpPr>
            <a:xfrm>
              <a:off x="0" y="0"/>
              <a:ext cx="1891317" cy="1630445"/>
              <a:chOff x="0" y="0"/>
              <a:chExt cx="1431102" cy="1233708"/>
            </a:xfrm>
          </p:grpSpPr>
          <p:sp>
            <p:nvSpPr>
              <p:cNvPr id="5133" name="六边形 13"/>
              <p:cNvSpPr/>
              <p:nvPr/>
            </p:nvSpPr>
            <p:spPr>
              <a:xfrm>
                <a:off x="130846" y="81580"/>
                <a:ext cx="1169410" cy="1008112"/>
              </a:xfrm>
              <a:prstGeom prst="hexagon">
                <a:avLst>
                  <a:gd name="adj" fmla="val 24999"/>
                  <a:gd name="vf" fmla="val 115470"/>
                </a:avLst>
              </a:prstGeom>
              <a:solidFill>
                <a:srgbClr val="FFFFFF">
                  <a:alpha val="20000"/>
                </a:srgbClr>
              </a:solidFill>
              <a:ln w="9525">
                <a:noFill/>
              </a:ln>
            </p:spPr>
            <p:txBody>
              <a:bodyPr anchor="ctr"/>
              <a:p>
                <a:pPr algn="ctr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134" name="六边形 14"/>
              <p:cNvSpPr/>
              <p:nvPr/>
            </p:nvSpPr>
            <p:spPr>
              <a:xfrm>
                <a:off x="0" y="0"/>
                <a:ext cx="1431102" cy="1233708"/>
              </a:xfrm>
              <a:prstGeom prst="hexagon">
                <a:avLst>
                  <a:gd name="adj" fmla="val 24999"/>
                  <a:gd name="vf" fmla="val 115470"/>
                </a:avLst>
              </a:prstGeom>
              <a:noFill/>
              <a:ln w="12700" cap="flat" cmpd="sng">
                <a:solidFill>
                  <a:srgbClr val="FFFFFF">
                    <a:alpha val="34117"/>
                  </a:srgbClr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anchor="ctr"/>
              <a:p>
                <a:pPr algn="ctr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5132" name="文本框 9"/>
            <p:cNvSpPr/>
            <p:nvPr/>
          </p:nvSpPr>
          <p:spPr>
            <a:xfrm>
              <a:off x="0" y="676971"/>
              <a:ext cx="1920240" cy="3810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Roboto Th" pitchFamily="2" charset="0"/>
                </a:rPr>
                <a:t>TITLE TITEXT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endParaRPr>
            </a:p>
          </p:txBody>
        </p:sp>
      </p:grpSp>
      <p:sp>
        <p:nvSpPr>
          <p:cNvPr id="5127" name="文本框 22"/>
          <p:cNvSpPr/>
          <p:nvPr/>
        </p:nvSpPr>
        <p:spPr>
          <a:xfrm>
            <a:off x="2062163" y="4325938"/>
            <a:ext cx="1916112" cy="2225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Lorem ipsum dolor sit amet, consectetuer adipiscing elit, sed diam nonummy nibh euismod tincidunt ut laoreet dolore magna aliquam erat volutpat. 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5128" name="文本框 23"/>
          <p:cNvSpPr/>
          <p:nvPr/>
        </p:nvSpPr>
        <p:spPr>
          <a:xfrm>
            <a:off x="5106988" y="4325938"/>
            <a:ext cx="1916112" cy="2225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Lorem ipsum dolor sit amet, consectetuer adipiscing elit, sed diam nonummy nibh euismod tincidunt ut laoreet dolore magna aliquam erat volutpat. 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5129" name="文本框 24"/>
          <p:cNvSpPr/>
          <p:nvPr/>
        </p:nvSpPr>
        <p:spPr>
          <a:xfrm>
            <a:off x="8151813" y="4325938"/>
            <a:ext cx="1916112" cy="2225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Lorem ipsum dolor sit amet, consectetuer adipiscing elit, sed diam nonummy nibh euismod tincidunt ut laoreet dolore magna aliquam erat volutpat. 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5130" name="TextBox 3"/>
          <p:cNvSpPr txBox="1"/>
          <p:nvPr/>
        </p:nvSpPr>
        <p:spPr>
          <a:xfrm>
            <a:off x="1855788" y="6472238"/>
            <a:ext cx="85693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/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3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圆角矩形 3"/>
          <p:cNvSpPr/>
          <p:nvPr/>
        </p:nvSpPr>
        <p:spPr>
          <a:xfrm>
            <a:off x="1479550" y="869950"/>
            <a:ext cx="9174163" cy="9144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FFFF">
                <a:alpha val="38039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147" name="文本框 4"/>
          <p:cNvSpPr/>
          <p:nvPr/>
        </p:nvSpPr>
        <p:spPr>
          <a:xfrm>
            <a:off x="3571875" y="1004888"/>
            <a:ext cx="49911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YOUR TITLE HERE </a:t>
            </a:r>
            <a:endParaRPr lang="en-US" altLang="zh-CN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grpSp>
        <p:nvGrpSpPr>
          <p:cNvPr id="6148" name="组合 2"/>
          <p:cNvGrpSpPr/>
          <p:nvPr/>
        </p:nvGrpSpPr>
        <p:grpSpPr>
          <a:xfrm>
            <a:off x="1724025" y="2720975"/>
            <a:ext cx="8686800" cy="2759075"/>
            <a:chOff x="0" y="0"/>
            <a:chExt cx="8686800" cy="2757714"/>
          </a:xfrm>
        </p:grpSpPr>
        <p:sp>
          <p:nvSpPr>
            <p:cNvPr id="6156" name="正五边形 1"/>
            <p:cNvSpPr/>
            <p:nvPr/>
          </p:nvSpPr>
          <p:spPr>
            <a:xfrm>
              <a:off x="2895600" y="0"/>
              <a:ext cx="2895600" cy="2757714"/>
            </a:xfrm>
            <a:prstGeom prst="pentagon">
              <a:avLst/>
            </a:prstGeom>
            <a:noFill/>
            <a:ln w="12700" cap="flat" cmpd="sng">
              <a:solidFill>
                <a:srgbClr val="FFFFFF">
                  <a:alpha val="34117"/>
                </a:srgb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6157" name="正五边形 6"/>
            <p:cNvSpPr/>
            <p:nvPr/>
          </p:nvSpPr>
          <p:spPr>
            <a:xfrm>
              <a:off x="0" y="0"/>
              <a:ext cx="2895600" cy="2757714"/>
            </a:xfrm>
            <a:prstGeom prst="pentagon">
              <a:avLst/>
            </a:prstGeom>
            <a:solidFill>
              <a:srgbClr val="FFFFFF">
                <a:alpha val="20000"/>
              </a:srgbClr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6158" name="正五边形 7"/>
            <p:cNvSpPr/>
            <p:nvPr/>
          </p:nvSpPr>
          <p:spPr>
            <a:xfrm>
              <a:off x="5791200" y="0"/>
              <a:ext cx="2895600" cy="2757714"/>
            </a:xfrm>
            <a:prstGeom prst="pentagon">
              <a:avLst/>
            </a:prstGeom>
            <a:solidFill>
              <a:srgbClr val="FFFFFF">
                <a:alpha val="20000"/>
              </a:srgbClr>
            </a:solidFill>
            <a:ln w="9525">
              <a:noFill/>
            </a:ln>
          </p:spPr>
          <p:txBody>
            <a:bodyPr anchor="ctr"/>
            <a:p>
              <a:pPr algn="ctr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6149" name="文本框 8"/>
          <p:cNvSpPr/>
          <p:nvPr/>
        </p:nvSpPr>
        <p:spPr>
          <a:xfrm>
            <a:off x="2225675" y="3303588"/>
            <a:ext cx="192087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TITLE TITEXT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6150" name="文本框 9"/>
          <p:cNvSpPr/>
          <p:nvPr/>
        </p:nvSpPr>
        <p:spPr>
          <a:xfrm>
            <a:off x="2230438" y="3760788"/>
            <a:ext cx="1916112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Lorem ipsum dolor sit amet, consectetuer adipiscing elit, sed diam nonummy nibh euismod tincidunt ut laoreet dolore magna aliquam erat volutpat. 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6151" name="文本框 10"/>
          <p:cNvSpPr/>
          <p:nvPr/>
        </p:nvSpPr>
        <p:spPr>
          <a:xfrm>
            <a:off x="5127625" y="3303588"/>
            <a:ext cx="192087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TITLE TITEXT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6152" name="文本框 11"/>
          <p:cNvSpPr/>
          <p:nvPr/>
        </p:nvSpPr>
        <p:spPr>
          <a:xfrm>
            <a:off x="5132388" y="3760788"/>
            <a:ext cx="1916112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Lorem ipsum dolor sit amet, consectetuer adipiscing elit, sed diam nonummy nibh euismod tincidunt ut laoreet dolore magna aliquam erat volutpat. 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6153" name="文本框 12"/>
          <p:cNvSpPr/>
          <p:nvPr/>
        </p:nvSpPr>
        <p:spPr>
          <a:xfrm>
            <a:off x="8027988" y="3303588"/>
            <a:ext cx="192087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TITLE TITEXT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6154" name="文本框 13"/>
          <p:cNvSpPr/>
          <p:nvPr/>
        </p:nvSpPr>
        <p:spPr>
          <a:xfrm>
            <a:off x="8032750" y="3760788"/>
            <a:ext cx="1916113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Lorem ipsum dolor sit amet, consectetuer adipiscing elit, sed diam nonummy nibh euismod tincidunt ut laoreet dolore magna aliquam erat volutpat. 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6155" name="TextBox 3"/>
          <p:cNvSpPr txBox="1"/>
          <p:nvPr/>
        </p:nvSpPr>
        <p:spPr>
          <a:xfrm>
            <a:off x="1855788" y="6472238"/>
            <a:ext cx="85693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/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3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圆角矩形 3"/>
          <p:cNvSpPr/>
          <p:nvPr/>
        </p:nvSpPr>
        <p:spPr>
          <a:xfrm>
            <a:off x="1479550" y="869950"/>
            <a:ext cx="9174163" cy="9144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FFFF">
                <a:alpha val="38039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171" name="文本框 4"/>
          <p:cNvSpPr/>
          <p:nvPr/>
        </p:nvSpPr>
        <p:spPr>
          <a:xfrm>
            <a:off x="3571875" y="1004888"/>
            <a:ext cx="49911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YOUR TITLE HERE </a:t>
            </a:r>
            <a:endParaRPr lang="en-US" altLang="zh-CN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7172" name="文本框 5"/>
          <p:cNvSpPr/>
          <p:nvPr/>
        </p:nvSpPr>
        <p:spPr>
          <a:xfrm>
            <a:off x="4168775" y="3489325"/>
            <a:ext cx="3795713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YOUR TITLE HERE </a:t>
            </a:r>
            <a:endParaRPr lang="en-US" altLang="zh-CN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7173" name="六边形 8"/>
          <p:cNvSpPr/>
          <p:nvPr/>
        </p:nvSpPr>
        <p:spPr>
          <a:xfrm>
            <a:off x="7453313" y="2476500"/>
            <a:ext cx="3714750" cy="3203575"/>
          </a:xfrm>
          <a:prstGeom prst="hexagon">
            <a:avLst>
              <a:gd name="adj" fmla="val 24989"/>
              <a:gd name="vf" fmla="val 115470"/>
            </a:avLst>
          </a:prstGeom>
          <a:noFill/>
          <a:ln w="12700" cap="flat" cmpd="sng">
            <a:solidFill>
              <a:srgbClr val="FFFFFF">
                <a:alpha val="34117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174" name="六边形 9"/>
          <p:cNvSpPr/>
          <p:nvPr/>
        </p:nvSpPr>
        <p:spPr>
          <a:xfrm>
            <a:off x="1004888" y="2476500"/>
            <a:ext cx="3714750" cy="3203575"/>
          </a:xfrm>
          <a:prstGeom prst="hexagon">
            <a:avLst>
              <a:gd name="adj" fmla="val 24989"/>
              <a:gd name="vf" fmla="val 115470"/>
            </a:avLst>
          </a:prstGeom>
          <a:noFill/>
          <a:ln w="12700" cap="flat" cmpd="sng">
            <a:solidFill>
              <a:srgbClr val="FFFFFF">
                <a:alpha val="34117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175" name="文本框 10"/>
          <p:cNvSpPr/>
          <p:nvPr/>
        </p:nvSpPr>
        <p:spPr>
          <a:xfrm>
            <a:off x="1882775" y="3032125"/>
            <a:ext cx="1920875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TITLE TITEXT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7176" name="文本框 11"/>
          <p:cNvSpPr/>
          <p:nvPr/>
        </p:nvSpPr>
        <p:spPr>
          <a:xfrm>
            <a:off x="1887538" y="3489325"/>
            <a:ext cx="1916112" cy="2225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Lorem ipsum dolor sit amet, consectetuer adipiscing elit, sed diam nonummy nibh euismod tincidunt ut laoreet dolore magna aliquam erat volutpat. 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7177" name="文本框 12"/>
          <p:cNvSpPr/>
          <p:nvPr/>
        </p:nvSpPr>
        <p:spPr>
          <a:xfrm>
            <a:off x="8366125" y="3032125"/>
            <a:ext cx="1920875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TITLE TITEXT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7178" name="文本框 13"/>
          <p:cNvSpPr/>
          <p:nvPr/>
        </p:nvSpPr>
        <p:spPr>
          <a:xfrm>
            <a:off x="8370888" y="3489325"/>
            <a:ext cx="1916112" cy="2225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Lorem ipsum dolor sit amet, consectetuer adipiscing elit, sed diam nonummy nibh euismod tincidunt ut laoreet dolore magna aliquam erat volutpat. 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7179" name="六边形 1"/>
          <p:cNvSpPr/>
          <p:nvPr/>
        </p:nvSpPr>
        <p:spPr>
          <a:xfrm>
            <a:off x="4210050" y="2549525"/>
            <a:ext cx="3714750" cy="3203575"/>
          </a:xfrm>
          <a:prstGeom prst="hexagon">
            <a:avLst>
              <a:gd name="adj" fmla="val 24989"/>
              <a:gd name="vf" fmla="val 115470"/>
            </a:avLst>
          </a:prstGeom>
          <a:solidFill>
            <a:srgbClr val="FFFFFF">
              <a:alpha val="20000"/>
            </a:srgbClr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180" name="TextBox 3"/>
          <p:cNvSpPr txBox="1"/>
          <p:nvPr/>
        </p:nvSpPr>
        <p:spPr>
          <a:xfrm>
            <a:off x="1855788" y="6472238"/>
            <a:ext cx="85693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/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3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圆角矩形 3"/>
          <p:cNvSpPr/>
          <p:nvPr/>
        </p:nvSpPr>
        <p:spPr>
          <a:xfrm>
            <a:off x="1479550" y="869950"/>
            <a:ext cx="9174163" cy="9144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FFFF">
                <a:alpha val="38039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195" name="文本框 4"/>
          <p:cNvSpPr/>
          <p:nvPr/>
        </p:nvSpPr>
        <p:spPr>
          <a:xfrm>
            <a:off x="3571875" y="1004888"/>
            <a:ext cx="49911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YOUR TITLE HERE </a:t>
            </a:r>
            <a:endParaRPr lang="en-US" altLang="zh-CN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8196" name="椭圆 1"/>
          <p:cNvSpPr/>
          <p:nvPr/>
        </p:nvSpPr>
        <p:spPr>
          <a:xfrm>
            <a:off x="4470400" y="2597150"/>
            <a:ext cx="3194050" cy="3194050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197" name="椭圆 5"/>
          <p:cNvSpPr/>
          <p:nvPr/>
        </p:nvSpPr>
        <p:spPr>
          <a:xfrm>
            <a:off x="7664450" y="3003550"/>
            <a:ext cx="2379663" cy="2381250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noFill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198" name="椭圆 6"/>
          <p:cNvSpPr/>
          <p:nvPr/>
        </p:nvSpPr>
        <p:spPr>
          <a:xfrm>
            <a:off x="2089150" y="3003550"/>
            <a:ext cx="2381250" cy="2381250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noFill/>
          </a:ln>
        </p:spPr>
        <p:txBody>
          <a:bodyPr anchor="ctr"/>
          <a:p>
            <a:pPr algn="ctr"/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199" name="文本框 7"/>
          <p:cNvSpPr/>
          <p:nvPr/>
        </p:nvSpPr>
        <p:spPr>
          <a:xfrm>
            <a:off x="4165600" y="3533775"/>
            <a:ext cx="3802063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YOUR TITLE HERE </a:t>
            </a:r>
            <a:endParaRPr lang="en-US" altLang="zh-CN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8200" name="文本框 8"/>
          <p:cNvSpPr/>
          <p:nvPr/>
        </p:nvSpPr>
        <p:spPr>
          <a:xfrm>
            <a:off x="2322513" y="3394075"/>
            <a:ext cx="1916112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Lorem ipsum dolor sit amet, consectetuer adipiscing elit, sed diam nonummy nibh euismod tincidunt ut laoreet dolore magna aliquam erat volutpat. 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8201" name="文本框 9"/>
          <p:cNvSpPr/>
          <p:nvPr/>
        </p:nvSpPr>
        <p:spPr>
          <a:xfrm>
            <a:off x="7896225" y="3394075"/>
            <a:ext cx="1914525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Lorem ipsum dolor sit amet, consectetuer adipiscing elit, sed diam nonummy nibh euismod tincidunt ut laoreet dolore magna aliquam erat volutpat. 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8202" name="TextBox 3"/>
          <p:cNvSpPr txBox="1"/>
          <p:nvPr/>
        </p:nvSpPr>
        <p:spPr>
          <a:xfrm>
            <a:off x="1855788" y="6472238"/>
            <a:ext cx="85693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/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3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圆角矩形 3"/>
          <p:cNvSpPr/>
          <p:nvPr/>
        </p:nvSpPr>
        <p:spPr>
          <a:xfrm>
            <a:off x="1479550" y="869950"/>
            <a:ext cx="9174163" cy="9144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FFFF">
                <a:alpha val="38039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9219" name="文本框 4"/>
          <p:cNvSpPr/>
          <p:nvPr/>
        </p:nvSpPr>
        <p:spPr>
          <a:xfrm>
            <a:off x="3571875" y="1004888"/>
            <a:ext cx="49911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YOUR TITLE HERE </a:t>
            </a:r>
            <a:endParaRPr lang="en-US" altLang="zh-CN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9220" name="圆角矩形 5"/>
          <p:cNvSpPr/>
          <p:nvPr/>
        </p:nvSpPr>
        <p:spPr>
          <a:xfrm>
            <a:off x="654050" y="2212975"/>
            <a:ext cx="10668000" cy="4173538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FFFF">
                <a:alpha val="34117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9221" name="组合 6"/>
          <p:cNvGrpSpPr/>
          <p:nvPr/>
        </p:nvGrpSpPr>
        <p:grpSpPr>
          <a:xfrm>
            <a:off x="2387600" y="3028950"/>
            <a:ext cx="7191375" cy="1419225"/>
            <a:chOff x="0" y="0"/>
            <a:chExt cx="7190862" cy="1419396"/>
          </a:xfrm>
        </p:grpSpPr>
        <p:grpSp>
          <p:nvGrpSpPr>
            <p:cNvPr id="9226" name="组合 7"/>
            <p:cNvGrpSpPr/>
            <p:nvPr/>
          </p:nvGrpSpPr>
          <p:grpSpPr>
            <a:xfrm>
              <a:off x="2931662" y="0"/>
              <a:ext cx="1371939" cy="1371941"/>
              <a:chOff x="0" y="0"/>
              <a:chExt cx="1371939" cy="1371941"/>
            </a:xfrm>
          </p:grpSpPr>
          <p:sp>
            <p:nvSpPr>
              <p:cNvPr id="9233" name="空心弧 17"/>
              <p:cNvSpPr/>
              <p:nvPr/>
            </p:nvSpPr>
            <p:spPr>
              <a:xfrm rot="10553108">
                <a:off x="0" y="0"/>
                <a:ext cx="1371939" cy="1371941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7713 h 21600"/>
                </a:gdLst>
                <a:ahLst/>
                <a:cxnLst>
                  <a:cxn ang="0">
                    <a:pos x="142466" y="685971"/>
                  </a:cxn>
                  <a:cxn ang="0">
                    <a:pos x="685970" y="142466"/>
                  </a:cxn>
                  <a:cxn ang="0">
                    <a:pos x="1229473" y="685907"/>
                  </a:cxn>
                  <a:cxn ang="0">
                    <a:pos x="1371939" y="685971"/>
                  </a:cxn>
                  <a:cxn ang="0">
                    <a:pos x="685970" y="0"/>
                  </a:cxn>
                  <a:cxn ang="0">
                    <a:pos x="0" y="685971"/>
                  </a:cxn>
                  <a:cxn ang="0">
                    <a:pos x="142466" y="685971"/>
                  </a:cxn>
                </a:cxnLst>
                <a:rect l="txL" t="txT" r="txR" b="txB"/>
                <a:pathLst>
                  <a:path w="21600" h="21600">
                    <a:moveTo>
                      <a:pt x="2243" y="10800"/>
                    </a:moveTo>
                    <a:cubicBezTo>
                      <a:pt x="2243" y="6074"/>
                      <a:pt x="6074" y="2243"/>
                      <a:pt x="10800" y="2243"/>
                    </a:cubicBezTo>
                    <a:cubicBezTo>
                      <a:pt x="15525" y="2242"/>
                      <a:pt x="19356" y="6074"/>
                      <a:pt x="19357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2243" y="1080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FFFFFF">
                    <a:alpha val="34117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34" name="TextBox 78"/>
              <p:cNvSpPr/>
              <p:nvPr/>
            </p:nvSpPr>
            <p:spPr>
              <a:xfrm>
                <a:off x="44544" y="435577"/>
                <a:ext cx="1293244" cy="5232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Verdana" panose="020B0604030504040204" pitchFamily="34" charset="0"/>
                  </a:rPr>
                  <a:t>80%</a:t>
                </a:r>
                <a:endPara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Verdana" panose="020B0604030504040204" pitchFamily="34" charset="0"/>
                </a:endParaRPr>
              </a:p>
            </p:txBody>
          </p:sp>
        </p:grpSp>
        <p:grpSp>
          <p:nvGrpSpPr>
            <p:cNvPr id="9227" name="组合 8"/>
            <p:cNvGrpSpPr/>
            <p:nvPr/>
          </p:nvGrpSpPr>
          <p:grpSpPr>
            <a:xfrm>
              <a:off x="0" y="6284"/>
              <a:ext cx="1405070" cy="1381805"/>
              <a:chOff x="0" y="0"/>
              <a:chExt cx="1405070" cy="1381805"/>
            </a:xfrm>
          </p:grpSpPr>
          <p:sp>
            <p:nvSpPr>
              <p:cNvPr id="9231" name="空心弧 15"/>
              <p:cNvSpPr/>
              <p:nvPr/>
            </p:nvSpPr>
            <p:spPr>
              <a:xfrm rot="10623554">
                <a:off x="0" y="0"/>
                <a:ext cx="1381805" cy="1381805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3659 h 21600"/>
                </a:gdLst>
                <a:ahLst/>
                <a:cxnLst>
                  <a:cxn ang="0">
                    <a:pos x="185840" y="479729"/>
                  </a:cxn>
                  <a:cxn ang="0">
                    <a:pos x="690839" y="143490"/>
                  </a:cxn>
                  <a:cxn ang="0">
                    <a:pos x="1195901" y="479729"/>
                  </a:cxn>
                  <a:cxn ang="0">
                    <a:pos x="1328324" y="424393"/>
                  </a:cxn>
                  <a:cxn ang="0">
                    <a:pos x="690903" y="0"/>
                  </a:cxn>
                  <a:cxn ang="0">
                    <a:pos x="53417" y="424393"/>
                  </a:cxn>
                  <a:cxn ang="0">
                    <a:pos x="185840" y="479729"/>
                  </a:cxn>
                </a:cxnLst>
                <a:rect l="txL" t="txT" r="txR" b="txB"/>
                <a:pathLst>
                  <a:path w="21600" h="21600">
                    <a:moveTo>
                      <a:pt x="2905" y="7499"/>
                    </a:moveTo>
                    <a:cubicBezTo>
                      <a:pt x="4236" y="4315"/>
                      <a:pt x="7349" y="2243"/>
                      <a:pt x="10799" y="2243"/>
                    </a:cubicBezTo>
                    <a:cubicBezTo>
                      <a:pt x="14250" y="2242"/>
                      <a:pt x="17363" y="4315"/>
                      <a:pt x="18694" y="7499"/>
                    </a:cubicBezTo>
                    <a:lnTo>
                      <a:pt x="20764" y="6634"/>
                    </a:lnTo>
                    <a:cubicBezTo>
                      <a:pt x="19084" y="2615"/>
                      <a:pt x="15155" y="0"/>
                      <a:pt x="10800" y="0"/>
                    </a:cubicBezTo>
                    <a:cubicBezTo>
                      <a:pt x="6444" y="-1"/>
                      <a:pt x="2515" y="2615"/>
                      <a:pt x="835" y="6634"/>
                    </a:cubicBezTo>
                    <a:lnTo>
                      <a:pt x="2905" y="7499"/>
                    </a:lnTo>
                    <a:close/>
                  </a:path>
                </a:pathLst>
              </a:custGeom>
              <a:solidFill>
                <a:srgbClr val="FFFFFF">
                  <a:alpha val="29803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32" name="TextBox 79"/>
              <p:cNvSpPr/>
              <p:nvPr/>
            </p:nvSpPr>
            <p:spPr>
              <a:xfrm>
                <a:off x="59878" y="439232"/>
                <a:ext cx="1345192" cy="5232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Roboto Th" pitchFamily="2" charset="0"/>
                  </a:rPr>
                  <a:t>70%</a:t>
                </a:r>
                <a:endPara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Roboto Th" pitchFamily="2" charset="0"/>
                </a:endParaRPr>
              </a:p>
            </p:txBody>
          </p:sp>
        </p:grpSp>
        <p:grpSp>
          <p:nvGrpSpPr>
            <p:cNvPr id="9228" name="组合 9"/>
            <p:cNvGrpSpPr/>
            <p:nvPr/>
          </p:nvGrpSpPr>
          <p:grpSpPr>
            <a:xfrm>
              <a:off x="5818921" y="47457"/>
              <a:ext cx="1371941" cy="1371939"/>
              <a:chOff x="0" y="0"/>
              <a:chExt cx="1371941" cy="1371939"/>
            </a:xfrm>
          </p:grpSpPr>
          <p:sp>
            <p:nvSpPr>
              <p:cNvPr id="9229" name="TextBox 80"/>
              <p:cNvSpPr/>
              <p:nvPr/>
            </p:nvSpPr>
            <p:spPr>
              <a:xfrm>
                <a:off x="275592" y="435577"/>
                <a:ext cx="1064598" cy="572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Roboto Th" pitchFamily="2" charset="0"/>
                  </a:rPr>
                  <a:t>50%</a:t>
                </a:r>
                <a:endPara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Roboto Th" pitchFamily="2" charset="0"/>
                </a:endParaRPr>
              </a:p>
            </p:txBody>
          </p:sp>
          <p:sp>
            <p:nvSpPr>
              <p:cNvPr id="9230" name="空心弧 14"/>
              <p:cNvSpPr/>
              <p:nvPr/>
            </p:nvSpPr>
            <p:spPr>
              <a:xfrm rot="7711357">
                <a:off x="1" y="-1"/>
                <a:ext cx="1371939" cy="1371941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2367 h 21600"/>
                </a:gdLst>
                <a:ahLst/>
                <a:cxnLst>
                  <a:cxn ang="0">
                    <a:pos x="804363" y="155487"/>
                  </a:cxn>
                  <a:cxn ang="0">
                    <a:pos x="685906" y="142466"/>
                  </a:cxn>
                  <a:cxn ang="0">
                    <a:pos x="567513" y="155487"/>
                  </a:cxn>
                  <a:cxn ang="0">
                    <a:pos x="536454" y="16451"/>
                  </a:cxn>
                  <a:cxn ang="0">
                    <a:pos x="685970" y="0"/>
                  </a:cxn>
                  <a:cxn ang="0">
                    <a:pos x="835422" y="16451"/>
                  </a:cxn>
                  <a:cxn ang="0">
                    <a:pos x="804363" y="155487"/>
                  </a:cxn>
                </a:cxnLst>
                <a:rect l="txL" t="txT" r="txR" b="txB"/>
                <a:pathLst>
                  <a:path w="21600" h="21600">
                    <a:moveTo>
                      <a:pt x="12664" y="2448"/>
                    </a:moveTo>
                    <a:cubicBezTo>
                      <a:pt x="12052" y="2311"/>
                      <a:pt x="11427" y="2242"/>
                      <a:pt x="10799" y="2243"/>
                    </a:cubicBezTo>
                    <a:cubicBezTo>
                      <a:pt x="10172" y="2243"/>
                      <a:pt x="9547" y="2311"/>
                      <a:pt x="8935" y="2448"/>
                    </a:cubicBezTo>
                    <a:lnTo>
                      <a:pt x="8446" y="259"/>
                    </a:lnTo>
                    <a:cubicBezTo>
                      <a:pt x="9218" y="87"/>
                      <a:pt x="10008" y="-1"/>
                      <a:pt x="10800" y="0"/>
                    </a:cubicBezTo>
                    <a:cubicBezTo>
                      <a:pt x="11591" y="0"/>
                      <a:pt x="12381" y="87"/>
                      <a:pt x="13153" y="259"/>
                    </a:cubicBezTo>
                    <a:lnTo>
                      <a:pt x="12664" y="2448"/>
                    </a:lnTo>
                    <a:close/>
                  </a:path>
                </a:pathLst>
              </a:custGeom>
              <a:solidFill>
                <a:srgbClr val="FFFFFF">
                  <a:alpha val="29803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9222" name="文本框 21"/>
          <p:cNvSpPr/>
          <p:nvPr/>
        </p:nvSpPr>
        <p:spPr>
          <a:xfrm>
            <a:off x="1081088" y="4879975"/>
            <a:ext cx="40782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YOUR TITLE HERE 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9223" name="文本框 22"/>
          <p:cNvSpPr/>
          <p:nvPr/>
        </p:nvSpPr>
        <p:spPr>
          <a:xfrm>
            <a:off x="4027488" y="4876800"/>
            <a:ext cx="40782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YOUR TITLE HERE 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9224" name="文本框 23"/>
          <p:cNvSpPr/>
          <p:nvPr/>
        </p:nvSpPr>
        <p:spPr>
          <a:xfrm>
            <a:off x="6975475" y="4873625"/>
            <a:ext cx="407828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YOUR TITLE HERE 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9225" name="TextBox 3"/>
          <p:cNvSpPr txBox="1"/>
          <p:nvPr/>
        </p:nvSpPr>
        <p:spPr>
          <a:xfrm>
            <a:off x="1855788" y="6472238"/>
            <a:ext cx="85693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/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3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圆角矩形 3"/>
          <p:cNvSpPr/>
          <p:nvPr/>
        </p:nvSpPr>
        <p:spPr>
          <a:xfrm>
            <a:off x="1479550" y="869950"/>
            <a:ext cx="9174163" cy="9144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FFFF">
                <a:alpha val="38039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0243" name="文本框 4"/>
          <p:cNvSpPr/>
          <p:nvPr/>
        </p:nvSpPr>
        <p:spPr>
          <a:xfrm>
            <a:off x="3571875" y="1004888"/>
            <a:ext cx="49911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YOUR TITLE HERE </a:t>
            </a:r>
            <a:endParaRPr lang="en-US" altLang="zh-CN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grpSp>
        <p:nvGrpSpPr>
          <p:cNvPr id="10244" name="组合 23"/>
          <p:cNvGrpSpPr/>
          <p:nvPr/>
        </p:nvGrpSpPr>
        <p:grpSpPr>
          <a:xfrm>
            <a:off x="1592263" y="2328863"/>
            <a:ext cx="8950325" cy="2998787"/>
            <a:chOff x="0" y="0"/>
            <a:chExt cx="5928204" cy="1985906"/>
          </a:xfrm>
        </p:grpSpPr>
        <p:grpSp>
          <p:nvGrpSpPr>
            <p:cNvPr id="10247" name="组合 22"/>
            <p:cNvGrpSpPr/>
            <p:nvPr/>
          </p:nvGrpSpPr>
          <p:grpSpPr>
            <a:xfrm>
              <a:off x="0" y="0"/>
              <a:ext cx="2303654" cy="1985906"/>
              <a:chOff x="0" y="0"/>
              <a:chExt cx="2303654" cy="1985906"/>
            </a:xfrm>
          </p:grpSpPr>
          <p:sp>
            <p:nvSpPr>
              <p:cNvPr id="10262" name="等腰三角形 7"/>
              <p:cNvSpPr/>
              <p:nvPr/>
            </p:nvSpPr>
            <p:spPr>
              <a:xfrm>
                <a:off x="0" y="0"/>
                <a:ext cx="2303654" cy="1985906"/>
              </a:xfrm>
              <a:prstGeom prst="triangle">
                <a:avLst>
                  <a:gd name="adj" fmla="val 50000"/>
                </a:avLst>
              </a:prstGeom>
              <a:noFill/>
              <a:ln w="12700" cap="flat" cmpd="sng">
                <a:solidFill>
                  <a:srgbClr val="FFFFFF">
                    <a:alpha val="32156"/>
                  </a:srgbClr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p>
                <a:pPr algn="ctr"/>
                <a:endPara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263" name="Freeform 73"/>
              <p:cNvSpPr>
                <a:spLocks noEditPoints="1"/>
              </p:cNvSpPr>
              <p:nvPr/>
            </p:nvSpPr>
            <p:spPr>
              <a:xfrm>
                <a:off x="984345" y="629421"/>
                <a:ext cx="334963" cy="260350"/>
              </a:xfrm>
              <a:custGeom>
                <a:avLst/>
                <a:gdLst>
                  <a:gd name="txL" fmla="*/ 0 w 88"/>
                  <a:gd name="txT" fmla="*/ 0 h 69"/>
                  <a:gd name="txR" fmla="*/ 88 w 88"/>
                  <a:gd name="txB" fmla="*/ 69 h 69"/>
                </a:gdLst>
                <a:ahLst/>
                <a:cxnLst>
                  <a:cxn ang="0">
                    <a:pos x="262641" y="207525"/>
                  </a:cxn>
                  <a:cxn ang="0">
                    <a:pos x="209352" y="260350"/>
                  </a:cxn>
                  <a:cxn ang="0">
                    <a:pos x="53290" y="260350"/>
                  </a:cxn>
                  <a:cxn ang="0">
                    <a:pos x="0" y="207525"/>
                  </a:cxn>
                  <a:cxn ang="0">
                    <a:pos x="0" y="52825"/>
                  </a:cxn>
                  <a:cxn ang="0">
                    <a:pos x="53290" y="0"/>
                  </a:cxn>
                  <a:cxn ang="0">
                    <a:pos x="209352" y="0"/>
                  </a:cxn>
                  <a:cxn ang="0">
                    <a:pos x="228384" y="3773"/>
                  </a:cxn>
                  <a:cxn ang="0">
                    <a:pos x="232190" y="7546"/>
                  </a:cxn>
                  <a:cxn ang="0">
                    <a:pos x="232190" y="15093"/>
                  </a:cxn>
                  <a:cxn ang="0">
                    <a:pos x="224577" y="22639"/>
                  </a:cxn>
                  <a:cxn ang="0">
                    <a:pos x="216965" y="26412"/>
                  </a:cxn>
                  <a:cxn ang="0">
                    <a:pos x="209352" y="22639"/>
                  </a:cxn>
                  <a:cxn ang="0">
                    <a:pos x="53290" y="22639"/>
                  </a:cxn>
                  <a:cxn ang="0">
                    <a:pos x="22838" y="52825"/>
                  </a:cxn>
                  <a:cxn ang="0">
                    <a:pos x="22838" y="207525"/>
                  </a:cxn>
                  <a:cxn ang="0">
                    <a:pos x="53290" y="237711"/>
                  </a:cxn>
                  <a:cxn ang="0">
                    <a:pos x="209352" y="237711"/>
                  </a:cxn>
                  <a:cxn ang="0">
                    <a:pos x="239803" y="207525"/>
                  </a:cxn>
                  <a:cxn ang="0">
                    <a:pos x="239803" y="184886"/>
                  </a:cxn>
                  <a:cxn ang="0">
                    <a:pos x="239803" y="181113"/>
                  </a:cxn>
                  <a:cxn ang="0">
                    <a:pos x="251222" y="169793"/>
                  </a:cxn>
                  <a:cxn ang="0">
                    <a:pos x="258835" y="166020"/>
                  </a:cxn>
                  <a:cxn ang="0">
                    <a:pos x="262641" y="173567"/>
                  </a:cxn>
                  <a:cxn ang="0">
                    <a:pos x="262641" y="207525"/>
                  </a:cxn>
                  <a:cxn ang="0">
                    <a:pos x="296899" y="90557"/>
                  </a:cxn>
                  <a:cxn ang="0">
                    <a:pos x="171288" y="215072"/>
                  </a:cxn>
                  <a:cxn ang="0">
                    <a:pos x="117998" y="215072"/>
                  </a:cxn>
                  <a:cxn ang="0">
                    <a:pos x="117998" y="158474"/>
                  </a:cxn>
                  <a:cxn ang="0">
                    <a:pos x="243609" y="37732"/>
                  </a:cxn>
                  <a:cxn ang="0">
                    <a:pos x="296899" y="90557"/>
                  </a:cxn>
                  <a:cxn ang="0">
                    <a:pos x="186513" y="173567"/>
                  </a:cxn>
                  <a:cxn ang="0">
                    <a:pos x="159869" y="147154"/>
                  </a:cxn>
                  <a:cxn ang="0">
                    <a:pos x="137030" y="166020"/>
                  </a:cxn>
                  <a:cxn ang="0">
                    <a:pos x="137030" y="177340"/>
                  </a:cxn>
                  <a:cxn ang="0">
                    <a:pos x="156062" y="177340"/>
                  </a:cxn>
                  <a:cxn ang="0">
                    <a:pos x="156062" y="196206"/>
                  </a:cxn>
                  <a:cxn ang="0">
                    <a:pos x="163675" y="196206"/>
                  </a:cxn>
                  <a:cxn ang="0">
                    <a:pos x="186513" y="173567"/>
                  </a:cxn>
                  <a:cxn ang="0">
                    <a:pos x="239803" y="64144"/>
                  </a:cxn>
                  <a:cxn ang="0">
                    <a:pos x="175094" y="128288"/>
                  </a:cxn>
                  <a:cxn ang="0">
                    <a:pos x="175094" y="132062"/>
                  </a:cxn>
                  <a:cxn ang="0">
                    <a:pos x="182707" y="132062"/>
                  </a:cxn>
                  <a:cxn ang="0">
                    <a:pos x="247416" y="67917"/>
                  </a:cxn>
                  <a:cxn ang="0">
                    <a:pos x="247416" y="64144"/>
                  </a:cxn>
                  <a:cxn ang="0">
                    <a:pos x="239803" y="64144"/>
                  </a:cxn>
                  <a:cxn ang="0">
                    <a:pos x="308318" y="75464"/>
                  </a:cxn>
                  <a:cxn ang="0">
                    <a:pos x="255029" y="22639"/>
                  </a:cxn>
                  <a:cxn ang="0">
                    <a:pos x="274061" y="7546"/>
                  </a:cxn>
                  <a:cxn ang="0">
                    <a:pos x="296899" y="7546"/>
                  </a:cxn>
                  <a:cxn ang="0">
                    <a:pos x="327350" y="33959"/>
                  </a:cxn>
                  <a:cxn ang="0">
                    <a:pos x="327350" y="60371"/>
                  </a:cxn>
                  <a:cxn ang="0">
                    <a:pos x="308318" y="75464"/>
                  </a:cxn>
                </a:cxnLst>
                <a:rect l="txL" t="txT" r="txR" b="txB"/>
                <a:pathLst>
                  <a:path w="88" h="69">
                    <a:moveTo>
                      <a:pt x="69" y="55"/>
                    </a:moveTo>
                    <a:cubicBezTo>
                      <a:pt x="69" y="63"/>
                      <a:pt x="63" y="69"/>
                      <a:pt x="55" y="69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6" y="69"/>
                      <a:pt x="0" y="63"/>
                      <a:pt x="0" y="5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7" y="0"/>
                      <a:pt x="59" y="0"/>
                      <a:pt x="60" y="1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3"/>
                      <a:pt x="61" y="3"/>
                      <a:pt x="61" y="4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8" y="7"/>
                      <a:pt x="57" y="7"/>
                      <a:pt x="57" y="7"/>
                    </a:cubicBezTo>
                    <a:cubicBezTo>
                      <a:pt x="56" y="6"/>
                      <a:pt x="55" y="6"/>
                      <a:pt x="55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0" y="6"/>
                      <a:pt x="6" y="10"/>
                      <a:pt x="6" y="14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9"/>
                      <a:pt x="10" y="63"/>
                      <a:pt x="14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9" y="63"/>
                      <a:pt x="63" y="59"/>
                      <a:pt x="63" y="55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3" y="48"/>
                      <a:pt x="63" y="48"/>
                      <a:pt x="63" y="48"/>
                    </a:cubicBezTo>
                    <a:cubicBezTo>
                      <a:pt x="66" y="45"/>
                      <a:pt x="66" y="45"/>
                      <a:pt x="66" y="45"/>
                    </a:cubicBezTo>
                    <a:cubicBezTo>
                      <a:pt x="67" y="44"/>
                      <a:pt x="67" y="44"/>
                      <a:pt x="68" y="44"/>
                    </a:cubicBezTo>
                    <a:cubicBezTo>
                      <a:pt x="68" y="44"/>
                      <a:pt x="69" y="45"/>
                      <a:pt x="69" y="46"/>
                    </a:cubicBezTo>
                    <a:lnTo>
                      <a:pt x="69" y="55"/>
                    </a:lnTo>
                    <a:close/>
                    <a:moveTo>
                      <a:pt x="78" y="24"/>
                    </a:moveTo>
                    <a:cubicBezTo>
                      <a:pt x="45" y="57"/>
                      <a:pt x="45" y="57"/>
                      <a:pt x="45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64" y="10"/>
                      <a:pt x="64" y="10"/>
                      <a:pt x="64" y="10"/>
                    </a:cubicBezTo>
                    <a:lnTo>
                      <a:pt x="78" y="24"/>
                    </a:lnTo>
                    <a:close/>
                    <a:moveTo>
                      <a:pt x="49" y="46"/>
                    </a:moveTo>
                    <a:cubicBezTo>
                      <a:pt x="42" y="39"/>
                      <a:pt x="42" y="39"/>
                      <a:pt x="42" y="39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43" y="52"/>
                      <a:pt x="43" y="52"/>
                      <a:pt x="43" y="52"/>
                    </a:cubicBezTo>
                    <a:lnTo>
                      <a:pt x="49" y="46"/>
                    </a:lnTo>
                    <a:close/>
                    <a:moveTo>
                      <a:pt x="63" y="17"/>
                    </a:move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34"/>
                      <a:pt x="46" y="35"/>
                      <a:pt x="46" y="35"/>
                    </a:cubicBezTo>
                    <a:cubicBezTo>
                      <a:pt x="47" y="36"/>
                      <a:pt x="47" y="36"/>
                      <a:pt x="48" y="35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8"/>
                      <a:pt x="65" y="17"/>
                      <a:pt x="65" y="17"/>
                    </a:cubicBezTo>
                    <a:cubicBezTo>
                      <a:pt x="64" y="16"/>
                      <a:pt x="64" y="16"/>
                      <a:pt x="63" y="17"/>
                    </a:cubicBezTo>
                    <a:close/>
                    <a:moveTo>
                      <a:pt x="81" y="20"/>
                    </a:moveTo>
                    <a:cubicBezTo>
                      <a:pt x="67" y="6"/>
                      <a:pt x="67" y="6"/>
                      <a:pt x="67" y="6"/>
                    </a:cubicBezTo>
                    <a:cubicBezTo>
                      <a:pt x="72" y="2"/>
                      <a:pt x="72" y="2"/>
                      <a:pt x="72" y="2"/>
                    </a:cubicBezTo>
                    <a:cubicBezTo>
                      <a:pt x="74" y="0"/>
                      <a:pt x="77" y="0"/>
                      <a:pt x="78" y="2"/>
                    </a:cubicBezTo>
                    <a:cubicBezTo>
                      <a:pt x="86" y="9"/>
                      <a:pt x="86" y="9"/>
                      <a:pt x="86" y="9"/>
                    </a:cubicBezTo>
                    <a:cubicBezTo>
                      <a:pt x="88" y="11"/>
                      <a:pt x="88" y="14"/>
                      <a:pt x="86" y="16"/>
                    </a:cubicBezTo>
                    <a:lnTo>
                      <a:pt x="81" y="20"/>
                    </a:lnTo>
                    <a:close/>
                  </a:path>
                </a:pathLst>
              </a:custGeom>
              <a:solidFill>
                <a:srgbClr val="FFFFFF">
                  <a:alpha val="34117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64" name="文本框 13"/>
              <p:cNvSpPr/>
              <p:nvPr/>
            </p:nvSpPr>
            <p:spPr>
              <a:xfrm>
                <a:off x="191706" y="1260835"/>
                <a:ext cx="1920240" cy="3810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Roboto Th" pitchFamily="2" charset="0"/>
                  </a:rPr>
                  <a:t>TITLE TITEXT</a:t>
                </a:r>
                <a:endPara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Roboto Th" pitchFamily="2" charset="0"/>
                </a:endParaRPr>
              </a:p>
            </p:txBody>
          </p:sp>
        </p:grpSp>
        <p:grpSp>
          <p:nvGrpSpPr>
            <p:cNvPr id="10248" name="组合 1"/>
            <p:cNvGrpSpPr/>
            <p:nvPr/>
          </p:nvGrpSpPr>
          <p:grpSpPr>
            <a:xfrm>
              <a:off x="1812275" y="0"/>
              <a:ext cx="2303654" cy="1985906"/>
              <a:chOff x="0" y="0"/>
              <a:chExt cx="2303654" cy="1985906"/>
            </a:xfrm>
          </p:grpSpPr>
          <p:sp>
            <p:nvSpPr>
              <p:cNvPr id="10259" name="Freeform 66"/>
              <p:cNvSpPr>
                <a:spLocks noEditPoints="1"/>
              </p:cNvSpPr>
              <p:nvPr/>
            </p:nvSpPr>
            <p:spPr>
              <a:xfrm>
                <a:off x="982758" y="554015"/>
                <a:ext cx="338138" cy="333375"/>
              </a:xfrm>
              <a:custGeom>
                <a:avLst/>
                <a:gdLst>
                  <a:gd name="txL" fmla="*/ 0 w 89"/>
                  <a:gd name="txT" fmla="*/ 0 h 89"/>
                  <a:gd name="txR" fmla="*/ 89 w 89"/>
                  <a:gd name="txB" fmla="*/ 89 h 89"/>
                </a:gdLst>
                <a:ahLst/>
                <a:cxnLst>
                  <a:cxn ang="0">
                    <a:pos x="338138" y="168560"/>
                  </a:cxn>
                  <a:cxn ang="0">
                    <a:pos x="170969" y="333375"/>
                  </a:cxn>
                  <a:cxn ang="0">
                    <a:pos x="0" y="168560"/>
                  </a:cxn>
                  <a:cxn ang="0">
                    <a:pos x="170969" y="0"/>
                  </a:cxn>
                  <a:cxn ang="0">
                    <a:pos x="338138" y="168560"/>
                  </a:cxn>
                  <a:cxn ang="0">
                    <a:pos x="288747" y="168560"/>
                  </a:cxn>
                  <a:cxn ang="0">
                    <a:pos x="170969" y="48695"/>
                  </a:cxn>
                  <a:cxn ang="0">
                    <a:pos x="49391" y="168560"/>
                  </a:cxn>
                  <a:cxn ang="0">
                    <a:pos x="170969" y="284680"/>
                  </a:cxn>
                  <a:cxn ang="0">
                    <a:pos x="288747" y="168560"/>
                  </a:cxn>
                  <a:cxn ang="0">
                    <a:pos x="239356" y="179798"/>
                  </a:cxn>
                  <a:cxn ang="0">
                    <a:pos x="239356" y="202272"/>
                  </a:cxn>
                  <a:cxn ang="0">
                    <a:pos x="224159" y="213510"/>
                  </a:cxn>
                  <a:cxn ang="0">
                    <a:pos x="132976" y="213510"/>
                  </a:cxn>
                  <a:cxn ang="0">
                    <a:pos x="121578" y="202272"/>
                  </a:cxn>
                  <a:cxn ang="0">
                    <a:pos x="121578" y="97390"/>
                  </a:cxn>
                  <a:cxn ang="0">
                    <a:pos x="132976" y="86153"/>
                  </a:cxn>
                  <a:cxn ang="0">
                    <a:pos x="155771" y="86153"/>
                  </a:cxn>
                  <a:cxn ang="0">
                    <a:pos x="170969" y="97390"/>
                  </a:cxn>
                  <a:cxn ang="0">
                    <a:pos x="170969" y="168560"/>
                  </a:cxn>
                  <a:cxn ang="0">
                    <a:pos x="224159" y="168560"/>
                  </a:cxn>
                  <a:cxn ang="0">
                    <a:pos x="239356" y="179798"/>
                  </a:cxn>
                </a:cxnLst>
                <a:rect l="txL" t="txT" r="txR" b="txB"/>
                <a:pathLst>
                  <a:path w="89" h="89">
                    <a:moveTo>
                      <a:pt x="89" y="45"/>
                    </a:moveTo>
                    <a:cubicBezTo>
                      <a:pt x="89" y="69"/>
                      <a:pt x="69" y="89"/>
                      <a:pt x="45" y="89"/>
                    </a:cubicBezTo>
                    <a:cubicBezTo>
                      <a:pt x="20" y="89"/>
                      <a:pt x="0" y="69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69" y="0"/>
                      <a:pt x="89" y="20"/>
                      <a:pt x="89" y="45"/>
                    </a:cubicBezTo>
                    <a:close/>
                    <a:moveTo>
                      <a:pt x="76" y="45"/>
                    </a:moveTo>
                    <a:cubicBezTo>
                      <a:pt x="76" y="27"/>
                      <a:pt x="62" y="13"/>
                      <a:pt x="45" y="13"/>
                    </a:cubicBezTo>
                    <a:cubicBezTo>
                      <a:pt x="27" y="13"/>
                      <a:pt x="13" y="27"/>
                      <a:pt x="13" y="45"/>
                    </a:cubicBezTo>
                    <a:cubicBezTo>
                      <a:pt x="13" y="62"/>
                      <a:pt x="27" y="76"/>
                      <a:pt x="45" y="76"/>
                    </a:cubicBezTo>
                    <a:cubicBezTo>
                      <a:pt x="62" y="76"/>
                      <a:pt x="76" y="62"/>
                      <a:pt x="76" y="45"/>
                    </a:cubicBezTo>
                    <a:close/>
                    <a:moveTo>
                      <a:pt x="63" y="48"/>
                    </a:moveTo>
                    <a:cubicBezTo>
                      <a:pt x="63" y="54"/>
                      <a:pt x="63" y="54"/>
                      <a:pt x="63" y="54"/>
                    </a:cubicBezTo>
                    <a:cubicBezTo>
                      <a:pt x="63" y="56"/>
                      <a:pt x="61" y="57"/>
                      <a:pt x="59" y="57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3" y="57"/>
                      <a:pt x="32" y="56"/>
                      <a:pt x="32" y="54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2" y="24"/>
                      <a:pt x="33" y="23"/>
                      <a:pt x="35" y="23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3" y="23"/>
                      <a:pt x="45" y="24"/>
                      <a:pt x="45" y="26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59" y="45"/>
                      <a:pt x="59" y="45"/>
                      <a:pt x="59" y="45"/>
                    </a:cubicBezTo>
                    <a:cubicBezTo>
                      <a:pt x="61" y="45"/>
                      <a:pt x="63" y="46"/>
                      <a:pt x="63" y="48"/>
                    </a:cubicBezTo>
                    <a:close/>
                  </a:path>
                </a:pathLst>
              </a:custGeom>
              <a:solidFill>
                <a:srgbClr val="FFFFFF">
                  <a:alpha val="69019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60" name="文本框 14"/>
              <p:cNvSpPr/>
              <p:nvPr/>
            </p:nvSpPr>
            <p:spPr>
              <a:xfrm>
                <a:off x="191707" y="1258454"/>
                <a:ext cx="1920240" cy="3810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Roboto Th" pitchFamily="2" charset="0"/>
                  </a:rPr>
                  <a:t>TITLE TITEXT</a:t>
                </a:r>
                <a:endPara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Roboto Th" pitchFamily="2" charset="0"/>
                </a:endParaRPr>
              </a:p>
            </p:txBody>
          </p:sp>
          <p:sp>
            <p:nvSpPr>
              <p:cNvPr id="10261" name="等腰三角形 9"/>
              <p:cNvSpPr/>
              <p:nvPr/>
            </p:nvSpPr>
            <p:spPr>
              <a:xfrm>
                <a:off x="0" y="0"/>
                <a:ext cx="2303654" cy="1985906"/>
              </a:xfrm>
              <a:prstGeom prst="triangle">
                <a:avLst>
                  <a:gd name="adj" fmla="val 50000"/>
                </a:avLst>
              </a:prstGeom>
              <a:solidFill>
                <a:srgbClr val="FFFFFF">
                  <a:alpha val="20000"/>
                </a:srgbClr>
              </a:solidFill>
              <a:ln w="9525">
                <a:noFill/>
              </a:ln>
            </p:spPr>
            <p:txBody>
              <a:bodyPr anchor="ctr"/>
              <a:p>
                <a:pPr algn="ctr"/>
                <a:endPara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0249" name="组合 2"/>
            <p:cNvGrpSpPr/>
            <p:nvPr/>
          </p:nvGrpSpPr>
          <p:grpSpPr>
            <a:xfrm>
              <a:off x="3624550" y="0"/>
              <a:ext cx="2303654" cy="1985906"/>
              <a:chOff x="0" y="0"/>
              <a:chExt cx="2303654" cy="1985906"/>
            </a:xfrm>
          </p:grpSpPr>
          <p:sp>
            <p:nvSpPr>
              <p:cNvPr id="10250" name="等腰三角形 8"/>
              <p:cNvSpPr/>
              <p:nvPr/>
            </p:nvSpPr>
            <p:spPr>
              <a:xfrm>
                <a:off x="0" y="0"/>
                <a:ext cx="2303654" cy="1985906"/>
              </a:xfrm>
              <a:prstGeom prst="triangle">
                <a:avLst>
                  <a:gd name="adj" fmla="val 50000"/>
                </a:avLst>
              </a:prstGeom>
              <a:noFill/>
              <a:ln w="12700" cap="flat" cmpd="sng">
                <a:solidFill>
                  <a:srgbClr val="FFFFFF">
                    <a:alpha val="50195"/>
                  </a:srgbClr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p>
                <a:pPr algn="ctr"/>
                <a:endPara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10251" name="组合 11"/>
              <p:cNvGrpSpPr/>
              <p:nvPr/>
            </p:nvGrpSpPr>
            <p:grpSpPr>
              <a:xfrm>
                <a:off x="982536" y="487328"/>
                <a:ext cx="304800" cy="319088"/>
                <a:chOff x="0" y="0"/>
                <a:chExt cx="304800" cy="319088"/>
              </a:xfrm>
            </p:grpSpPr>
            <p:sp>
              <p:nvSpPr>
                <p:cNvPr id="10253" name="Freeform 57"/>
                <p:cNvSpPr/>
                <p:nvPr/>
              </p:nvSpPr>
              <p:spPr>
                <a:xfrm>
                  <a:off x="0" y="0"/>
                  <a:ext cx="136525" cy="173038"/>
                </a:xfrm>
                <a:custGeom>
                  <a:avLst/>
                  <a:gdLst>
                    <a:gd name="txL" fmla="*/ 0 w 36"/>
                    <a:gd name="txT" fmla="*/ 0 h 46"/>
                    <a:gd name="txR" fmla="*/ 36 w 36"/>
                    <a:gd name="txB" fmla="*/ 46 h 46"/>
                  </a:gdLst>
                  <a:ahLst/>
                  <a:cxnLst>
                    <a:cxn ang="0">
                      <a:pos x="136525" y="150468"/>
                    </a:cxn>
                    <a:cxn ang="0">
                      <a:pos x="64470" y="0"/>
                    </a:cxn>
                    <a:cxn ang="0">
                      <a:pos x="18962" y="0"/>
                    </a:cxn>
                    <a:cxn ang="0">
                      <a:pos x="136525" y="173038"/>
                    </a:cxn>
                    <a:cxn ang="0">
                      <a:pos x="136525" y="150468"/>
                    </a:cxn>
                  </a:cxnLst>
                  <a:rect l="txL" t="txT" r="txR" b="txB"/>
                  <a:pathLst>
                    <a:path w="36" h="46">
                      <a:moveTo>
                        <a:pt x="36" y="40"/>
                      </a:moveTo>
                      <a:cubicBezTo>
                        <a:pt x="36" y="40"/>
                        <a:pt x="10" y="27"/>
                        <a:pt x="17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0" y="32"/>
                        <a:pt x="36" y="46"/>
                      </a:cubicBezTo>
                      <a:cubicBezTo>
                        <a:pt x="36" y="40"/>
                        <a:pt x="36" y="40"/>
                        <a:pt x="36" y="40"/>
                      </a:cubicBezTo>
                      <a:close/>
                    </a:path>
                  </a:pathLst>
                </a:custGeom>
                <a:solidFill>
                  <a:srgbClr val="FFFFFF">
                    <a:alpha val="34117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254" name="Freeform 58"/>
                <p:cNvSpPr/>
                <p:nvPr/>
              </p:nvSpPr>
              <p:spPr>
                <a:xfrm>
                  <a:off x="168275" y="0"/>
                  <a:ext cx="136525" cy="173038"/>
                </a:xfrm>
                <a:custGeom>
                  <a:avLst/>
                  <a:gdLst>
                    <a:gd name="txL" fmla="*/ 0 w 36"/>
                    <a:gd name="txT" fmla="*/ 0 h 46"/>
                    <a:gd name="txR" fmla="*/ 36 w 36"/>
                    <a:gd name="txB" fmla="*/ 46 h 46"/>
                  </a:gdLst>
                  <a:ahLst/>
                  <a:cxnLst>
                    <a:cxn ang="0">
                      <a:pos x="0" y="150468"/>
                    </a:cxn>
                    <a:cxn ang="0">
                      <a:pos x="68263" y="0"/>
                    </a:cxn>
                    <a:cxn ang="0">
                      <a:pos x="113771" y="0"/>
                    </a:cxn>
                    <a:cxn ang="0">
                      <a:pos x="0" y="173038"/>
                    </a:cxn>
                    <a:cxn ang="0">
                      <a:pos x="0" y="150468"/>
                    </a:cxn>
                  </a:cxnLst>
                  <a:rect l="txL" t="txT" r="txR" b="txB"/>
                  <a:pathLst>
                    <a:path w="36" h="46">
                      <a:moveTo>
                        <a:pt x="0" y="40"/>
                      </a:moveTo>
                      <a:cubicBezTo>
                        <a:pt x="0" y="40"/>
                        <a:pt x="24" y="27"/>
                        <a:pt x="18" y="0"/>
                      </a:cubicBezTo>
                      <a:cubicBezTo>
                        <a:pt x="29" y="0"/>
                        <a:pt x="30" y="0"/>
                        <a:pt x="30" y="0"/>
                      </a:cubicBezTo>
                      <a:cubicBezTo>
                        <a:pt x="30" y="0"/>
                        <a:pt x="36" y="32"/>
                        <a:pt x="0" y="46"/>
                      </a:cubicBezTo>
                      <a:cubicBezTo>
                        <a:pt x="0" y="40"/>
                        <a:pt x="0" y="40"/>
                        <a:pt x="0" y="40"/>
                      </a:cubicBezTo>
                      <a:close/>
                    </a:path>
                  </a:pathLst>
                </a:custGeom>
                <a:solidFill>
                  <a:srgbClr val="FFFFFF">
                    <a:alpha val="34117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255" name="Freeform 59"/>
                <p:cNvSpPr/>
                <p:nvPr/>
              </p:nvSpPr>
              <p:spPr>
                <a:xfrm>
                  <a:off x="19050" y="0"/>
                  <a:ext cx="261938" cy="44450"/>
                </a:xfrm>
                <a:custGeom>
                  <a:avLst/>
                  <a:gdLst>
                    <a:gd name="txL" fmla="*/ 0 w 165"/>
                    <a:gd name="txT" fmla="*/ 0 h 28"/>
                    <a:gd name="txR" fmla="*/ 165 w 165"/>
                    <a:gd name="txB" fmla="*/ 28 h 28"/>
                  </a:gdLst>
                  <a:ahLst/>
                  <a:cxnLst>
                    <a:cxn ang="0">
                      <a:pos x="220663" y="44450"/>
                    </a:cxn>
                    <a:cxn ang="0">
                      <a:pos x="130175" y="44450"/>
                    </a:cxn>
                    <a:cxn ang="0">
                      <a:pos x="41275" y="44450"/>
                    </a:cxn>
                    <a:cxn ang="0">
                      <a:pos x="0" y="0"/>
                    </a:cxn>
                    <a:cxn ang="0">
                      <a:pos x="261938" y="0"/>
                    </a:cxn>
                    <a:cxn ang="0">
                      <a:pos x="220663" y="44450"/>
                    </a:cxn>
                  </a:cxnLst>
                  <a:rect l="txL" t="txT" r="txR" b="txB"/>
                  <a:pathLst>
                    <a:path w="165" h="28">
                      <a:moveTo>
                        <a:pt x="139" y="28"/>
                      </a:moveTo>
                      <a:lnTo>
                        <a:pt x="82" y="28"/>
                      </a:lnTo>
                      <a:lnTo>
                        <a:pt x="26" y="28"/>
                      </a:lnTo>
                      <a:lnTo>
                        <a:pt x="0" y="0"/>
                      </a:lnTo>
                      <a:lnTo>
                        <a:pt x="165" y="0"/>
                      </a:lnTo>
                      <a:lnTo>
                        <a:pt x="139" y="28"/>
                      </a:lnTo>
                      <a:close/>
                    </a:path>
                  </a:pathLst>
                </a:custGeom>
                <a:solidFill>
                  <a:srgbClr val="FFFFFF">
                    <a:alpha val="34117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256" name="Freeform 60"/>
                <p:cNvSpPr/>
                <p:nvPr/>
              </p:nvSpPr>
              <p:spPr>
                <a:xfrm>
                  <a:off x="0" y="150813"/>
                  <a:ext cx="136525" cy="168275"/>
                </a:xfrm>
                <a:custGeom>
                  <a:avLst/>
                  <a:gdLst>
                    <a:gd name="txL" fmla="*/ 0 w 36"/>
                    <a:gd name="txT" fmla="*/ 0 h 45"/>
                    <a:gd name="txR" fmla="*/ 36 w 36"/>
                    <a:gd name="txB" fmla="*/ 45 h 45"/>
                  </a:gdLst>
                  <a:ahLst/>
                  <a:cxnLst>
                    <a:cxn ang="0">
                      <a:pos x="136525" y="22437"/>
                    </a:cxn>
                    <a:cxn ang="0">
                      <a:pos x="64470" y="168275"/>
                    </a:cxn>
                    <a:cxn ang="0">
                      <a:pos x="18962" y="168275"/>
                    </a:cxn>
                    <a:cxn ang="0">
                      <a:pos x="136525" y="0"/>
                    </a:cxn>
                    <a:cxn ang="0">
                      <a:pos x="136525" y="22437"/>
                    </a:cxn>
                  </a:cxnLst>
                  <a:rect l="txL" t="txT" r="txR" b="txB"/>
                  <a:pathLst>
                    <a:path w="36" h="45">
                      <a:moveTo>
                        <a:pt x="36" y="6"/>
                      </a:moveTo>
                      <a:cubicBezTo>
                        <a:pt x="36" y="6"/>
                        <a:pt x="10" y="18"/>
                        <a:pt x="17" y="45"/>
                      </a:cubicBezTo>
                      <a:cubicBezTo>
                        <a:pt x="5" y="45"/>
                        <a:pt x="5" y="45"/>
                        <a:pt x="5" y="45"/>
                      </a:cubicBezTo>
                      <a:cubicBezTo>
                        <a:pt x="5" y="45"/>
                        <a:pt x="0" y="14"/>
                        <a:pt x="36" y="0"/>
                      </a:cubicBezTo>
                      <a:cubicBezTo>
                        <a:pt x="36" y="6"/>
                        <a:pt x="36" y="6"/>
                        <a:pt x="36" y="6"/>
                      </a:cubicBezTo>
                      <a:close/>
                    </a:path>
                  </a:pathLst>
                </a:custGeom>
                <a:solidFill>
                  <a:srgbClr val="FFFFFF">
                    <a:alpha val="34117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257" name="Freeform 61"/>
                <p:cNvSpPr/>
                <p:nvPr/>
              </p:nvSpPr>
              <p:spPr>
                <a:xfrm>
                  <a:off x="168275" y="150813"/>
                  <a:ext cx="136525" cy="168275"/>
                </a:xfrm>
                <a:custGeom>
                  <a:avLst/>
                  <a:gdLst>
                    <a:gd name="txL" fmla="*/ 0 w 36"/>
                    <a:gd name="txT" fmla="*/ 0 h 45"/>
                    <a:gd name="txR" fmla="*/ 36 w 36"/>
                    <a:gd name="txB" fmla="*/ 45 h 45"/>
                  </a:gdLst>
                  <a:ahLst/>
                  <a:cxnLst>
                    <a:cxn ang="0">
                      <a:pos x="0" y="22437"/>
                    </a:cxn>
                    <a:cxn ang="0">
                      <a:pos x="68263" y="168275"/>
                    </a:cxn>
                    <a:cxn ang="0">
                      <a:pos x="113771" y="168275"/>
                    </a:cxn>
                    <a:cxn ang="0">
                      <a:pos x="0" y="0"/>
                    </a:cxn>
                    <a:cxn ang="0">
                      <a:pos x="0" y="22437"/>
                    </a:cxn>
                  </a:cxnLst>
                  <a:rect l="txL" t="txT" r="txR" b="txB"/>
                  <a:pathLst>
                    <a:path w="36" h="45">
                      <a:moveTo>
                        <a:pt x="0" y="6"/>
                      </a:moveTo>
                      <a:cubicBezTo>
                        <a:pt x="0" y="6"/>
                        <a:pt x="24" y="18"/>
                        <a:pt x="18" y="45"/>
                      </a:cubicBezTo>
                      <a:cubicBezTo>
                        <a:pt x="29" y="45"/>
                        <a:pt x="30" y="45"/>
                        <a:pt x="30" y="45"/>
                      </a:cubicBezTo>
                      <a:cubicBezTo>
                        <a:pt x="30" y="45"/>
                        <a:pt x="36" y="14"/>
                        <a:pt x="0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close/>
                    </a:path>
                  </a:pathLst>
                </a:custGeom>
                <a:solidFill>
                  <a:srgbClr val="FFFFFF">
                    <a:alpha val="34117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258" name="Freeform 62"/>
                <p:cNvSpPr/>
                <p:nvPr/>
              </p:nvSpPr>
              <p:spPr>
                <a:xfrm>
                  <a:off x="19050" y="277813"/>
                  <a:ext cx="261938" cy="41275"/>
                </a:xfrm>
                <a:custGeom>
                  <a:avLst/>
                  <a:gdLst>
                    <a:gd name="txL" fmla="*/ 0 w 165"/>
                    <a:gd name="txT" fmla="*/ 0 h 26"/>
                    <a:gd name="txR" fmla="*/ 165 w 165"/>
                    <a:gd name="txB" fmla="*/ 26 h 26"/>
                  </a:gdLst>
                  <a:ahLst/>
                  <a:cxnLst>
                    <a:cxn ang="0">
                      <a:pos x="220663" y="0"/>
                    </a:cxn>
                    <a:cxn ang="0">
                      <a:pos x="130175" y="0"/>
                    </a:cxn>
                    <a:cxn ang="0">
                      <a:pos x="41275" y="0"/>
                    </a:cxn>
                    <a:cxn ang="0">
                      <a:pos x="0" y="41275"/>
                    </a:cxn>
                    <a:cxn ang="0">
                      <a:pos x="261938" y="41275"/>
                    </a:cxn>
                    <a:cxn ang="0">
                      <a:pos x="220663" y="0"/>
                    </a:cxn>
                  </a:cxnLst>
                  <a:rect l="txL" t="txT" r="txR" b="txB"/>
                  <a:pathLst>
                    <a:path w="165" h="26">
                      <a:moveTo>
                        <a:pt x="139" y="0"/>
                      </a:moveTo>
                      <a:lnTo>
                        <a:pt x="82" y="0"/>
                      </a:lnTo>
                      <a:lnTo>
                        <a:pt x="26" y="0"/>
                      </a:lnTo>
                      <a:lnTo>
                        <a:pt x="0" y="26"/>
                      </a:lnTo>
                      <a:lnTo>
                        <a:pt x="165" y="26"/>
                      </a:lnTo>
                      <a:lnTo>
                        <a:pt x="139" y="0"/>
                      </a:lnTo>
                      <a:close/>
                    </a:path>
                  </a:pathLst>
                </a:custGeom>
                <a:solidFill>
                  <a:srgbClr val="FFFFFF">
                    <a:alpha val="34117"/>
                  </a:srgbClr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10252" name="文本框 15"/>
              <p:cNvSpPr/>
              <p:nvPr/>
            </p:nvSpPr>
            <p:spPr>
              <a:xfrm>
                <a:off x="175451" y="1233842"/>
                <a:ext cx="1920240" cy="3810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/>
                <a:r>
                  <a:rPr lang="en-US" altLang="zh-CN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Roboto Th" pitchFamily="2" charset="0"/>
                  </a:rPr>
                  <a:t>TITLE TITEXT</a:t>
                </a:r>
                <a:endPara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Roboto Th" pitchFamily="2" charset="0"/>
                </a:endParaRPr>
              </a:p>
            </p:txBody>
          </p:sp>
        </p:grpSp>
      </p:grpSp>
      <p:sp>
        <p:nvSpPr>
          <p:cNvPr id="10245" name="文本框 27"/>
          <p:cNvSpPr/>
          <p:nvPr/>
        </p:nvSpPr>
        <p:spPr>
          <a:xfrm>
            <a:off x="3584575" y="5532438"/>
            <a:ext cx="49911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YOUR TITLE HERE </a:t>
            </a:r>
            <a:endParaRPr lang="en-US" altLang="zh-CN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10246" name="TextBox 3"/>
          <p:cNvSpPr txBox="1"/>
          <p:nvPr/>
        </p:nvSpPr>
        <p:spPr>
          <a:xfrm>
            <a:off x="1855788" y="6472238"/>
            <a:ext cx="85693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/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3000">
    <p:fade/>
  </p:transition>
</p:sld>
</file>

<file path=ppt/theme/theme1.xml><?xml version="1.0" encoding="utf-8"?>
<a:theme xmlns:a="http://schemas.openxmlformats.org/drawingml/2006/main" name="https://www.freeppt7.com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2979</Words>
  <Application>WPS 演示</Application>
  <PresentationFormat>自定义</PresentationFormat>
  <Paragraphs>150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宋体</vt:lpstr>
      <vt:lpstr>Wingdings</vt:lpstr>
      <vt:lpstr>Calibri Light</vt:lpstr>
      <vt:lpstr>Calibri</vt:lpstr>
      <vt:lpstr>微软雅黑</vt:lpstr>
      <vt:lpstr>Roboto Th</vt:lpstr>
      <vt:lpstr>Verdana</vt:lpstr>
      <vt:lpstr>Arial Unicode MS</vt:lpstr>
      <vt:lpstr>Segoe Print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freeppt7.com</dc:creator>
  <cp:lastModifiedBy>一起学吧</cp:lastModifiedBy>
  <cp:revision>17</cp:revision>
  <dcterms:created xsi:type="dcterms:W3CDTF">2014-07-22T14:15:00Z</dcterms:created>
  <dcterms:modified xsi:type="dcterms:W3CDTF">2018-12-12T09:07:04Z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2052-10.1.0.7697</vt:lpwstr>
  </property>
</Properties>
</file>