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80" r:id="rId13"/>
    <p:sldMasterId id="2147483792" r:id="rId14"/>
    <p:sldMasterId id="2147483804" r:id="rId15"/>
  </p:sldMasterIdLst>
  <p:notesMasterIdLst>
    <p:notesMasterId r:id="rId46"/>
  </p:notesMasterIdLst>
  <p:sldIdLst>
    <p:sldId id="256" r:id="rId16"/>
    <p:sldId id="257" r:id="rId17"/>
    <p:sldId id="258" r:id="rId18"/>
    <p:sldId id="262" r:id="rId19"/>
    <p:sldId id="263" r:id="rId20"/>
    <p:sldId id="264" r:id="rId21"/>
    <p:sldId id="269" r:id="rId22"/>
    <p:sldId id="275" r:id="rId23"/>
    <p:sldId id="267" r:id="rId24"/>
    <p:sldId id="266" r:id="rId25"/>
    <p:sldId id="259" r:id="rId26"/>
    <p:sldId id="268" r:id="rId27"/>
    <p:sldId id="270" r:id="rId28"/>
    <p:sldId id="271" r:id="rId29"/>
    <p:sldId id="265" r:id="rId30"/>
    <p:sldId id="260" r:id="rId31"/>
    <p:sldId id="274" r:id="rId32"/>
    <p:sldId id="276" r:id="rId33"/>
    <p:sldId id="277" r:id="rId34"/>
    <p:sldId id="278" r:id="rId35"/>
    <p:sldId id="279" r:id="rId36"/>
    <p:sldId id="261" r:id="rId37"/>
    <p:sldId id="280" r:id="rId38"/>
    <p:sldId id="281" r:id="rId39"/>
    <p:sldId id="282" r:id="rId40"/>
    <p:sldId id="283" r:id="rId41"/>
    <p:sldId id="290" r:id="rId42"/>
    <p:sldId id="291" r:id="rId43"/>
    <p:sldId id="289" r:id="rId44"/>
    <p:sldId id="285" r:id="rId45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-1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notesMaster" Target="notesMasters/notesMaster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7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084" name="幻灯片图像占位符 3"/>
          <p:cNvSpPr>
            <a:spLocks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16389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0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91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4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268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D41C391-21D1-4713-BA8E-9EABD00FD48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9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70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126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29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AD9729E-FB3A-4339-A4C0-F252E9C993C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291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3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E47127F-FF98-4147-BDAF-073607188C4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4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315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434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5ED7C93-83C7-422C-B585-FCCEDC5F2EA5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8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339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5364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3F5389A-9964-43D3-9720-77F845014FF1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5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6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1C66BAD-6B38-4F6E-A1BF-8228EC98CF6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07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982EEA6-3AE3-4742-92FA-AE604701154B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14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CF82F54-6644-4CEC-B75A-C08CB2FAB857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5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172" name="日期占位符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5C615B7-950C-499E-AD4C-BB5165EFC66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3" name="页脚占位符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74" name="灯片编号占位符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日期占位符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1BF46B4E-B1DE-4467-AEF6-63AB21479EF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7" name="页脚占位符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8" name="灯片编号占位符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195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220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25683A-A4A1-4E8C-B512-1786608178E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1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22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219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44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32E7F351-E9AB-4BD7-81C8-0CC6BAC65D9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6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3000"/>
  <p:hf sldNum="0" hdr="0" ftr="0" dt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6" Type="http://schemas.openxmlformats.org/officeDocument/2006/relationships/slideLayout" Target="../slideLayouts/slideLayout29.xml"/><Relationship Id="rId25" Type="http://schemas.openxmlformats.org/officeDocument/2006/relationships/image" Target="../media/image71.png"/><Relationship Id="rId24" Type="http://schemas.openxmlformats.org/officeDocument/2006/relationships/image" Target="../media/image70.png"/><Relationship Id="rId23" Type="http://schemas.openxmlformats.org/officeDocument/2006/relationships/image" Target="../media/image69.png"/><Relationship Id="rId22" Type="http://schemas.openxmlformats.org/officeDocument/2006/relationships/image" Target="../media/image68.png"/><Relationship Id="rId21" Type="http://schemas.openxmlformats.org/officeDocument/2006/relationships/image" Target="../media/image67.png"/><Relationship Id="rId20" Type="http://schemas.openxmlformats.org/officeDocument/2006/relationships/image" Target="../media/image66.png"/><Relationship Id="rId2" Type="http://schemas.openxmlformats.org/officeDocument/2006/relationships/image" Target="../media/image48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5"/>
          <p:cNvPicPr>
            <a:picLocks noChangeAspect="1"/>
          </p:cNvPicPr>
          <p:nvPr/>
        </p:nvPicPr>
        <p:blipFill>
          <a:blip r:embed="rId1"/>
          <a:srcRect r="2351" b="23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矩形 6"/>
          <p:cNvSpPr/>
          <p:nvPr/>
        </p:nvSpPr>
        <p:spPr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矩形 7"/>
          <p:cNvSpPr/>
          <p:nvPr/>
        </p:nvSpPr>
        <p:spPr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5365" name="组合 1"/>
          <p:cNvGrpSpPr/>
          <p:nvPr/>
        </p:nvGrpSpPr>
        <p:grpSpPr>
          <a:xfrm>
            <a:off x="3476625" y="-125412"/>
            <a:ext cx="4772025" cy="5287962"/>
            <a:chOff x="0" y="0"/>
            <a:chExt cx="3926934" cy="4352253"/>
          </a:xfrm>
        </p:grpSpPr>
        <p:sp>
          <p:nvSpPr>
            <p:cNvPr id="15375" name="等腰三角形 25"/>
            <p:cNvSpPr/>
            <p:nvPr/>
          </p:nvSpPr>
          <p:spPr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76" name="等腰三角形 26"/>
            <p:cNvSpPr/>
            <p:nvPr/>
          </p:nvSpPr>
          <p:spPr>
            <a:xfrm rot="-5400000">
              <a:off x="-55589" y="665597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77" name="椭圆 28"/>
            <p:cNvSpPr/>
            <p:nvPr/>
          </p:nvSpPr>
          <p:spPr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78" name="椭圆 32"/>
            <p:cNvSpPr/>
            <p:nvPr/>
          </p:nvSpPr>
          <p:spPr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79" name="椭圆 33"/>
            <p:cNvSpPr/>
            <p:nvPr/>
          </p:nvSpPr>
          <p:spPr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366" name="组合 3"/>
          <p:cNvGrpSpPr/>
          <p:nvPr/>
        </p:nvGrpSpPr>
        <p:grpSpPr>
          <a:xfrm>
            <a:off x="3400425" y="1174750"/>
            <a:ext cx="4848225" cy="3078163"/>
            <a:chOff x="0" y="0"/>
            <a:chExt cx="4848021" cy="3078674"/>
          </a:xfrm>
        </p:grpSpPr>
        <p:sp>
          <p:nvSpPr>
            <p:cNvPr id="15372" name="文本框 27"/>
            <p:cNvSpPr txBox="1"/>
            <p:nvPr/>
          </p:nvSpPr>
          <p:spPr>
            <a:xfrm>
              <a:off x="0" y="0"/>
              <a:ext cx="4848021" cy="264648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en-US" altLang="zh-CN" sz="166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201X</a:t>
              </a:r>
              <a:endParaRPr lang="zh-CN" altLang="en-US" sz="166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373" name="文本框 34"/>
            <p:cNvSpPr txBox="1"/>
            <p:nvPr/>
          </p:nvSpPr>
          <p:spPr>
            <a:xfrm>
              <a:off x="26468" y="2493899"/>
              <a:ext cx="4821553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商务风工作总结汇报模板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4" name="文本框 35"/>
            <p:cNvSpPr txBox="1"/>
            <p:nvPr/>
          </p:nvSpPr>
          <p:spPr>
            <a:xfrm>
              <a:off x="38256" y="2177239"/>
              <a:ext cx="4739875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POWERPOINT TEMPLATE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367" name="任意多边形 46"/>
          <p:cNvSpPr/>
          <p:nvPr/>
        </p:nvSpPr>
        <p:spPr>
          <a:xfrm>
            <a:off x="0" y="5734050"/>
            <a:ext cx="1052513" cy="1123950"/>
          </a:xfrm>
          <a:custGeom>
            <a:avLst/>
            <a:gdLst/>
            <a:ahLst/>
            <a:cxnLst>
              <a:cxn ang="0">
                <a:pos x="349450" y="0"/>
              </a:cxn>
              <a:cxn ang="0">
                <a:pos x="1051849" y="703948"/>
              </a:cxn>
              <a:cxn ang="0">
                <a:pos x="931891" y="1097531"/>
              </a:cxn>
              <a:cxn ang="0">
                <a:pos x="909706" y="1124478"/>
              </a:cxn>
              <a:cxn ang="0">
                <a:pos x="0" y="1124478"/>
              </a:cxn>
              <a:cxn ang="0">
                <a:pos x="0" y="96686"/>
              </a:cxn>
              <a:cxn ang="0">
                <a:pos x="76044" y="55320"/>
              </a:cxn>
              <a:cxn ang="0">
                <a:pos x="349450" y="0"/>
              </a:cxn>
            </a:cxnLst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68" name="椭圆 37"/>
          <p:cNvSpPr/>
          <p:nvPr/>
        </p:nvSpPr>
        <p:spPr>
          <a:xfrm>
            <a:off x="971550" y="5354638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9" name="椭圆 38"/>
          <p:cNvSpPr/>
          <p:nvPr/>
        </p:nvSpPr>
        <p:spPr>
          <a:xfrm>
            <a:off x="539750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70" name="任意多边形 42"/>
          <p:cNvSpPr/>
          <p:nvPr/>
        </p:nvSpPr>
        <p:spPr>
          <a:xfrm>
            <a:off x="0" y="3692525"/>
            <a:ext cx="409575" cy="1047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895" y="24547"/>
              </a:cxn>
              <a:cxn ang="0">
                <a:pos x="409118" y="523899"/>
              </a:cxn>
              <a:cxn ang="0">
                <a:pos x="78895" y="1023251"/>
              </a:cxn>
              <a:cxn ang="0">
                <a:pos x="0" y="1047798"/>
              </a:cxn>
              <a:cxn ang="0">
                <a:pos x="0" y="0"/>
              </a:cxn>
            </a:cxnLst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5371" name="椭圆 40"/>
          <p:cNvSpPr/>
          <p:nvPr/>
        </p:nvSpPr>
        <p:spPr>
          <a:xfrm>
            <a:off x="65088" y="4946650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579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580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581" name="组合 4"/>
          <p:cNvGrpSpPr/>
          <p:nvPr/>
        </p:nvGrpSpPr>
        <p:grpSpPr>
          <a:xfrm>
            <a:off x="3105150" y="2282825"/>
            <a:ext cx="2511425" cy="1076325"/>
            <a:chOff x="0" y="0"/>
            <a:chExt cx="2511426" cy="1077218"/>
          </a:xfrm>
        </p:grpSpPr>
        <p:sp>
          <p:nvSpPr>
            <p:cNvPr id="24607" name="矩形 8"/>
            <p:cNvSpPr/>
            <p:nvPr/>
          </p:nvSpPr>
          <p:spPr>
            <a:xfrm>
              <a:off x="0" y="338554"/>
              <a:ext cx="251142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08" name="矩形 9"/>
            <p:cNvSpPr/>
            <p:nvPr/>
          </p:nvSpPr>
          <p:spPr>
            <a:xfrm>
              <a:off x="518679" y="0"/>
              <a:ext cx="1474067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582" name="组合 10"/>
          <p:cNvGrpSpPr/>
          <p:nvPr/>
        </p:nvGrpSpPr>
        <p:grpSpPr>
          <a:xfrm>
            <a:off x="4297363" y="3925888"/>
            <a:ext cx="2511425" cy="1077912"/>
            <a:chOff x="0" y="0"/>
            <a:chExt cx="2511426" cy="1077218"/>
          </a:xfrm>
        </p:grpSpPr>
        <p:sp>
          <p:nvSpPr>
            <p:cNvPr id="24605" name="矩形 11"/>
            <p:cNvSpPr/>
            <p:nvPr/>
          </p:nvSpPr>
          <p:spPr>
            <a:xfrm>
              <a:off x="0" y="338554"/>
              <a:ext cx="251142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06" name="矩形 12"/>
            <p:cNvSpPr/>
            <p:nvPr/>
          </p:nvSpPr>
          <p:spPr>
            <a:xfrm>
              <a:off x="518679" y="0"/>
              <a:ext cx="1474067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583" name="组合 13"/>
          <p:cNvGrpSpPr/>
          <p:nvPr/>
        </p:nvGrpSpPr>
        <p:grpSpPr>
          <a:xfrm>
            <a:off x="7729538" y="2284413"/>
            <a:ext cx="2511425" cy="1077912"/>
            <a:chOff x="0" y="0"/>
            <a:chExt cx="2511426" cy="1077218"/>
          </a:xfrm>
        </p:grpSpPr>
        <p:sp>
          <p:nvSpPr>
            <p:cNvPr id="24603" name="矩形 14"/>
            <p:cNvSpPr/>
            <p:nvPr/>
          </p:nvSpPr>
          <p:spPr>
            <a:xfrm>
              <a:off x="0" y="338554"/>
              <a:ext cx="251142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04" name="矩形 15"/>
            <p:cNvSpPr/>
            <p:nvPr/>
          </p:nvSpPr>
          <p:spPr>
            <a:xfrm>
              <a:off x="518679" y="0"/>
              <a:ext cx="1474067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584" name="组合 16"/>
          <p:cNvGrpSpPr/>
          <p:nvPr/>
        </p:nvGrpSpPr>
        <p:grpSpPr>
          <a:xfrm>
            <a:off x="8928100" y="3917950"/>
            <a:ext cx="2511425" cy="1077913"/>
            <a:chOff x="0" y="0"/>
            <a:chExt cx="2511426" cy="1077218"/>
          </a:xfrm>
        </p:grpSpPr>
        <p:sp>
          <p:nvSpPr>
            <p:cNvPr id="24601" name="矩形 17"/>
            <p:cNvSpPr/>
            <p:nvPr/>
          </p:nvSpPr>
          <p:spPr>
            <a:xfrm>
              <a:off x="0" y="338554"/>
              <a:ext cx="251142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02" name="矩形 18"/>
            <p:cNvSpPr/>
            <p:nvPr/>
          </p:nvSpPr>
          <p:spPr>
            <a:xfrm>
              <a:off x="518679" y="0"/>
              <a:ext cx="1474067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16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585" name="组合 3"/>
          <p:cNvGrpSpPr/>
          <p:nvPr/>
        </p:nvGrpSpPr>
        <p:grpSpPr>
          <a:xfrm>
            <a:off x="2709863" y="3643313"/>
            <a:ext cx="1495425" cy="3271837"/>
            <a:chOff x="0" y="0"/>
            <a:chExt cx="1494972" cy="3272061"/>
          </a:xfrm>
        </p:grpSpPr>
        <p:sp>
          <p:nvSpPr>
            <p:cNvPr id="24598" name="六边形 20"/>
            <p:cNvSpPr/>
            <p:nvPr/>
          </p:nvSpPr>
          <p:spPr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 cap="flat" cmpd="sng">
              <a:solidFill>
                <a:srgbClr val="3CBBC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4599" name="直接连接符 21"/>
            <p:cNvCxnSpPr/>
            <p:nvPr/>
          </p:nvCxnSpPr>
          <p:spPr>
            <a:xfrm>
              <a:off x="728436" y="1635475"/>
              <a:ext cx="0" cy="1636586"/>
            </a:xfrm>
            <a:prstGeom prst="line">
              <a:avLst/>
            </a:prstGeom>
            <a:ln w="6350" cap="flat" cmpd="sng">
              <a:solidFill>
                <a:srgbClr val="3CBBCE"/>
              </a:solidFill>
              <a:prstDash val="solid"/>
              <a:headEnd type="none" w="med" len="med"/>
              <a:tailEnd type="none" w="med" len="med"/>
            </a:ln>
          </p:spPr>
        </p:cxnSp>
        <p:pic>
          <p:nvPicPr>
            <p:cNvPr id="24600" name="组合 22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301026" y="459519"/>
              <a:ext cx="847344" cy="68884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4586" name="组合 73"/>
          <p:cNvGrpSpPr/>
          <p:nvPr/>
        </p:nvGrpSpPr>
        <p:grpSpPr>
          <a:xfrm>
            <a:off x="6124575" y="2000250"/>
            <a:ext cx="1495425" cy="4857750"/>
            <a:chOff x="0" y="0"/>
            <a:chExt cx="1494972" cy="4858511"/>
          </a:xfrm>
        </p:grpSpPr>
        <p:sp>
          <p:nvSpPr>
            <p:cNvPr id="24595" name="六边形 40"/>
            <p:cNvSpPr/>
            <p:nvPr/>
          </p:nvSpPr>
          <p:spPr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 cap="flat" cmpd="sng">
              <a:solidFill>
                <a:srgbClr val="3CBBC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4596" name="直接连接符 41"/>
            <p:cNvCxnSpPr/>
            <p:nvPr/>
          </p:nvCxnSpPr>
          <p:spPr>
            <a:xfrm>
              <a:off x="743713" y="1639206"/>
              <a:ext cx="0" cy="3219305"/>
            </a:xfrm>
            <a:prstGeom prst="line">
              <a:avLst/>
            </a:prstGeom>
            <a:ln w="6350" cap="flat" cmpd="sng">
              <a:solidFill>
                <a:srgbClr val="3CBBCE"/>
              </a:solidFill>
              <a:prstDash val="solid"/>
              <a:headEnd type="none" w="med" len="med"/>
              <a:tailEnd type="none" w="med" len="med"/>
            </a:ln>
          </p:spPr>
        </p:cxnSp>
        <p:pic>
          <p:nvPicPr>
            <p:cNvPr id="24597" name="组合 4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07420" y="347471"/>
              <a:ext cx="658368" cy="8351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4587" name="组合 2"/>
          <p:cNvGrpSpPr/>
          <p:nvPr/>
        </p:nvGrpSpPr>
        <p:grpSpPr>
          <a:xfrm>
            <a:off x="1498600" y="2000250"/>
            <a:ext cx="1495425" cy="4914900"/>
            <a:chOff x="0" y="0"/>
            <a:chExt cx="1494972" cy="4915661"/>
          </a:xfrm>
        </p:grpSpPr>
        <p:cxnSp>
          <p:nvCxnSpPr>
            <p:cNvPr id="24592" name="直接连接符 48"/>
            <p:cNvCxnSpPr>
              <a:stCxn id="24593" idx="2"/>
            </p:cNvCxnSpPr>
            <p:nvPr/>
          </p:nvCxnSpPr>
          <p:spPr>
            <a:xfrm>
              <a:off x="747486" y="1643600"/>
              <a:ext cx="0" cy="3272061"/>
            </a:xfrm>
            <a:prstGeom prst="line">
              <a:avLst/>
            </a:prstGeom>
            <a:ln w="6350" cap="flat" cmpd="sng">
              <a:solidFill>
                <a:srgbClr val="3CBBCE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4593" name="六边形 49"/>
            <p:cNvSpPr/>
            <p:nvPr/>
          </p:nvSpPr>
          <p:spPr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 cap="flat" cmpd="sng">
              <a:solidFill>
                <a:srgbClr val="3CBBC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4594" name="组合 5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2537" y="512063"/>
              <a:ext cx="786384" cy="5486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4588" name="组合 74"/>
          <p:cNvGrpSpPr/>
          <p:nvPr/>
        </p:nvGrpSpPr>
        <p:grpSpPr>
          <a:xfrm>
            <a:off x="7337425" y="3643313"/>
            <a:ext cx="1493838" cy="3271837"/>
            <a:chOff x="0" y="0"/>
            <a:chExt cx="1494972" cy="3272061"/>
          </a:xfrm>
        </p:grpSpPr>
        <p:sp>
          <p:nvSpPr>
            <p:cNvPr id="24589" name="六边形 61"/>
            <p:cNvSpPr/>
            <p:nvPr/>
          </p:nvSpPr>
          <p:spPr>
            <a:xfrm rot="5400000">
              <a:off x="-74314" y="74314"/>
              <a:ext cx="1643600" cy="1494972"/>
            </a:xfrm>
            <a:prstGeom prst="hexagon">
              <a:avLst>
                <a:gd name="adj" fmla="val 26941"/>
                <a:gd name="vf" fmla="val 115470"/>
              </a:avLst>
            </a:prstGeom>
            <a:noFill/>
            <a:ln w="38100" cap="flat" cmpd="sng">
              <a:solidFill>
                <a:srgbClr val="3CBBC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4590" name="直接连接符 62"/>
            <p:cNvCxnSpPr/>
            <p:nvPr/>
          </p:nvCxnSpPr>
          <p:spPr>
            <a:xfrm>
              <a:off x="741898" y="1635475"/>
              <a:ext cx="0" cy="1636586"/>
            </a:xfrm>
            <a:prstGeom prst="line">
              <a:avLst/>
            </a:prstGeom>
            <a:ln w="6350" cap="flat" cmpd="sng">
              <a:solidFill>
                <a:srgbClr val="3CBBCE"/>
              </a:solidFill>
              <a:prstDash val="solid"/>
              <a:headEnd type="none" w="med" len="med"/>
              <a:tailEnd type="none" w="med" len="med"/>
            </a:ln>
          </p:spPr>
        </p:cxnSp>
        <p:pic>
          <p:nvPicPr>
            <p:cNvPr id="24591" name="组合 6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2485" y="355887"/>
              <a:ext cx="585216" cy="90220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矩形 3"/>
          <p:cNvSpPr/>
          <p:nvPr/>
        </p:nvSpPr>
        <p:spPr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603" name="文本框 4"/>
          <p:cNvSpPr txBox="1"/>
          <p:nvPr/>
        </p:nvSpPr>
        <p:spPr>
          <a:xfrm>
            <a:off x="2486025" y="2454275"/>
            <a:ext cx="38957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604" name="直接连接符 6"/>
          <p:cNvCxnSpPr/>
          <p:nvPr/>
        </p:nvCxnSpPr>
        <p:spPr>
          <a:xfrm>
            <a:off x="2562225" y="3286125"/>
            <a:ext cx="37052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5605" name="文本框 7"/>
          <p:cNvSpPr txBox="1"/>
          <p:nvPr/>
        </p:nvSpPr>
        <p:spPr>
          <a:xfrm>
            <a:off x="2562225" y="3367088"/>
            <a:ext cx="3819525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单击此处添加本章节的简要内容。本模板精心设计，超值回馈，每一页堪比专业定制级别。模板所有素材均可自由编辑替换移动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62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3238" y="1909763"/>
            <a:ext cx="2160587" cy="1757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3665538"/>
            <a:ext cx="2152650" cy="1741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938" y="3667125"/>
            <a:ext cx="215423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988" y="1909763"/>
            <a:ext cx="2155825" cy="1755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3" name="组合 11"/>
          <p:cNvGrpSpPr/>
          <p:nvPr/>
        </p:nvGrpSpPr>
        <p:grpSpPr>
          <a:xfrm>
            <a:off x="1773238" y="3667125"/>
            <a:ext cx="2476500" cy="1739900"/>
            <a:chOff x="0" y="0"/>
            <a:chExt cx="2476327" cy="1740530"/>
          </a:xfrm>
        </p:grpSpPr>
        <p:grpSp>
          <p:nvGrpSpPr>
            <p:cNvPr id="26650" name="组合 12"/>
            <p:cNvGrpSpPr/>
            <p:nvPr/>
          </p:nvGrpSpPr>
          <p:grpSpPr>
            <a:xfrm>
              <a:off x="0" y="0"/>
              <a:ext cx="2476327" cy="1740529"/>
              <a:chOff x="0" y="0"/>
              <a:chExt cx="2476327" cy="1740529"/>
            </a:xfrm>
          </p:grpSpPr>
          <p:sp>
            <p:nvSpPr>
              <p:cNvPr id="26653" name="矩形 15"/>
              <p:cNvSpPr/>
              <p:nvPr/>
            </p:nvSpPr>
            <p:spPr>
              <a:xfrm>
                <a:off x="0" y="0"/>
                <a:ext cx="2173693" cy="1740529"/>
              </a:xfrm>
              <a:prstGeom prst="rect">
                <a:avLst/>
              </a:prstGeom>
              <a:solidFill>
                <a:srgbClr val="3CBB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54" name="等腰三角形 16"/>
              <p:cNvSpPr/>
              <p:nvPr/>
            </p:nvSpPr>
            <p:spPr>
              <a:xfrm rot="5400000">
                <a:off x="2143476" y="746502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3CBB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6651" name="文本框 13"/>
            <p:cNvSpPr txBox="1"/>
            <p:nvPr/>
          </p:nvSpPr>
          <p:spPr>
            <a:xfrm>
              <a:off x="548050" y="315826"/>
              <a:ext cx="1287436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进取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52" name="文本框 14"/>
            <p:cNvSpPr txBox="1"/>
            <p:nvPr/>
          </p:nvSpPr>
          <p:spPr>
            <a:xfrm>
              <a:off x="343397" y="909533"/>
              <a:ext cx="147344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4" name="组合 17"/>
          <p:cNvGrpSpPr/>
          <p:nvPr/>
        </p:nvGrpSpPr>
        <p:grpSpPr>
          <a:xfrm>
            <a:off x="3638550" y="1909763"/>
            <a:ext cx="2457450" cy="1757362"/>
            <a:chOff x="0" y="0"/>
            <a:chExt cx="2457000" cy="1756777"/>
          </a:xfrm>
        </p:grpSpPr>
        <p:grpSp>
          <p:nvGrpSpPr>
            <p:cNvPr id="26645" name="组合 18"/>
            <p:cNvGrpSpPr/>
            <p:nvPr/>
          </p:nvGrpSpPr>
          <p:grpSpPr>
            <a:xfrm>
              <a:off x="0" y="0"/>
              <a:ext cx="2457000" cy="1756777"/>
              <a:chOff x="0" y="0"/>
              <a:chExt cx="2457000" cy="1756777"/>
            </a:xfrm>
          </p:grpSpPr>
          <p:sp>
            <p:nvSpPr>
              <p:cNvPr id="26648" name="矩形 21"/>
              <p:cNvSpPr/>
              <p:nvPr/>
            </p:nvSpPr>
            <p:spPr>
              <a:xfrm>
                <a:off x="296760" y="0"/>
                <a:ext cx="2160240" cy="1756777"/>
              </a:xfrm>
              <a:prstGeom prst="rect">
                <a:avLst/>
              </a:prstGeom>
              <a:solidFill>
                <a:srgbClr val="7F7F7F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49" name="等腰三角形 22"/>
              <p:cNvSpPr/>
              <p:nvPr/>
            </p:nvSpPr>
            <p:spPr>
              <a:xfrm rot="-5400000">
                <a:off x="-24655" y="738198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6646" name="文本框 19"/>
            <p:cNvSpPr txBox="1"/>
            <p:nvPr/>
          </p:nvSpPr>
          <p:spPr>
            <a:xfrm>
              <a:off x="900272" y="336942"/>
              <a:ext cx="1287436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47" name="文本框 20"/>
            <p:cNvSpPr txBox="1"/>
            <p:nvPr/>
          </p:nvSpPr>
          <p:spPr>
            <a:xfrm>
              <a:off x="646772" y="892297"/>
              <a:ext cx="147344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5" name="组合 23"/>
          <p:cNvGrpSpPr/>
          <p:nvPr/>
        </p:nvGrpSpPr>
        <p:grpSpPr>
          <a:xfrm>
            <a:off x="6097588" y="1909763"/>
            <a:ext cx="2184400" cy="1757362"/>
            <a:chOff x="0" y="0"/>
            <a:chExt cx="2184062" cy="1756778"/>
          </a:xfrm>
        </p:grpSpPr>
        <p:sp>
          <p:nvSpPr>
            <p:cNvPr id="26642" name="矩形 24"/>
            <p:cNvSpPr/>
            <p:nvPr/>
          </p:nvSpPr>
          <p:spPr>
            <a:xfrm>
              <a:off x="0" y="0"/>
              <a:ext cx="2184062" cy="1756778"/>
            </a:xfrm>
            <a:prstGeom prst="rec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43" name="文本框 25"/>
            <p:cNvSpPr txBox="1"/>
            <p:nvPr/>
          </p:nvSpPr>
          <p:spPr>
            <a:xfrm>
              <a:off x="614611" y="337295"/>
              <a:ext cx="1287436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共赢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44" name="文本框 26"/>
            <p:cNvSpPr txBox="1"/>
            <p:nvPr/>
          </p:nvSpPr>
          <p:spPr>
            <a:xfrm>
              <a:off x="356353" y="898103"/>
              <a:ext cx="147344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636" name="组合 27"/>
          <p:cNvGrpSpPr/>
          <p:nvPr/>
        </p:nvGrpSpPr>
        <p:grpSpPr>
          <a:xfrm>
            <a:off x="7950200" y="3667125"/>
            <a:ext cx="2468563" cy="1727200"/>
            <a:chOff x="0" y="0"/>
            <a:chExt cx="2469151" cy="1728192"/>
          </a:xfrm>
        </p:grpSpPr>
        <p:grpSp>
          <p:nvGrpSpPr>
            <p:cNvPr id="26637" name="组合 28"/>
            <p:cNvGrpSpPr/>
            <p:nvPr/>
          </p:nvGrpSpPr>
          <p:grpSpPr>
            <a:xfrm>
              <a:off x="0" y="0"/>
              <a:ext cx="2469151" cy="1728192"/>
              <a:chOff x="0" y="0"/>
              <a:chExt cx="2469151" cy="1728192"/>
            </a:xfrm>
          </p:grpSpPr>
          <p:sp>
            <p:nvSpPr>
              <p:cNvPr id="26640" name="矩形 31"/>
              <p:cNvSpPr/>
              <p:nvPr/>
            </p:nvSpPr>
            <p:spPr>
              <a:xfrm>
                <a:off x="308911" y="0"/>
                <a:ext cx="2160240" cy="1728192"/>
              </a:xfrm>
              <a:prstGeom prst="rect">
                <a:avLst/>
              </a:prstGeom>
              <a:solidFill>
                <a:srgbClr val="C6C9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41" name="等腰三角形 32"/>
              <p:cNvSpPr/>
              <p:nvPr/>
            </p:nvSpPr>
            <p:spPr>
              <a:xfrm rot="-5400000">
                <a:off x="-24655" y="748855"/>
                <a:ext cx="357505" cy="308194"/>
              </a:xfrm>
              <a:prstGeom prst="triangle">
                <a:avLst>
                  <a:gd name="adj" fmla="val 50000"/>
                </a:avLst>
              </a:prstGeom>
              <a:solidFill>
                <a:srgbClr val="C6C9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6638" name="文本框 29"/>
            <p:cNvSpPr txBox="1"/>
            <p:nvPr/>
          </p:nvSpPr>
          <p:spPr>
            <a:xfrm>
              <a:off x="866908" y="315824"/>
              <a:ext cx="1287436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期盼</a:t>
              </a:r>
              <a:endPara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39" name="文本框 30"/>
            <p:cNvSpPr txBox="1"/>
            <p:nvPr/>
          </p:nvSpPr>
          <p:spPr>
            <a:xfrm>
              <a:off x="652307" y="864096"/>
              <a:ext cx="147344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651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53" name="组合 4"/>
          <p:cNvGrpSpPr/>
          <p:nvPr/>
        </p:nvGrpSpPr>
        <p:grpSpPr>
          <a:xfrm>
            <a:off x="0" y="1798638"/>
            <a:ext cx="12192000" cy="3938587"/>
            <a:chOff x="0" y="0"/>
            <a:chExt cx="12191999" cy="3938372"/>
          </a:xfrm>
        </p:grpSpPr>
        <p:sp>
          <p:nvSpPr>
            <p:cNvPr id="27654" name="矩形 8"/>
            <p:cNvSpPr/>
            <p:nvPr/>
          </p:nvSpPr>
          <p:spPr>
            <a:xfrm>
              <a:off x="6141719" y="0"/>
              <a:ext cx="6050280" cy="3938372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55" name="文本框 10"/>
            <p:cNvSpPr txBox="1"/>
            <p:nvPr/>
          </p:nvSpPr>
          <p:spPr>
            <a:xfrm>
              <a:off x="6575118" y="375778"/>
              <a:ext cx="2377440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56" name="矩形 11"/>
            <p:cNvSpPr/>
            <p:nvPr/>
          </p:nvSpPr>
          <p:spPr>
            <a:xfrm>
              <a:off x="6575118" y="1297180"/>
              <a:ext cx="496186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个性定制服务。专业的团队，完善的售后，热情的服务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57" name="椭圆 12"/>
            <p:cNvSpPr/>
            <p:nvPr/>
          </p:nvSpPr>
          <p:spPr>
            <a:xfrm>
              <a:off x="6407478" y="1363597"/>
              <a:ext cx="167640" cy="16764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58" name="矩形 13"/>
            <p:cNvSpPr/>
            <p:nvPr/>
          </p:nvSpPr>
          <p:spPr>
            <a:xfrm>
              <a:off x="6575118" y="2394782"/>
              <a:ext cx="4961866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个性定制服务。专业的团队，完善的售后，热情的服务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59" name="椭圆 14"/>
            <p:cNvSpPr/>
            <p:nvPr/>
          </p:nvSpPr>
          <p:spPr>
            <a:xfrm>
              <a:off x="6407478" y="2461199"/>
              <a:ext cx="167640" cy="16764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7660" name="图片 15"/>
            <p:cNvPicPr>
              <a:picLocks noChangeAspect="1"/>
            </p:cNvPicPr>
            <p:nvPr/>
          </p:nvPicPr>
          <p:blipFill>
            <a:blip r:embed="rId1"/>
            <a:srcRect r="2818"/>
            <a:stretch>
              <a:fillRect/>
            </a:stretch>
          </p:blipFill>
          <p:spPr>
            <a:xfrm>
              <a:off x="0" y="0"/>
              <a:ext cx="6141720" cy="393628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5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6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下箭头 21"/>
          <p:cNvSpPr/>
          <p:nvPr/>
        </p:nvSpPr>
        <p:spPr>
          <a:xfrm>
            <a:off x="5286375" y="1593850"/>
            <a:ext cx="1608138" cy="1884363"/>
          </a:xfrm>
          <a:prstGeom prst="downArrow">
            <a:avLst>
              <a:gd name="adj1" fmla="val 50000"/>
              <a:gd name="adj2" fmla="val 54161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8" name="下箭头 22"/>
          <p:cNvSpPr/>
          <p:nvPr/>
        </p:nvSpPr>
        <p:spPr>
          <a:xfrm rot="-5400000">
            <a:off x="4179888" y="2668588"/>
            <a:ext cx="1435100" cy="1808162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79" name="下箭头 23"/>
          <p:cNvSpPr/>
          <p:nvPr/>
        </p:nvSpPr>
        <p:spPr>
          <a:xfrm rot="5400000">
            <a:off x="6564313" y="2668588"/>
            <a:ext cx="1435100" cy="1808162"/>
          </a:xfrm>
          <a:prstGeom prst="downArrow">
            <a:avLst>
              <a:gd name="adj1" fmla="val 50000"/>
              <a:gd name="adj2" fmla="val 54131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80" name="下箭头 24"/>
          <p:cNvSpPr/>
          <p:nvPr/>
        </p:nvSpPr>
        <p:spPr>
          <a:xfrm rot="10800000">
            <a:off x="5286375" y="3668713"/>
            <a:ext cx="1608138" cy="1884362"/>
          </a:xfrm>
          <a:prstGeom prst="downArrow">
            <a:avLst>
              <a:gd name="adj1" fmla="val 50000"/>
              <a:gd name="adj2" fmla="val 54161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681" name="文本框 9"/>
          <p:cNvSpPr txBox="1"/>
          <p:nvPr/>
        </p:nvSpPr>
        <p:spPr>
          <a:xfrm>
            <a:off x="4049713" y="3281363"/>
            <a:ext cx="10096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    加标题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2" name="文本框 10"/>
          <p:cNvSpPr txBox="1"/>
          <p:nvPr/>
        </p:nvSpPr>
        <p:spPr>
          <a:xfrm>
            <a:off x="7094538" y="3281363"/>
            <a:ext cx="9588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3" name="文本框 11"/>
          <p:cNvSpPr txBox="1"/>
          <p:nvPr/>
        </p:nvSpPr>
        <p:spPr>
          <a:xfrm>
            <a:off x="5699125" y="1892300"/>
            <a:ext cx="830263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标题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4" name="文本框 12"/>
          <p:cNvSpPr txBox="1"/>
          <p:nvPr/>
        </p:nvSpPr>
        <p:spPr>
          <a:xfrm>
            <a:off x="5699125" y="4181475"/>
            <a:ext cx="830263" cy="922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5" name="文本框 13"/>
          <p:cNvSpPr txBox="1"/>
          <p:nvPr/>
        </p:nvSpPr>
        <p:spPr>
          <a:xfrm>
            <a:off x="7626350" y="4845050"/>
            <a:ext cx="26130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的美化并提供专业的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6" name="文本框 14"/>
          <p:cNvSpPr txBox="1"/>
          <p:nvPr/>
        </p:nvSpPr>
        <p:spPr>
          <a:xfrm>
            <a:off x="1993900" y="4845050"/>
            <a:ext cx="26130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的美化并提供专业的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7" name="文本框 15"/>
          <p:cNvSpPr txBox="1"/>
          <p:nvPr/>
        </p:nvSpPr>
        <p:spPr>
          <a:xfrm>
            <a:off x="7626350" y="1590675"/>
            <a:ext cx="2613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的美化并提供专业的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8" name="文本框 16"/>
          <p:cNvSpPr txBox="1"/>
          <p:nvPr/>
        </p:nvSpPr>
        <p:spPr>
          <a:xfrm>
            <a:off x="1941513" y="1590675"/>
            <a:ext cx="2613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 eaLnBrk="1" hangingPunct="1"/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的美化并提供专业的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9" name="文本框 17"/>
          <p:cNvSpPr txBox="1"/>
          <p:nvPr/>
        </p:nvSpPr>
        <p:spPr>
          <a:xfrm>
            <a:off x="4478338" y="4879975"/>
            <a:ext cx="6953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0" name="文本框 18"/>
          <p:cNvSpPr txBox="1"/>
          <p:nvPr/>
        </p:nvSpPr>
        <p:spPr>
          <a:xfrm>
            <a:off x="7018338" y="1590675"/>
            <a:ext cx="6953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1" name="文本框 19"/>
          <p:cNvSpPr txBox="1"/>
          <p:nvPr/>
        </p:nvSpPr>
        <p:spPr>
          <a:xfrm>
            <a:off x="4519613" y="1624013"/>
            <a:ext cx="6953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92" name="文本框 20"/>
          <p:cNvSpPr txBox="1"/>
          <p:nvPr/>
        </p:nvSpPr>
        <p:spPr>
          <a:xfrm>
            <a:off x="6924675" y="4879975"/>
            <a:ext cx="6953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zh-CN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701" name="组合 4"/>
          <p:cNvGrpSpPr/>
          <p:nvPr/>
        </p:nvGrpSpPr>
        <p:grpSpPr>
          <a:xfrm>
            <a:off x="4162425" y="2049463"/>
            <a:ext cx="1522413" cy="1790700"/>
            <a:chOff x="0" y="0"/>
            <a:chExt cx="1523085" cy="1791782"/>
          </a:xfrm>
        </p:grpSpPr>
        <p:sp>
          <p:nvSpPr>
            <p:cNvPr id="29729" name="椭圆 37"/>
            <p:cNvSpPr/>
            <p:nvPr/>
          </p:nvSpPr>
          <p:spPr>
            <a:xfrm>
              <a:off x="0" y="0"/>
              <a:ext cx="1523085" cy="1791782"/>
            </a:xfrm>
            <a:custGeom>
              <a:avLst/>
              <a:gdLst/>
              <a:ahLst/>
              <a:cxnLst>
                <a:cxn ang="0">
                  <a:pos x="1114751" y="0"/>
                </a:cxn>
                <a:cxn ang="0">
                  <a:pos x="1895165" y="320038"/>
                </a:cxn>
                <a:cxn ang="0">
                  <a:pos x="1560826" y="1114751"/>
                </a:cxn>
                <a:cxn ang="0">
                  <a:pos x="1895165" y="1909465"/>
                </a:cxn>
                <a:cxn ang="0">
                  <a:pos x="1114751" y="2229502"/>
                </a:cxn>
                <a:cxn ang="0">
                  <a:pos x="0" y="1114751"/>
                </a:cxn>
                <a:cxn ang="0">
                  <a:pos x="1114751" y="0"/>
                </a:cxn>
              </a:cxnLst>
              <a:pathLst>
                <a:path w="1224056" h="1440000">
                  <a:moveTo>
                    <a:pt x="720000" y="0"/>
                  </a:moveTo>
                  <a:cubicBezTo>
                    <a:pt x="916472" y="0"/>
                    <a:pt x="1094563" y="78694"/>
                    <a:pt x="1224056" y="206708"/>
                  </a:cubicBezTo>
                  <a:cubicBezTo>
                    <a:pt x="1090618" y="336923"/>
                    <a:pt x="1008112" y="518827"/>
                    <a:pt x="1008112" y="720000"/>
                  </a:cubicBezTo>
                  <a:cubicBezTo>
                    <a:pt x="1008112" y="921174"/>
                    <a:pt x="1090618" y="1103077"/>
                    <a:pt x="1224056" y="1233293"/>
                  </a:cubicBezTo>
                  <a:cubicBezTo>
                    <a:pt x="1094563" y="1361306"/>
                    <a:pt x="916472" y="1440000"/>
                    <a:pt x="720000" y="1440000"/>
                  </a:cubicBezTo>
                  <a:cubicBezTo>
                    <a:pt x="322355" y="1440000"/>
                    <a:pt x="0" y="1117645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solidFill>
              <a:srgbClr val="3CBBCE">
                <a:alpha val="100000"/>
              </a:srgbClr>
            </a:solidFill>
            <a:ln w="9525">
              <a:noFill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29730" name="TextBox 55"/>
            <p:cNvSpPr txBox="1"/>
            <p:nvPr/>
          </p:nvSpPr>
          <p:spPr>
            <a:xfrm>
              <a:off x="511313" y="506038"/>
              <a:ext cx="500458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2" name="组合 10"/>
          <p:cNvGrpSpPr/>
          <p:nvPr/>
        </p:nvGrpSpPr>
        <p:grpSpPr>
          <a:xfrm>
            <a:off x="5719763" y="2019300"/>
            <a:ext cx="1790700" cy="1565275"/>
            <a:chOff x="0" y="0"/>
            <a:chExt cx="1791784" cy="1564555"/>
          </a:xfrm>
        </p:grpSpPr>
        <p:sp>
          <p:nvSpPr>
            <p:cNvPr id="29727" name="椭圆 39"/>
            <p:cNvSpPr/>
            <p:nvPr/>
          </p:nvSpPr>
          <p:spPr>
            <a:xfrm>
              <a:off x="0" y="0"/>
              <a:ext cx="1791784" cy="1564555"/>
            </a:xfrm>
            <a:custGeom>
              <a:avLst/>
              <a:gdLst/>
              <a:ahLst/>
              <a:cxnLst>
                <a:cxn ang="0">
                  <a:pos x="1114753" y="0"/>
                </a:cxn>
                <a:cxn ang="0">
                  <a:pos x="2229507" y="1114751"/>
                </a:cxn>
                <a:cxn ang="0">
                  <a:pos x="1905702" y="1899726"/>
                </a:cxn>
                <a:cxn ang="0">
                  <a:pos x="1170498" y="1616991"/>
                </a:cxn>
                <a:cxn ang="0">
                  <a:pos x="379548" y="1946764"/>
                </a:cxn>
                <a:cxn ang="0">
                  <a:pos x="0" y="1114751"/>
                </a:cxn>
                <a:cxn ang="0">
                  <a:pos x="1114753" y="0"/>
                </a:cxn>
              </a:cxnLst>
              <a:pathLst>
                <a:path w="1440000" h="1257385">
                  <a:moveTo>
                    <a:pt x="720000" y="0"/>
                  </a:moveTo>
                  <a:cubicBezTo>
                    <a:pt x="1117645" y="0"/>
                    <a:pt x="1440000" y="322355"/>
                    <a:pt x="1440000" y="720000"/>
                  </a:cubicBezTo>
                  <a:cubicBezTo>
                    <a:pt x="1440000" y="917842"/>
                    <a:pt x="1360205" y="1097046"/>
                    <a:pt x="1230860" y="1227004"/>
                  </a:cubicBezTo>
                  <a:cubicBezTo>
                    <a:pt x="1105781" y="1112548"/>
                    <a:pt x="938852" y="1044389"/>
                    <a:pt x="756004" y="1044389"/>
                  </a:cubicBezTo>
                  <a:cubicBezTo>
                    <a:pt x="556201" y="1044389"/>
                    <a:pt x="375406" y="1125775"/>
                    <a:pt x="245144" y="1257385"/>
                  </a:cubicBezTo>
                  <a:cubicBezTo>
                    <a:pt x="94059" y="1127625"/>
                    <a:pt x="0" y="934797"/>
                    <a:pt x="0" y="720000"/>
                  </a:cubicBezTo>
                  <a:cubicBezTo>
                    <a:pt x="0" y="322355"/>
                    <a:pt x="322355" y="0"/>
                    <a:pt x="720000" y="0"/>
                  </a:cubicBezTo>
                  <a:close/>
                </a:path>
              </a:pathLst>
            </a:custGeom>
            <a:solidFill>
              <a:srgbClr val="7E7E7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28" name="TextBox 73"/>
            <p:cNvSpPr txBox="1"/>
            <p:nvPr/>
          </p:nvSpPr>
          <p:spPr>
            <a:xfrm>
              <a:off x="636937" y="535170"/>
              <a:ext cx="500458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3" name="组合 13"/>
          <p:cNvGrpSpPr/>
          <p:nvPr/>
        </p:nvGrpSpPr>
        <p:grpSpPr>
          <a:xfrm>
            <a:off x="5980113" y="3570288"/>
            <a:ext cx="1524000" cy="1792287"/>
            <a:chOff x="0" y="0"/>
            <a:chExt cx="1523085" cy="1791782"/>
          </a:xfrm>
        </p:grpSpPr>
        <p:sp>
          <p:nvSpPr>
            <p:cNvPr id="29725" name="椭圆 44"/>
            <p:cNvSpPr/>
            <p:nvPr/>
          </p:nvSpPr>
          <p:spPr>
            <a:xfrm>
              <a:off x="0" y="0"/>
              <a:ext cx="1523085" cy="1791782"/>
            </a:xfrm>
            <a:custGeom>
              <a:avLst/>
              <a:gdLst/>
              <a:ahLst/>
              <a:cxnLst>
                <a:cxn ang="0">
                  <a:pos x="780413" y="0"/>
                </a:cxn>
                <a:cxn ang="0">
                  <a:pos x="1895165" y="1114751"/>
                </a:cxn>
                <a:cxn ang="0">
                  <a:pos x="780413" y="2229502"/>
                </a:cxn>
                <a:cxn ang="0">
                  <a:pos x="0" y="1909465"/>
                </a:cxn>
                <a:cxn ang="0">
                  <a:pos x="334339" y="1114751"/>
                </a:cxn>
                <a:cxn ang="0">
                  <a:pos x="0" y="320038"/>
                </a:cxn>
                <a:cxn ang="0">
                  <a:pos x="780413" y="0"/>
                </a:cxn>
              </a:cxnLst>
              <a:pathLst>
                <a:path w="1224056" h="1440000">
                  <a:moveTo>
                    <a:pt x="504056" y="0"/>
                  </a:moveTo>
                  <a:cubicBezTo>
                    <a:pt x="901701" y="0"/>
                    <a:pt x="1224056" y="322355"/>
                    <a:pt x="1224056" y="720000"/>
                  </a:cubicBezTo>
                  <a:cubicBezTo>
                    <a:pt x="1224056" y="1117645"/>
                    <a:pt x="901701" y="1440000"/>
                    <a:pt x="504056" y="1440000"/>
                  </a:cubicBezTo>
                  <a:cubicBezTo>
                    <a:pt x="307585" y="1440000"/>
                    <a:pt x="129493" y="1361306"/>
                    <a:pt x="0" y="1233293"/>
                  </a:cubicBezTo>
                  <a:cubicBezTo>
                    <a:pt x="133438" y="1103077"/>
                    <a:pt x="215944" y="921174"/>
                    <a:pt x="215944" y="720000"/>
                  </a:cubicBezTo>
                  <a:cubicBezTo>
                    <a:pt x="215944" y="518827"/>
                    <a:pt x="133438" y="336923"/>
                    <a:pt x="0" y="206708"/>
                  </a:cubicBezTo>
                  <a:cubicBezTo>
                    <a:pt x="129493" y="78694"/>
                    <a:pt x="307585" y="0"/>
                    <a:pt x="504056" y="0"/>
                  </a:cubicBezTo>
                  <a:close/>
                </a:path>
              </a:pathLst>
            </a:custGeom>
            <a:solidFill>
              <a:srgbClr val="3CBBCE">
                <a:alpha val="100000"/>
              </a:srgbClr>
            </a:solidFill>
            <a:ln w="9525">
              <a:noFill/>
            </a:ln>
            <a:effectLst>
              <a:outerShdw dist="23000" dir="5400000" algn="ctr" rotWithShape="0">
                <a:srgbClr val="000000">
                  <a:alpha val="34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29726" name="TextBox 74"/>
            <p:cNvSpPr txBox="1"/>
            <p:nvPr/>
          </p:nvSpPr>
          <p:spPr>
            <a:xfrm>
              <a:off x="458162" y="750954"/>
              <a:ext cx="500458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04" name="组合 16"/>
          <p:cNvGrpSpPr/>
          <p:nvPr/>
        </p:nvGrpSpPr>
        <p:grpSpPr>
          <a:xfrm>
            <a:off x="4141788" y="3863975"/>
            <a:ext cx="1790700" cy="1524000"/>
            <a:chOff x="0" y="0"/>
            <a:chExt cx="1791784" cy="1523254"/>
          </a:xfrm>
        </p:grpSpPr>
        <p:sp>
          <p:nvSpPr>
            <p:cNvPr id="29723" name="椭圆 47"/>
            <p:cNvSpPr/>
            <p:nvPr/>
          </p:nvSpPr>
          <p:spPr>
            <a:xfrm>
              <a:off x="0" y="0"/>
              <a:ext cx="1791784" cy="1523254"/>
            </a:xfrm>
            <a:custGeom>
              <a:avLst/>
              <a:gdLst/>
              <a:ahLst/>
              <a:cxnLst>
                <a:cxn ang="0">
                  <a:pos x="320213" y="0"/>
                </a:cxn>
                <a:cxn ang="0">
                  <a:pos x="1114753" y="334126"/>
                </a:cxn>
                <a:cxn ang="0">
                  <a:pos x="1909294" y="0"/>
                </a:cxn>
                <a:cxn ang="0">
                  <a:pos x="2229507" y="780624"/>
                </a:cxn>
                <a:cxn ang="0">
                  <a:pos x="1114753" y="1895375"/>
                </a:cxn>
                <a:cxn ang="0">
                  <a:pos x="0" y="780624"/>
                </a:cxn>
                <a:cxn ang="0">
                  <a:pos x="320213" y="0"/>
                </a:cxn>
              </a:cxnLst>
              <a:pathLst>
                <a:path w="1440000" h="1224192">
                  <a:moveTo>
                    <a:pt x="206820" y="0"/>
                  </a:moveTo>
                  <a:cubicBezTo>
                    <a:pt x="337038" y="133353"/>
                    <a:pt x="518890" y="215807"/>
                    <a:pt x="720000" y="215807"/>
                  </a:cubicBezTo>
                  <a:cubicBezTo>
                    <a:pt x="921110" y="215807"/>
                    <a:pt x="1102962" y="133353"/>
                    <a:pt x="1233180" y="0"/>
                  </a:cubicBezTo>
                  <a:cubicBezTo>
                    <a:pt x="1361255" y="129514"/>
                    <a:pt x="1440000" y="307657"/>
                    <a:pt x="1440000" y="504192"/>
                  </a:cubicBezTo>
                  <a:cubicBezTo>
                    <a:pt x="1440000" y="901837"/>
                    <a:pt x="1117645" y="1224192"/>
                    <a:pt x="720000" y="1224192"/>
                  </a:cubicBezTo>
                  <a:cubicBezTo>
                    <a:pt x="322355" y="1224192"/>
                    <a:pt x="0" y="901837"/>
                    <a:pt x="0" y="504192"/>
                  </a:cubicBezTo>
                  <a:cubicBezTo>
                    <a:pt x="0" y="307657"/>
                    <a:pt x="78745" y="129514"/>
                    <a:pt x="206820" y="0"/>
                  </a:cubicBezTo>
                  <a:close/>
                </a:path>
              </a:pathLst>
            </a:custGeom>
            <a:solidFill>
              <a:srgbClr val="C6C9C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24" name="TextBox 75"/>
            <p:cNvSpPr txBox="1"/>
            <p:nvPr/>
          </p:nvSpPr>
          <p:spPr>
            <a:xfrm>
              <a:off x="617692" y="457151"/>
              <a:ext cx="500458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705" name="直接连接符 19"/>
          <p:cNvCxnSpPr/>
          <p:nvPr/>
        </p:nvCxnSpPr>
        <p:spPr>
          <a:xfrm>
            <a:off x="3965575" y="1968500"/>
            <a:ext cx="0" cy="1546225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9706" name="直接连接符 20"/>
          <p:cNvCxnSpPr/>
          <p:nvPr/>
        </p:nvCxnSpPr>
        <p:spPr>
          <a:xfrm>
            <a:off x="3965575" y="3876675"/>
            <a:ext cx="0" cy="1597025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9707" name="直接连接符 21"/>
          <p:cNvCxnSpPr/>
          <p:nvPr/>
        </p:nvCxnSpPr>
        <p:spPr>
          <a:xfrm>
            <a:off x="7781925" y="3824288"/>
            <a:ext cx="0" cy="1598612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9708" name="直接连接符 22"/>
          <p:cNvCxnSpPr/>
          <p:nvPr/>
        </p:nvCxnSpPr>
        <p:spPr>
          <a:xfrm>
            <a:off x="7781925" y="1916113"/>
            <a:ext cx="0" cy="1598612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9709" name="直接连接符 23"/>
          <p:cNvCxnSpPr/>
          <p:nvPr/>
        </p:nvCxnSpPr>
        <p:spPr>
          <a:xfrm>
            <a:off x="7832725" y="3670300"/>
            <a:ext cx="3763963" cy="0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9710" name="直接连接符 24"/>
          <p:cNvCxnSpPr/>
          <p:nvPr/>
        </p:nvCxnSpPr>
        <p:spPr>
          <a:xfrm flipH="1">
            <a:off x="201613" y="3670300"/>
            <a:ext cx="3660775" cy="0"/>
          </a:xfrm>
          <a:prstGeom prst="line">
            <a:avLst/>
          </a:prstGeom>
          <a:ln w="9525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29711" name="组合 25"/>
          <p:cNvGrpSpPr/>
          <p:nvPr/>
        </p:nvGrpSpPr>
        <p:grpSpPr>
          <a:xfrm>
            <a:off x="762000" y="2058988"/>
            <a:ext cx="2533650" cy="1274762"/>
            <a:chOff x="0" y="0"/>
            <a:chExt cx="2534095" cy="1275664"/>
          </a:xfrm>
        </p:grpSpPr>
        <p:sp>
          <p:nvSpPr>
            <p:cNvPr id="29721" name="矩形 1"/>
            <p:cNvSpPr/>
            <p:nvPr/>
          </p:nvSpPr>
          <p:spPr>
            <a:xfrm>
              <a:off x="0" y="0"/>
              <a:ext cx="1691510" cy="3774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22" name="矩形 27"/>
            <p:cNvSpPr/>
            <p:nvPr/>
          </p:nvSpPr>
          <p:spPr>
            <a:xfrm>
              <a:off x="50763" y="375418"/>
              <a:ext cx="2483332" cy="9002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个性定制服务。我们秉承“给您演示的光和热”的理念，为您分担职场压力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让您的每一次亮相都信心澎湃。</a:t>
              </a:r>
              <a:endPara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12" name="组合 28"/>
          <p:cNvGrpSpPr/>
          <p:nvPr/>
        </p:nvGrpSpPr>
        <p:grpSpPr>
          <a:xfrm>
            <a:off x="762000" y="4078288"/>
            <a:ext cx="2533650" cy="1274762"/>
            <a:chOff x="0" y="0"/>
            <a:chExt cx="2534095" cy="1275664"/>
          </a:xfrm>
        </p:grpSpPr>
        <p:sp>
          <p:nvSpPr>
            <p:cNvPr id="29719" name="矩形 1"/>
            <p:cNvSpPr/>
            <p:nvPr/>
          </p:nvSpPr>
          <p:spPr>
            <a:xfrm>
              <a:off x="0" y="0"/>
              <a:ext cx="1691510" cy="3774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20" name="矩形 30"/>
            <p:cNvSpPr/>
            <p:nvPr/>
          </p:nvSpPr>
          <p:spPr>
            <a:xfrm>
              <a:off x="50763" y="375418"/>
              <a:ext cx="2483332" cy="9002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个性定制服务。我们秉承“给您演示的光和热”的理念，为您分担职场压力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让您的每一次亮相都信心澎湃。</a:t>
              </a:r>
              <a:endPara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13" name="组合 31"/>
          <p:cNvGrpSpPr/>
          <p:nvPr/>
        </p:nvGrpSpPr>
        <p:grpSpPr>
          <a:xfrm>
            <a:off x="8350250" y="2055813"/>
            <a:ext cx="2533650" cy="1276350"/>
            <a:chOff x="0" y="0"/>
            <a:chExt cx="2534095" cy="1275664"/>
          </a:xfrm>
        </p:grpSpPr>
        <p:sp>
          <p:nvSpPr>
            <p:cNvPr id="29717" name="矩形 1"/>
            <p:cNvSpPr/>
            <p:nvPr/>
          </p:nvSpPr>
          <p:spPr>
            <a:xfrm>
              <a:off x="0" y="0"/>
              <a:ext cx="1691510" cy="3774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18" name="矩形 33"/>
            <p:cNvSpPr/>
            <p:nvPr/>
          </p:nvSpPr>
          <p:spPr>
            <a:xfrm>
              <a:off x="50763" y="375418"/>
              <a:ext cx="2483332" cy="9002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个性定制服务。我们秉承“给您演示的光和热”的理念，为您分担职场压力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让您的每一次亮相都信心澎湃。</a:t>
              </a:r>
              <a:endPara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714" name="组合 34"/>
          <p:cNvGrpSpPr/>
          <p:nvPr/>
        </p:nvGrpSpPr>
        <p:grpSpPr>
          <a:xfrm>
            <a:off x="8350250" y="4075113"/>
            <a:ext cx="2533650" cy="1276350"/>
            <a:chOff x="0" y="0"/>
            <a:chExt cx="2534095" cy="1275664"/>
          </a:xfrm>
        </p:grpSpPr>
        <p:sp>
          <p:nvSpPr>
            <p:cNvPr id="29715" name="矩形 1"/>
            <p:cNvSpPr/>
            <p:nvPr/>
          </p:nvSpPr>
          <p:spPr>
            <a:xfrm>
              <a:off x="0" y="0"/>
              <a:ext cx="1691510" cy="37741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r" eaLnBrk="1" hangingPunct="1"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</a:t>
              </a:r>
              <a:endParaRPr lang="zh-CN" altLang="en-US" sz="14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16" name="矩形 36"/>
            <p:cNvSpPr/>
            <p:nvPr/>
          </p:nvSpPr>
          <p:spPr>
            <a:xfrm>
              <a:off x="50763" y="375418"/>
              <a:ext cx="2483332" cy="9002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个性定制服务。我们秉承“给您演示的光和热”的理念，为您分担职场压力</a:t>
              </a:r>
              <a:r>
                <a:rPr lang="en-US" altLang="zh-CN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让您的每一次亮相都信心澎湃。</a:t>
              </a:r>
              <a:endPara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矩形 3"/>
          <p:cNvSpPr/>
          <p:nvPr/>
        </p:nvSpPr>
        <p:spPr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文本框 4"/>
          <p:cNvSpPr txBox="1"/>
          <p:nvPr/>
        </p:nvSpPr>
        <p:spPr>
          <a:xfrm>
            <a:off x="2486025" y="2454275"/>
            <a:ext cx="38957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工作存在不足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724" name="直接连接符 6"/>
          <p:cNvCxnSpPr/>
          <p:nvPr/>
        </p:nvCxnSpPr>
        <p:spPr>
          <a:xfrm>
            <a:off x="2562225" y="3286125"/>
            <a:ext cx="37052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725" name="文本框 7"/>
          <p:cNvSpPr txBox="1"/>
          <p:nvPr/>
        </p:nvSpPr>
        <p:spPr>
          <a:xfrm>
            <a:off x="2562225" y="3367088"/>
            <a:ext cx="3819525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单击此处添加本章节的简要内容。本模板精心设计，超值回馈，每一页堪比专业定制级别。模板所有素材均可自由编辑替换移动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74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7075" y="2133600"/>
            <a:ext cx="3284538" cy="219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13" y="2133600"/>
            <a:ext cx="3286125" cy="219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8" y="2133600"/>
            <a:ext cx="3284537" cy="2190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752" name="组合 10"/>
          <p:cNvGrpSpPr/>
          <p:nvPr/>
        </p:nvGrpSpPr>
        <p:grpSpPr>
          <a:xfrm>
            <a:off x="693738" y="4389438"/>
            <a:ext cx="3284537" cy="1397000"/>
            <a:chOff x="0" y="0"/>
            <a:chExt cx="2500311" cy="1062812"/>
          </a:xfrm>
        </p:grpSpPr>
        <p:sp>
          <p:nvSpPr>
            <p:cNvPr id="31761" name="矩形 11"/>
            <p:cNvSpPr/>
            <p:nvPr/>
          </p:nvSpPr>
          <p:spPr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62" name="文本框 12"/>
            <p:cNvSpPr txBox="1"/>
            <p:nvPr/>
          </p:nvSpPr>
          <p:spPr>
            <a:xfrm>
              <a:off x="599867" y="70500"/>
              <a:ext cx="1370484" cy="234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4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请在此处添加小标题</a:t>
              </a:r>
              <a:endParaRPr lang="zh-CN" altLang="en-US" sz="1400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63" name="文本框 13"/>
            <p:cNvSpPr txBox="1"/>
            <p:nvPr/>
          </p:nvSpPr>
          <p:spPr>
            <a:xfrm>
              <a:off x="0" y="360000"/>
              <a:ext cx="2500311" cy="7028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r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200" dirty="0">
                <a:latin typeface="宋体" panose="02010600030101010101" pitchFamily="2" charset="-122"/>
              </a:endParaRPr>
            </a:p>
          </p:txBody>
        </p:sp>
      </p:grpSp>
      <p:grpSp>
        <p:nvGrpSpPr>
          <p:cNvPr id="31753" name="组合 14"/>
          <p:cNvGrpSpPr/>
          <p:nvPr/>
        </p:nvGrpSpPr>
        <p:grpSpPr>
          <a:xfrm>
            <a:off x="4519613" y="4389438"/>
            <a:ext cx="3286125" cy="1397000"/>
            <a:chOff x="0" y="0"/>
            <a:chExt cx="2500311" cy="1062812"/>
          </a:xfrm>
        </p:grpSpPr>
        <p:sp>
          <p:nvSpPr>
            <p:cNvPr id="31758" name="矩形 15"/>
            <p:cNvSpPr/>
            <p:nvPr/>
          </p:nvSpPr>
          <p:spPr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9" name="文本框 16"/>
            <p:cNvSpPr txBox="1"/>
            <p:nvPr/>
          </p:nvSpPr>
          <p:spPr>
            <a:xfrm>
              <a:off x="599867" y="70500"/>
              <a:ext cx="1370484" cy="234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4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请在此处添加小标题</a:t>
              </a:r>
              <a:endParaRPr lang="zh-CN" altLang="en-US" sz="1400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60" name="文本框 17"/>
            <p:cNvSpPr txBox="1"/>
            <p:nvPr/>
          </p:nvSpPr>
          <p:spPr>
            <a:xfrm>
              <a:off x="0" y="360000"/>
              <a:ext cx="2500311" cy="7028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r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200" dirty="0">
                <a:latin typeface="宋体" panose="02010600030101010101" pitchFamily="2" charset="-122"/>
              </a:endParaRPr>
            </a:p>
          </p:txBody>
        </p:sp>
      </p:grpSp>
      <p:grpSp>
        <p:nvGrpSpPr>
          <p:cNvPr id="31754" name="组合 18"/>
          <p:cNvGrpSpPr/>
          <p:nvPr/>
        </p:nvGrpSpPr>
        <p:grpSpPr>
          <a:xfrm>
            <a:off x="8347075" y="4389438"/>
            <a:ext cx="3284538" cy="1397000"/>
            <a:chOff x="0" y="0"/>
            <a:chExt cx="2500311" cy="1062812"/>
          </a:xfrm>
        </p:grpSpPr>
        <p:sp>
          <p:nvSpPr>
            <p:cNvPr id="31755" name="矩形 19"/>
            <p:cNvSpPr/>
            <p:nvPr/>
          </p:nvSpPr>
          <p:spPr>
            <a:xfrm>
              <a:off x="0" y="0"/>
              <a:ext cx="2500311" cy="360000"/>
            </a:xfrm>
            <a:prstGeom prst="rec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6" name="文本框 20"/>
            <p:cNvSpPr txBox="1"/>
            <p:nvPr/>
          </p:nvSpPr>
          <p:spPr>
            <a:xfrm>
              <a:off x="599867" y="70500"/>
              <a:ext cx="1370484" cy="234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 eaLnBrk="1" hangingPunct="1"/>
              <a:r>
                <a:rPr lang="zh-CN" altLang="en-US" sz="14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请在此处添加小标题</a:t>
              </a:r>
              <a:endParaRPr lang="zh-CN" altLang="en-US" sz="1400" b="1" dirty="0">
                <a:solidFill>
                  <a:srgbClr val="FFFFFF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7" name="文本框 21"/>
            <p:cNvSpPr txBox="1"/>
            <p:nvPr/>
          </p:nvSpPr>
          <p:spPr>
            <a:xfrm>
              <a:off x="0" y="360000"/>
              <a:ext cx="2500311" cy="70281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rIns="0">
              <a:spAutoFit/>
            </a:bodyPr>
            <a:p>
              <a:pPr eaLnBrk="1" hangingPunct="1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zh-CN" altLang="en-US" sz="1200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772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773" name="组合 4"/>
          <p:cNvGrpSpPr/>
          <p:nvPr/>
        </p:nvGrpSpPr>
        <p:grpSpPr>
          <a:xfrm>
            <a:off x="0" y="1849438"/>
            <a:ext cx="6715125" cy="3151187"/>
            <a:chOff x="0" y="0"/>
            <a:chExt cx="6715760" cy="3151112"/>
          </a:xfrm>
        </p:grpSpPr>
        <p:sp>
          <p:nvSpPr>
            <p:cNvPr id="32778" name="矩形 8"/>
            <p:cNvSpPr/>
            <p:nvPr/>
          </p:nvSpPr>
          <p:spPr>
            <a:xfrm>
              <a:off x="0" y="0"/>
              <a:ext cx="6715760" cy="3151112"/>
            </a:xfrm>
            <a:prstGeom prst="rec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32779" name="组合 9"/>
            <p:cNvGrpSpPr/>
            <p:nvPr/>
          </p:nvGrpSpPr>
          <p:grpSpPr>
            <a:xfrm>
              <a:off x="545591" y="555714"/>
              <a:ext cx="3862664" cy="558840"/>
              <a:chOff x="0" y="0"/>
              <a:chExt cx="3862664" cy="558840"/>
            </a:xfrm>
          </p:grpSpPr>
          <p:sp>
            <p:nvSpPr>
              <p:cNvPr id="32781" name="文本框 11"/>
              <p:cNvSpPr txBox="1"/>
              <p:nvPr/>
            </p:nvSpPr>
            <p:spPr>
              <a:xfrm>
                <a:off x="0" y="0"/>
                <a:ext cx="2377440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20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2782" name="直接连接符 12"/>
              <p:cNvCxnSpPr/>
              <p:nvPr/>
            </p:nvCxnSpPr>
            <p:spPr>
              <a:xfrm>
                <a:off x="125259" y="558840"/>
                <a:ext cx="3737405" cy="0"/>
              </a:xfrm>
              <a:prstGeom prst="line">
                <a:avLst/>
              </a:prstGeom>
              <a:ln w="28575" cap="flat" cmpd="sng">
                <a:solidFill>
                  <a:schemeClr val="bg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  <p:sp>
          <p:nvSpPr>
            <p:cNvPr id="32780" name="矩形 10"/>
            <p:cNvSpPr/>
            <p:nvPr/>
          </p:nvSpPr>
          <p:spPr>
            <a:xfrm>
              <a:off x="566927" y="1291319"/>
              <a:ext cx="5570949" cy="138499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个性定制服务。专业的团队，完善的售后，热情的服务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个性定制服务。专业的团队，完善的售后，热情的服务</a:t>
              </a:r>
              <a:endPara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endPara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774" name="组合 13"/>
          <p:cNvGrpSpPr/>
          <p:nvPr/>
        </p:nvGrpSpPr>
        <p:grpSpPr>
          <a:xfrm>
            <a:off x="7034213" y="1849438"/>
            <a:ext cx="5014912" cy="3911600"/>
            <a:chOff x="0" y="0"/>
            <a:chExt cx="5014143" cy="3911866"/>
          </a:xfrm>
        </p:grpSpPr>
        <p:pic>
          <p:nvPicPr>
            <p:cNvPr id="3277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5014143" cy="39118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6" name="矩形 15"/>
            <p:cNvSpPr/>
            <p:nvPr/>
          </p:nvSpPr>
          <p:spPr>
            <a:xfrm>
              <a:off x="475488" y="197363"/>
              <a:ext cx="4100960" cy="22497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277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7496" y="420833"/>
              <a:ext cx="2984556" cy="18906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795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797" name="图片 4"/>
          <p:cNvPicPr>
            <a:picLocks noChangeAspect="1"/>
          </p:cNvPicPr>
          <p:nvPr/>
        </p:nvPicPr>
        <p:blipFill>
          <a:blip r:embed="rId1"/>
          <a:srcRect r="12254" b="9944"/>
          <a:stretch>
            <a:fillRect/>
          </a:stretch>
        </p:blipFill>
        <p:spPr>
          <a:xfrm>
            <a:off x="0" y="0"/>
            <a:ext cx="12185650" cy="6862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8" name="椭圆 8"/>
          <p:cNvSpPr/>
          <p:nvPr/>
        </p:nvSpPr>
        <p:spPr>
          <a:xfrm>
            <a:off x="1073150" y="1403350"/>
            <a:ext cx="1400175" cy="1400175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799" name="椭圆 11"/>
          <p:cNvSpPr/>
          <p:nvPr/>
        </p:nvSpPr>
        <p:spPr>
          <a:xfrm>
            <a:off x="2209800" y="1562100"/>
            <a:ext cx="2614613" cy="2614613"/>
          </a:xfrm>
          <a:prstGeom prst="ellipse">
            <a:avLst/>
          </a:prstGeom>
          <a:solidFill>
            <a:srgbClr val="00C8DB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800" name="椭圆 12"/>
          <p:cNvSpPr/>
          <p:nvPr/>
        </p:nvSpPr>
        <p:spPr>
          <a:xfrm>
            <a:off x="4587875" y="2671763"/>
            <a:ext cx="393700" cy="393700"/>
          </a:xfrm>
          <a:prstGeom prst="ellipse">
            <a:avLst/>
          </a:prstGeom>
          <a:solidFill>
            <a:srgbClr val="C3B8C7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801" name="Freeform 196"/>
          <p:cNvSpPr>
            <a:spLocks noEditPoints="1"/>
          </p:cNvSpPr>
          <p:nvPr/>
        </p:nvSpPr>
        <p:spPr>
          <a:xfrm>
            <a:off x="3348038" y="1724025"/>
            <a:ext cx="377825" cy="295275"/>
          </a:xfrm>
          <a:custGeom>
            <a:avLst/>
            <a:gdLst/>
            <a:ahLst/>
            <a:cxnLst>
              <a:cxn ang="0">
                <a:pos x="435219843" y="0"/>
              </a:cxn>
              <a:cxn ang="0">
                <a:pos x="0" y="117071924"/>
              </a:cxn>
              <a:cxn ang="0">
                <a:pos x="0" y="117071924"/>
              </a:cxn>
              <a:cxn ang="0">
                <a:pos x="0" y="569398621"/>
              </a:cxn>
              <a:cxn ang="0">
                <a:pos x="403374264" y="681150981"/>
              </a:cxn>
              <a:cxn ang="0">
                <a:pos x="403374264" y="228824284"/>
              </a:cxn>
              <a:cxn ang="0">
                <a:pos x="116766355" y="149000840"/>
              </a:cxn>
              <a:cxn ang="0">
                <a:pos x="435219843" y="63857832"/>
              </a:cxn>
              <a:cxn ang="0">
                <a:pos x="748363046" y="149000840"/>
              </a:cxn>
              <a:cxn ang="0">
                <a:pos x="748363046" y="149000840"/>
              </a:cxn>
              <a:cxn ang="0">
                <a:pos x="467063118" y="228824284"/>
              </a:cxn>
              <a:cxn ang="0">
                <a:pos x="467063118" y="681150981"/>
              </a:cxn>
              <a:cxn ang="0">
                <a:pos x="870437382" y="569398621"/>
              </a:cxn>
              <a:cxn ang="0">
                <a:pos x="870437382" y="117071924"/>
              </a:cxn>
              <a:cxn ang="0">
                <a:pos x="435219843" y="0"/>
              </a:cxn>
              <a:cxn ang="0">
                <a:pos x="758979007" y="329932903"/>
              </a:cxn>
              <a:cxn ang="0">
                <a:pos x="583829474" y="377825124"/>
              </a:cxn>
              <a:cxn ang="0">
                <a:pos x="583829474" y="292682116"/>
              </a:cxn>
              <a:cxn ang="0">
                <a:pos x="758979007" y="244787589"/>
              </a:cxn>
              <a:cxn ang="0">
                <a:pos x="758979007" y="329932903"/>
              </a:cxn>
            </a:cxnLst>
            <a:pathLst>
              <a:path w="164" h="128">
                <a:moveTo>
                  <a:pt x="82" y="0"/>
                </a:moveTo>
                <a:lnTo>
                  <a:pt x="0" y="22"/>
                </a:lnTo>
                <a:lnTo>
                  <a:pt x="0" y="107"/>
                </a:lnTo>
                <a:lnTo>
                  <a:pt x="76" y="128"/>
                </a:lnTo>
                <a:lnTo>
                  <a:pt x="76" y="43"/>
                </a:lnTo>
                <a:lnTo>
                  <a:pt x="22" y="28"/>
                </a:lnTo>
                <a:lnTo>
                  <a:pt x="82" y="12"/>
                </a:lnTo>
                <a:lnTo>
                  <a:pt x="141" y="28"/>
                </a:lnTo>
                <a:lnTo>
                  <a:pt x="88" y="43"/>
                </a:lnTo>
                <a:lnTo>
                  <a:pt x="88" y="128"/>
                </a:lnTo>
                <a:lnTo>
                  <a:pt x="164" y="107"/>
                </a:lnTo>
                <a:lnTo>
                  <a:pt x="164" y="22"/>
                </a:lnTo>
                <a:lnTo>
                  <a:pt x="82" y="0"/>
                </a:lnTo>
                <a:close/>
                <a:moveTo>
                  <a:pt x="143" y="62"/>
                </a:moveTo>
                <a:lnTo>
                  <a:pt x="110" y="71"/>
                </a:lnTo>
                <a:lnTo>
                  <a:pt x="110" y="55"/>
                </a:lnTo>
                <a:lnTo>
                  <a:pt x="143" y="46"/>
                </a:lnTo>
                <a:lnTo>
                  <a:pt x="143" y="62"/>
                </a:lnTo>
                <a:close/>
              </a:path>
            </a:pathLst>
          </a:custGeom>
          <a:solidFill>
            <a:srgbClr val="153245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3802" name="文本框 14"/>
          <p:cNvSpPr txBox="1"/>
          <p:nvPr/>
        </p:nvSpPr>
        <p:spPr>
          <a:xfrm>
            <a:off x="2654300" y="2119313"/>
            <a:ext cx="2214563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1600" b="1" dirty="0">
                <a:solidFill>
                  <a:srgbClr val="D0EEF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</a:t>
            </a:r>
            <a:endParaRPr lang="zh-CN" altLang="en-US" sz="1600" b="1" dirty="0">
              <a:solidFill>
                <a:srgbClr val="D0EEF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3" name="文本框 15"/>
          <p:cNvSpPr txBox="1"/>
          <p:nvPr/>
        </p:nvSpPr>
        <p:spPr>
          <a:xfrm>
            <a:off x="2530475" y="2465388"/>
            <a:ext cx="25781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 SIT AMET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804" name="直接连接符 16"/>
          <p:cNvCxnSpPr/>
          <p:nvPr/>
        </p:nvCxnSpPr>
        <p:spPr>
          <a:xfrm>
            <a:off x="2813050" y="2954338"/>
            <a:ext cx="141287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3805" name="文本框 17"/>
          <p:cNvSpPr txBox="1"/>
          <p:nvPr/>
        </p:nvSpPr>
        <p:spPr>
          <a:xfrm>
            <a:off x="2593975" y="3103563"/>
            <a:ext cx="1849438" cy="739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</a:t>
            </a:r>
            <a:endParaRPr lang="en-US" altLang="zh-CN" sz="1400" dirty="0">
              <a:solidFill>
                <a:srgbClr val="17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400" dirty="0">
                <a:solidFill>
                  <a:srgbClr val="1762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如虎添翼！</a:t>
            </a:r>
            <a:endParaRPr lang="zh-CN" altLang="en-US" sz="1400" dirty="0">
              <a:solidFill>
                <a:srgbClr val="1762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6" name="文本框 18"/>
          <p:cNvSpPr txBox="1"/>
          <p:nvPr/>
        </p:nvSpPr>
        <p:spPr>
          <a:xfrm>
            <a:off x="4600575" y="2600325"/>
            <a:ext cx="42386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7" name="文本框 19"/>
          <p:cNvSpPr txBox="1"/>
          <p:nvPr/>
        </p:nvSpPr>
        <p:spPr>
          <a:xfrm>
            <a:off x="1327150" y="1674813"/>
            <a:ext cx="1211263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1200" dirty="0">
                <a:solidFill>
                  <a:srgbClr val="00C8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SOMEWORDS IF YOU WANT</a:t>
            </a:r>
            <a:endParaRPr lang="zh-CN" altLang="en-US" sz="1400" dirty="0">
              <a:solidFill>
                <a:srgbClr val="00C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400" dirty="0">
              <a:solidFill>
                <a:srgbClr val="00C8D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08" name="椭圆 20"/>
          <p:cNvSpPr/>
          <p:nvPr/>
        </p:nvSpPr>
        <p:spPr>
          <a:xfrm>
            <a:off x="1495425" y="3387725"/>
            <a:ext cx="546100" cy="547688"/>
          </a:xfrm>
          <a:prstGeom prst="ellipse">
            <a:avLst/>
          </a:prstGeom>
          <a:solidFill>
            <a:srgbClr val="20323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组合 3"/>
          <p:cNvGrpSpPr/>
          <p:nvPr/>
        </p:nvGrpSpPr>
        <p:grpSpPr>
          <a:xfrm>
            <a:off x="1171575" y="1322388"/>
            <a:ext cx="3629025" cy="4021137"/>
            <a:chOff x="0" y="0"/>
            <a:chExt cx="3926934" cy="4352253"/>
          </a:xfrm>
        </p:grpSpPr>
        <p:sp>
          <p:nvSpPr>
            <p:cNvPr id="16397" name="等腰三角形 4"/>
            <p:cNvSpPr/>
            <p:nvPr/>
          </p:nvSpPr>
          <p:spPr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rgbClr val="7F7F7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98" name="等腰三角形 5"/>
            <p:cNvSpPr/>
            <p:nvPr/>
          </p:nvSpPr>
          <p:spPr>
            <a:xfrm rot="-5400000">
              <a:off x="-55589" y="665597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399" name="椭圆 6"/>
            <p:cNvSpPr/>
            <p:nvPr/>
          </p:nvSpPr>
          <p:spPr>
            <a:xfrm>
              <a:off x="25197" y="1363044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400" name="椭圆 7"/>
            <p:cNvSpPr/>
            <p:nvPr/>
          </p:nvSpPr>
          <p:spPr>
            <a:xfrm>
              <a:off x="2577897" y="4123653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401" name="椭圆 8"/>
            <p:cNvSpPr/>
            <p:nvPr/>
          </p:nvSpPr>
          <p:spPr>
            <a:xfrm>
              <a:off x="3698334" y="500199"/>
              <a:ext cx="228600" cy="228600"/>
            </a:xfrm>
            <a:prstGeom prst="ellipse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387" name="文本框 9"/>
          <p:cNvSpPr txBox="1"/>
          <p:nvPr/>
        </p:nvSpPr>
        <p:spPr>
          <a:xfrm>
            <a:off x="1870075" y="3178175"/>
            <a:ext cx="231775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文本框 10"/>
          <p:cNvSpPr txBox="1"/>
          <p:nvPr/>
        </p:nvSpPr>
        <p:spPr>
          <a:xfrm>
            <a:off x="3151188" y="2794000"/>
            <a:ext cx="9207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9" name="等腰三角形 11"/>
          <p:cNvSpPr/>
          <p:nvPr/>
        </p:nvSpPr>
        <p:spPr>
          <a:xfrm rot="-5400000">
            <a:off x="6832600" y="2532063"/>
            <a:ext cx="446088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90" name="文本框 12"/>
          <p:cNvSpPr txBox="1"/>
          <p:nvPr/>
        </p:nvSpPr>
        <p:spPr>
          <a:xfrm>
            <a:off x="7450138" y="2501900"/>
            <a:ext cx="26939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一、年度工作概述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1" name="等腰三角形 14"/>
          <p:cNvSpPr/>
          <p:nvPr/>
        </p:nvSpPr>
        <p:spPr>
          <a:xfrm rot="-5400000">
            <a:off x="6831013" y="3179763"/>
            <a:ext cx="447675" cy="385762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92" name="文本框 15"/>
          <p:cNvSpPr txBox="1"/>
          <p:nvPr/>
        </p:nvSpPr>
        <p:spPr>
          <a:xfrm>
            <a:off x="7450138" y="3149600"/>
            <a:ext cx="2693987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二、成功项目展示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3" name="等腰三角形 16"/>
          <p:cNvSpPr/>
          <p:nvPr/>
        </p:nvSpPr>
        <p:spPr>
          <a:xfrm rot="-5400000">
            <a:off x="6832600" y="3835400"/>
            <a:ext cx="446088" cy="385763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94" name="文本框 17"/>
          <p:cNvSpPr txBox="1"/>
          <p:nvPr/>
        </p:nvSpPr>
        <p:spPr>
          <a:xfrm>
            <a:off x="7450138" y="3805238"/>
            <a:ext cx="26939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三、工作存在不足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5" name="等腰三角形 18"/>
          <p:cNvSpPr/>
          <p:nvPr/>
        </p:nvSpPr>
        <p:spPr>
          <a:xfrm rot="-5400000">
            <a:off x="6831013" y="4489450"/>
            <a:ext cx="447675" cy="385763"/>
          </a:xfrm>
          <a:prstGeom prst="triangle">
            <a:avLst>
              <a:gd name="adj" fmla="val 50000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396" name="文本框 19"/>
          <p:cNvSpPr txBox="1"/>
          <p:nvPr/>
        </p:nvSpPr>
        <p:spPr>
          <a:xfrm>
            <a:off x="7450138" y="4459288"/>
            <a:ext cx="26939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四、明年工作计划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821" name="组合 4"/>
          <p:cNvGrpSpPr/>
          <p:nvPr/>
        </p:nvGrpSpPr>
        <p:grpSpPr>
          <a:xfrm>
            <a:off x="4595813" y="1638300"/>
            <a:ext cx="919162" cy="920750"/>
            <a:chOff x="0" y="0"/>
            <a:chExt cx="919063" cy="919397"/>
          </a:xfrm>
        </p:grpSpPr>
        <p:sp>
          <p:nvSpPr>
            <p:cNvPr id="34843" name="椭圆 8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5AB7F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844" name="Freeform 34"/>
            <p:cNvSpPr>
              <a:spLocks noEditPoints="1"/>
            </p:cNvSpPr>
            <p:nvPr/>
          </p:nvSpPr>
          <p:spPr>
            <a:xfrm>
              <a:off x="168543" y="347450"/>
              <a:ext cx="544580" cy="331854"/>
            </a:xfrm>
            <a:custGeom>
              <a:avLst/>
              <a:gdLst/>
              <a:ahLst/>
              <a:cxnLst>
                <a:cxn ang="0">
                  <a:pos x="96777717" y="259302607"/>
                </a:cxn>
                <a:cxn ang="0">
                  <a:pos x="29258798" y="288615376"/>
                </a:cxn>
                <a:cxn ang="0">
                  <a:pos x="535656689" y="130779006"/>
                </a:cxn>
                <a:cxn ang="0">
                  <a:pos x="542409181" y="105975548"/>
                </a:cxn>
                <a:cxn ang="0">
                  <a:pos x="481641254" y="108230954"/>
                </a:cxn>
                <a:cxn ang="0">
                  <a:pos x="535656689" y="130779006"/>
                </a:cxn>
                <a:cxn ang="0">
                  <a:pos x="553662334" y="130779006"/>
                </a:cxn>
                <a:cxn ang="0">
                  <a:pos x="560414826" y="119504980"/>
                </a:cxn>
                <a:cxn ang="0">
                  <a:pos x="553662334" y="365278155"/>
                </a:cxn>
                <a:cxn ang="0">
                  <a:pos x="571667979" y="365278155"/>
                </a:cxn>
                <a:cxn ang="0">
                  <a:pos x="551412004" y="324692861"/>
                </a:cxn>
                <a:cxn ang="0">
                  <a:pos x="542409181" y="324692861"/>
                </a:cxn>
                <a:cxn ang="0">
                  <a:pos x="506399391" y="403611046"/>
                </a:cxn>
                <a:cxn ang="0">
                  <a:pos x="551412004" y="403611046"/>
                </a:cxn>
                <a:cxn ang="0">
                  <a:pos x="551412004" y="324692861"/>
                </a:cxn>
                <a:cxn ang="0">
                  <a:pos x="308340296" y="0"/>
                </a:cxn>
                <a:cxn ang="0">
                  <a:pos x="310590626" y="130779006"/>
                </a:cxn>
                <a:cxn ang="0">
                  <a:pos x="814739687" y="241263864"/>
                </a:cxn>
                <a:cxn ang="0">
                  <a:pos x="558164496" y="281850660"/>
                </a:cxn>
                <a:cxn ang="0">
                  <a:pos x="168800297" y="498312567"/>
                </a:cxn>
                <a:cxn ang="0">
                  <a:pos x="310590626" y="281850660"/>
                </a:cxn>
                <a:cxn ang="0">
                  <a:pos x="42762282" y="209697191"/>
                </a:cxn>
                <a:cxn ang="0">
                  <a:pos x="42762282" y="157836369"/>
                </a:cxn>
                <a:cxn ang="0">
                  <a:pos x="47264443" y="9018620"/>
                </a:cxn>
                <a:cxn ang="0">
                  <a:pos x="229566724" y="157836369"/>
                </a:cxn>
                <a:cxn ang="0">
                  <a:pos x="711209478" y="171365802"/>
                </a:cxn>
                <a:cxn ang="0">
                  <a:pos x="814739687" y="241263864"/>
                </a:cxn>
                <a:cxn ang="0">
                  <a:pos x="310590626" y="196167759"/>
                </a:cxn>
                <a:cxn ang="0">
                  <a:pos x="310590626" y="234500650"/>
                </a:cxn>
                <a:cxn ang="0">
                  <a:pos x="396116690" y="216461907"/>
                </a:cxn>
                <a:cxn ang="0">
                  <a:pos x="357855070" y="216461907"/>
                </a:cxn>
                <a:cxn ang="0">
                  <a:pos x="396116690" y="216461907"/>
                </a:cxn>
                <a:cxn ang="0">
                  <a:pos x="441129303" y="196167759"/>
                </a:cxn>
                <a:cxn ang="0">
                  <a:pos x="441129303" y="234500650"/>
                </a:cxn>
                <a:cxn ang="0">
                  <a:pos x="526655367" y="216461907"/>
                </a:cxn>
                <a:cxn ang="0">
                  <a:pos x="488393746" y="216461907"/>
                </a:cxn>
                <a:cxn ang="0">
                  <a:pos x="526655367" y="216461907"/>
                </a:cxn>
                <a:cxn ang="0">
                  <a:pos x="571667979" y="196167759"/>
                </a:cxn>
                <a:cxn ang="0">
                  <a:pos x="571667979" y="234500650"/>
                </a:cxn>
                <a:cxn ang="0">
                  <a:pos x="765224913" y="216461907"/>
                </a:cxn>
                <a:cxn ang="0">
                  <a:pos x="695454164" y="205187881"/>
                </a:cxn>
                <a:cxn ang="0">
                  <a:pos x="765224913" y="216461907"/>
                </a:cxn>
              </a:cxnLst>
              <a:pathLst>
                <a:path w="363" h="221">
                  <a:moveTo>
                    <a:pt x="25" y="108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3" y="128"/>
                    <a:pt x="13" y="128"/>
                    <a:pt x="13" y="128"/>
                  </a:cubicBezTo>
                  <a:lnTo>
                    <a:pt x="25" y="108"/>
                  </a:lnTo>
                  <a:close/>
                  <a:moveTo>
                    <a:pt x="238" y="58"/>
                  </a:moveTo>
                  <a:cubicBezTo>
                    <a:pt x="239" y="54"/>
                    <a:pt x="241" y="50"/>
                    <a:pt x="243" y="47"/>
                  </a:cubicBezTo>
                  <a:cubicBezTo>
                    <a:pt x="243" y="47"/>
                    <a:pt x="242" y="47"/>
                    <a:pt x="241" y="47"/>
                  </a:cubicBezTo>
                  <a:cubicBezTo>
                    <a:pt x="237" y="47"/>
                    <a:pt x="229" y="47"/>
                    <a:pt x="224" y="47"/>
                  </a:cubicBezTo>
                  <a:cubicBezTo>
                    <a:pt x="220" y="47"/>
                    <a:pt x="217" y="47"/>
                    <a:pt x="214" y="48"/>
                  </a:cubicBezTo>
                  <a:cubicBezTo>
                    <a:pt x="226" y="58"/>
                    <a:pt x="226" y="58"/>
                    <a:pt x="226" y="58"/>
                  </a:cubicBezTo>
                  <a:lnTo>
                    <a:pt x="238" y="58"/>
                  </a:lnTo>
                  <a:close/>
                  <a:moveTo>
                    <a:pt x="249" y="53"/>
                  </a:moveTo>
                  <a:cubicBezTo>
                    <a:pt x="248" y="53"/>
                    <a:pt x="247" y="55"/>
                    <a:pt x="246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1" y="55"/>
                    <a:pt x="250" y="53"/>
                    <a:pt x="249" y="53"/>
                  </a:cubicBezTo>
                  <a:close/>
                  <a:moveTo>
                    <a:pt x="250" y="150"/>
                  </a:moveTo>
                  <a:cubicBezTo>
                    <a:pt x="249" y="150"/>
                    <a:pt x="246" y="154"/>
                    <a:pt x="246" y="162"/>
                  </a:cubicBezTo>
                  <a:cubicBezTo>
                    <a:pt x="246" y="169"/>
                    <a:pt x="249" y="173"/>
                    <a:pt x="250" y="173"/>
                  </a:cubicBezTo>
                  <a:cubicBezTo>
                    <a:pt x="251" y="173"/>
                    <a:pt x="254" y="169"/>
                    <a:pt x="254" y="162"/>
                  </a:cubicBezTo>
                  <a:cubicBezTo>
                    <a:pt x="254" y="154"/>
                    <a:pt x="251" y="150"/>
                    <a:pt x="250" y="150"/>
                  </a:cubicBezTo>
                  <a:close/>
                  <a:moveTo>
                    <a:pt x="245" y="144"/>
                  </a:moveTo>
                  <a:cubicBezTo>
                    <a:pt x="244" y="144"/>
                    <a:pt x="243" y="144"/>
                    <a:pt x="243" y="144"/>
                  </a:cubicBezTo>
                  <a:cubicBezTo>
                    <a:pt x="242" y="144"/>
                    <a:pt x="242" y="144"/>
                    <a:pt x="241" y="144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5" y="176"/>
                    <a:pt x="214" y="179"/>
                    <a:pt x="225" y="179"/>
                  </a:cubicBezTo>
                  <a:cubicBezTo>
                    <a:pt x="231" y="179"/>
                    <a:pt x="238" y="179"/>
                    <a:pt x="243" y="179"/>
                  </a:cubicBezTo>
                  <a:cubicBezTo>
                    <a:pt x="243" y="179"/>
                    <a:pt x="244" y="179"/>
                    <a:pt x="245" y="179"/>
                  </a:cubicBezTo>
                  <a:cubicBezTo>
                    <a:pt x="241" y="175"/>
                    <a:pt x="238" y="169"/>
                    <a:pt x="238" y="162"/>
                  </a:cubicBezTo>
                  <a:cubicBezTo>
                    <a:pt x="238" y="154"/>
                    <a:pt x="241" y="148"/>
                    <a:pt x="245" y="144"/>
                  </a:cubicBezTo>
                  <a:close/>
                  <a:moveTo>
                    <a:pt x="208" y="58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33" y="48"/>
                    <a:pt x="138" y="58"/>
                  </a:cubicBezTo>
                  <a:lnTo>
                    <a:pt x="208" y="58"/>
                  </a:lnTo>
                  <a:close/>
                  <a:moveTo>
                    <a:pt x="362" y="107"/>
                  </a:moveTo>
                  <a:cubicBezTo>
                    <a:pt x="361" y="119"/>
                    <a:pt x="332" y="125"/>
                    <a:pt x="316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75" y="221"/>
                    <a:pt x="75" y="221"/>
                    <a:pt x="75" y="221"/>
                  </a:cubicBezTo>
                  <a:cubicBezTo>
                    <a:pt x="75" y="221"/>
                    <a:pt x="113" y="172"/>
                    <a:pt x="121" y="162"/>
                  </a:cubicBezTo>
                  <a:cubicBezTo>
                    <a:pt x="127" y="153"/>
                    <a:pt x="138" y="141"/>
                    <a:pt x="138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92" y="125"/>
                    <a:pt x="46" y="103"/>
                    <a:pt x="19" y="93"/>
                  </a:cubicBezTo>
                  <a:cubicBezTo>
                    <a:pt x="2" y="87"/>
                    <a:pt x="5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46" y="37"/>
                    <a:pt x="54" y="47"/>
                  </a:cubicBezTo>
                  <a:cubicBezTo>
                    <a:pt x="66" y="61"/>
                    <a:pt x="81" y="69"/>
                    <a:pt x="102" y="70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93" y="70"/>
                    <a:pt x="305" y="72"/>
                    <a:pt x="316" y="76"/>
                  </a:cubicBezTo>
                  <a:cubicBezTo>
                    <a:pt x="337" y="83"/>
                    <a:pt x="350" y="91"/>
                    <a:pt x="358" y="99"/>
                  </a:cubicBezTo>
                  <a:cubicBezTo>
                    <a:pt x="362" y="102"/>
                    <a:pt x="363" y="105"/>
                    <a:pt x="362" y="107"/>
                  </a:cubicBezTo>
                  <a:close/>
                  <a:moveTo>
                    <a:pt x="147" y="96"/>
                  </a:moveTo>
                  <a:cubicBezTo>
                    <a:pt x="147" y="91"/>
                    <a:pt x="143" y="87"/>
                    <a:pt x="138" y="87"/>
                  </a:cubicBezTo>
                  <a:cubicBezTo>
                    <a:pt x="134" y="87"/>
                    <a:pt x="130" y="91"/>
                    <a:pt x="130" y="96"/>
                  </a:cubicBezTo>
                  <a:cubicBezTo>
                    <a:pt x="130" y="100"/>
                    <a:pt x="134" y="104"/>
                    <a:pt x="138" y="104"/>
                  </a:cubicBezTo>
                  <a:cubicBezTo>
                    <a:pt x="143" y="104"/>
                    <a:pt x="147" y="100"/>
                    <a:pt x="147" y="96"/>
                  </a:cubicBezTo>
                  <a:close/>
                  <a:moveTo>
                    <a:pt x="176" y="96"/>
                  </a:moveTo>
                  <a:cubicBezTo>
                    <a:pt x="176" y="91"/>
                    <a:pt x="172" y="87"/>
                    <a:pt x="167" y="87"/>
                  </a:cubicBezTo>
                  <a:cubicBezTo>
                    <a:pt x="162" y="87"/>
                    <a:pt x="159" y="91"/>
                    <a:pt x="159" y="96"/>
                  </a:cubicBezTo>
                  <a:cubicBezTo>
                    <a:pt x="159" y="100"/>
                    <a:pt x="162" y="104"/>
                    <a:pt x="167" y="104"/>
                  </a:cubicBezTo>
                  <a:cubicBezTo>
                    <a:pt x="172" y="104"/>
                    <a:pt x="176" y="100"/>
                    <a:pt x="176" y="96"/>
                  </a:cubicBezTo>
                  <a:close/>
                  <a:moveTo>
                    <a:pt x="205" y="96"/>
                  </a:moveTo>
                  <a:cubicBezTo>
                    <a:pt x="205" y="91"/>
                    <a:pt x="201" y="87"/>
                    <a:pt x="196" y="87"/>
                  </a:cubicBezTo>
                  <a:cubicBezTo>
                    <a:pt x="191" y="87"/>
                    <a:pt x="188" y="91"/>
                    <a:pt x="188" y="96"/>
                  </a:cubicBezTo>
                  <a:cubicBezTo>
                    <a:pt x="188" y="100"/>
                    <a:pt x="191" y="104"/>
                    <a:pt x="196" y="104"/>
                  </a:cubicBezTo>
                  <a:cubicBezTo>
                    <a:pt x="201" y="104"/>
                    <a:pt x="205" y="100"/>
                    <a:pt x="205" y="96"/>
                  </a:cubicBezTo>
                  <a:close/>
                  <a:moveTo>
                    <a:pt x="234" y="96"/>
                  </a:moveTo>
                  <a:cubicBezTo>
                    <a:pt x="234" y="91"/>
                    <a:pt x="230" y="87"/>
                    <a:pt x="225" y="87"/>
                  </a:cubicBezTo>
                  <a:cubicBezTo>
                    <a:pt x="220" y="87"/>
                    <a:pt x="217" y="91"/>
                    <a:pt x="217" y="96"/>
                  </a:cubicBezTo>
                  <a:cubicBezTo>
                    <a:pt x="217" y="100"/>
                    <a:pt x="220" y="104"/>
                    <a:pt x="225" y="104"/>
                  </a:cubicBezTo>
                  <a:cubicBezTo>
                    <a:pt x="230" y="104"/>
                    <a:pt x="234" y="100"/>
                    <a:pt x="234" y="96"/>
                  </a:cubicBezTo>
                  <a:close/>
                  <a:moveTo>
                    <a:pt x="262" y="96"/>
                  </a:moveTo>
                  <a:cubicBezTo>
                    <a:pt x="262" y="91"/>
                    <a:pt x="259" y="87"/>
                    <a:pt x="254" y="87"/>
                  </a:cubicBezTo>
                  <a:cubicBezTo>
                    <a:pt x="249" y="87"/>
                    <a:pt x="245" y="91"/>
                    <a:pt x="245" y="96"/>
                  </a:cubicBezTo>
                  <a:cubicBezTo>
                    <a:pt x="245" y="100"/>
                    <a:pt x="249" y="104"/>
                    <a:pt x="254" y="104"/>
                  </a:cubicBezTo>
                  <a:cubicBezTo>
                    <a:pt x="259" y="104"/>
                    <a:pt x="262" y="100"/>
                    <a:pt x="262" y="96"/>
                  </a:cubicBezTo>
                  <a:close/>
                  <a:moveTo>
                    <a:pt x="340" y="96"/>
                  </a:moveTo>
                  <a:cubicBezTo>
                    <a:pt x="336" y="94"/>
                    <a:pt x="331" y="91"/>
                    <a:pt x="325" y="89"/>
                  </a:cubicBezTo>
                  <a:cubicBezTo>
                    <a:pt x="322" y="90"/>
                    <a:pt x="316" y="91"/>
                    <a:pt x="309" y="91"/>
                  </a:cubicBezTo>
                  <a:cubicBezTo>
                    <a:pt x="300" y="91"/>
                    <a:pt x="300" y="104"/>
                    <a:pt x="310" y="105"/>
                  </a:cubicBezTo>
                  <a:cubicBezTo>
                    <a:pt x="322" y="105"/>
                    <a:pt x="335" y="101"/>
                    <a:pt x="340" y="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4822" name="组合 10"/>
          <p:cNvGrpSpPr/>
          <p:nvPr/>
        </p:nvGrpSpPr>
        <p:grpSpPr>
          <a:xfrm>
            <a:off x="4597400" y="2932113"/>
            <a:ext cx="919163" cy="919162"/>
            <a:chOff x="0" y="0"/>
            <a:chExt cx="919063" cy="919397"/>
          </a:xfrm>
        </p:grpSpPr>
        <p:sp>
          <p:nvSpPr>
            <p:cNvPr id="34841" name="椭圆 11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44D00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4842" name="组合 12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236198" y="262106"/>
              <a:ext cx="438912" cy="4328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4823" name="组合 15"/>
          <p:cNvGrpSpPr/>
          <p:nvPr/>
        </p:nvGrpSpPr>
        <p:grpSpPr>
          <a:xfrm>
            <a:off x="4608513" y="4332288"/>
            <a:ext cx="919162" cy="920750"/>
            <a:chOff x="0" y="0"/>
            <a:chExt cx="919063" cy="919397"/>
          </a:xfrm>
        </p:grpSpPr>
        <p:sp>
          <p:nvSpPr>
            <p:cNvPr id="34839" name="椭圆 16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4840" name="组合 1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3529" y="245241"/>
              <a:ext cx="432816" cy="3901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4824" name="组合 22"/>
          <p:cNvPicPr/>
          <p:nvPr/>
        </p:nvPicPr>
        <p:blipFill>
          <a:blip r:embed="rId3"/>
          <a:stretch>
            <a:fillRect/>
          </a:stretch>
        </p:blipFill>
        <p:spPr>
          <a:xfrm>
            <a:off x="6510338" y="1639888"/>
            <a:ext cx="920750" cy="920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5" name="组合 25"/>
          <p:cNvGrpSpPr/>
          <p:nvPr/>
        </p:nvGrpSpPr>
        <p:grpSpPr>
          <a:xfrm>
            <a:off x="6518275" y="2932113"/>
            <a:ext cx="919163" cy="919162"/>
            <a:chOff x="0" y="0"/>
            <a:chExt cx="919063" cy="919397"/>
          </a:xfrm>
        </p:grpSpPr>
        <p:sp>
          <p:nvSpPr>
            <p:cNvPr id="34837" name="椭圆 26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838" name="Freeform 30"/>
            <p:cNvSpPr>
              <a:spLocks noEditPoints="1"/>
            </p:cNvSpPr>
            <p:nvPr/>
          </p:nvSpPr>
          <p:spPr>
            <a:xfrm>
              <a:off x="212246" y="210141"/>
              <a:ext cx="489080" cy="499117"/>
            </a:xfrm>
            <a:custGeom>
              <a:avLst/>
              <a:gdLst/>
              <a:ahLst/>
              <a:cxnLst>
                <a:cxn ang="0">
                  <a:pos x="152647524" y="74353912"/>
                </a:cxn>
                <a:cxn ang="0">
                  <a:pos x="158071321" y="71274786"/>
                </a:cxn>
                <a:cxn ang="0">
                  <a:pos x="157850071" y="62949865"/>
                </a:cxn>
                <a:cxn ang="0">
                  <a:pos x="150433356" y="63520236"/>
                </a:cxn>
                <a:cxn ang="0">
                  <a:pos x="147002143" y="58844476"/>
                </a:cxn>
                <a:cxn ang="0">
                  <a:pos x="139917470" y="62949865"/>
                </a:cxn>
                <a:cxn ang="0">
                  <a:pos x="136485925" y="66599025"/>
                </a:cxn>
                <a:cxn ang="0">
                  <a:pos x="132722338" y="73897683"/>
                </a:cxn>
                <a:cxn ang="0">
                  <a:pos x="137260801" y="77318897"/>
                </a:cxn>
                <a:cxn ang="0">
                  <a:pos x="137592843" y="85757959"/>
                </a:cxn>
                <a:cxn ang="0">
                  <a:pos x="144898767" y="85073446"/>
                </a:cxn>
                <a:cxn ang="0">
                  <a:pos x="148330312" y="89749206"/>
                </a:cxn>
                <a:cxn ang="0">
                  <a:pos x="155414652" y="85643817"/>
                </a:cxn>
                <a:cxn ang="0">
                  <a:pos x="158846197" y="82108461"/>
                </a:cxn>
                <a:cxn ang="0">
                  <a:pos x="162720576" y="74696000"/>
                </a:cxn>
                <a:cxn ang="0">
                  <a:pos x="105159520" y="83477149"/>
                </a:cxn>
                <a:cxn ang="0">
                  <a:pos x="102724433" y="70590610"/>
                </a:cxn>
                <a:cxn ang="0">
                  <a:pos x="117003906" y="79029335"/>
                </a:cxn>
                <a:cxn ang="0">
                  <a:pos x="121099535" y="69564347"/>
                </a:cxn>
                <a:cxn ang="0">
                  <a:pos x="114015195" y="68195659"/>
                </a:cxn>
                <a:cxn ang="0">
                  <a:pos x="109033898" y="57932017"/>
                </a:cxn>
                <a:cxn ang="0">
                  <a:pos x="102724433" y="62493636"/>
                </a:cxn>
                <a:cxn ang="0">
                  <a:pos x="96304177" y="57932017"/>
                </a:cxn>
                <a:cxn ang="0">
                  <a:pos x="93868758" y="65686904"/>
                </a:cxn>
                <a:cxn ang="0">
                  <a:pos x="84902624" y="68309801"/>
                </a:cxn>
                <a:cxn ang="0">
                  <a:pos x="88555420" y="79257618"/>
                </a:cxn>
                <a:cxn ang="0">
                  <a:pos x="85013083" y="86442134"/>
                </a:cxn>
                <a:cxn ang="0">
                  <a:pos x="94090009" y="89065031"/>
                </a:cxn>
                <a:cxn ang="0">
                  <a:pos x="97078720" y="96819580"/>
                </a:cxn>
                <a:cxn ang="0">
                  <a:pos x="104606227" y="91915874"/>
                </a:cxn>
                <a:cxn ang="0">
                  <a:pos x="110251608" y="96249547"/>
                </a:cxn>
                <a:cxn ang="0">
                  <a:pos x="114125654" y="86213850"/>
                </a:cxn>
                <a:cxn ang="0">
                  <a:pos x="121542369" y="83705095"/>
                </a:cxn>
                <a:cxn ang="0">
                  <a:pos x="51472842" y="46186220"/>
                </a:cxn>
                <a:cxn ang="0">
                  <a:pos x="111247734" y="30904730"/>
                </a:cxn>
                <a:cxn ang="0">
                  <a:pos x="139142595" y="55195316"/>
                </a:cxn>
                <a:cxn ang="0">
                  <a:pos x="140028262" y="41852548"/>
                </a:cxn>
                <a:cxn ang="0">
                  <a:pos x="151208231" y="30904730"/>
                </a:cxn>
                <a:cxn ang="0">
                  <a:pos x="139807011" y="19614825"/>
                </a:cxn>
                <a:cxn ang="0">
                  <a:pos x="138810553" y="6386199"/>
                </a:cxn>
                <a:cxn ang="0">
                  <a:pos x="125527206" y="1938722"/>
                </a:cxn>
                <a:cxn ang="0">
                  <a:pos x="116229030" y="1938722"/>
                </a:cxn>
                <a:cxn ang="0">
                  <a:pos x="103166934" y="6728286"/>
                </a:cxn>
                <a:cxn ang="0">
                  <a:pos x="102281600" y="20071055"/>
                </a:cxn>
                <a:cxn ang="0">
                  <a:pos x="91101298" y="30904730"/>
                </a:cxn>
                <a:cxn ang="0">
                  <a:pos x="102392059" y="42194635"/>
                </a:cxn>
                <a:cxn ang="0">
                  <a:pos x="103498977" y="55537404"/>
                </a:cxn>
                <a:cxn ang="0">
                  <a:pos x="116671864" y="59984881"/>
                </a:cxn>
                <a:cxn ang="0">
                  <a:pos x="126080832" y="59984881"/>
                </a:cxn>
                <a:cxn ang="0">
                  <a:pos x="139142595" y="55195316"/>
                </a:cxn>
                <a:cxn ang="0">
                  <a:pos x="47820047" y="135479197"/>
                </a:cxn>
                <a:cxn ang="0">
                  <a:pos x="0" y="157602778"/>
                </a:cxn>
                <a:cxn ang="0">
                  <a:pos x="102834892" y="157602778"/>
                </a:cxn>
                <a:cxn ang="0">
                  <a:pos x="48705381" y="122022287"/>
                </a:cxn>
                <a:cxn ang="0">
                  <a:pos x="47488004" y="131829700"/>
                </a:cxn>
                <a:cxn ang="0">
                  <a:pos x="57893098" y="127382223"/>
                </a:cxn>
              </a:cxnLst>
              <a:pathLst>
                <a:path w="1470" h="1478">
                  <a:moveTo>
                    <a:pt x="1334" y="696"/>
                  </a:moveTo>
                  <a:cubicBezTo>
                    <a:pt x="1310" y="696"/>
                    <a:pt x="1290" y="676"/>
                    <a:pt x="1290" y="652"/>
                  </a:cubicBezTo>
                  <a:cubicBezTo>
                    <a:pt x="1290" y="627"/>
                    <a:pt x="1310" y="607"/>
                    <a:pt x="1334" y="607"/>
                  </a:cubicBezTo>
                  <a:cubicBezTo>
                    <a:pt x="1359" y="607"/>
                    <a:pt x="1379" y="627"/>
                    <a:pt x="1379" y="652"/>
                  </a:cubicBezTo>
                  <a:cubicBezTo>
                    <a:pt x="1379" y="676"/>
                    <a:pt x="1359" y="696"/>
                    <a:pt x="1334" y="696"/>
                  </a:cubicBezTo>
                  <a:close/>
                  <a:moveTo>
                    <a:pt x="1469" y="646"/>
                  </a:moveTo>
                  <a:cubicBezTo>
                    <a:pt x="1469" y="637"/>
                    <a:pt x="1462" y="630"/>
                    <a:pt x="1454" y="629"/>
                  </a:cubicBezTo>
                  <a:lnTo>
                    <a:pt x="1428" y="625"/>
                  </a:lnTo>
                  <a:cubicBezTo>
                    <a:pt x="1426" y="617"/>
                    <a:pt x="1423" y="610"/>
                    <a:pt x="1419" y="602"/>
                  </a:cubicBezTo>
                  <a:lnTo>
                    <a:pt x="1434" y="582"/>
                  </a:lnTo>
                  <a:cubicBezTo>
                    <a:pt x="1439" y="575"/>
                    <a:pt x="1439" y="565"/>
                    <a:pt x="1433" y="559"/>
                  </a:cubicBezTo>
                  <a:cubicBezTo>
                    <a:pt x="1430" y="556"/>
                    <a:pt x="1428" y="554"/>
                    <a:pt x="1426" y="552"/>
                  </a:cubicBezTo>
                  <a:cubicBezTo>
                    <a:pt x="1422" y="549"/>
                    <a:pt x="1418" y="547"/>
                    <a:pt x="1413" y="547"/>
                  </a:cubicBezTo>
                  <a:cubicBezTo>
                    <a:pt x="1409" y="547"/>
                    <a:pt x="1406" y="548"/>
                    <a:pt x="1402" y="551"/>
                  </a:cubicBezTo>
                  <a:lnTo>
                    <a:pt x="1382" y="567"/>
                  </a:lnTo>
                  <a:cubicBezTo>
                    <a:pt x="1375" y="562"/>
                    <a:pt x="1367" y="559"/>
                    <a:pt x="1359" y="557"/>
                  </a:cubicBezTo>
                  <a:lnTo>
                    <a:pt x="1355" y="532"/>
                  </a:lnTo>
                  <a:cubicBezTo>
                    <a:pt x="1354" y="523"/>
                    <a:pt x="1347" y="517"/>
                    <a:pt x="1338" y="516"/>
                  </a:cubicBezTo>
                  <a:cubicBezTo>
                    <a:pt x="1337" y="516"/>
                    <a:pt x="1335" y="516"/>
                    <a:pt x="1334" y="516"/>
                  </a:cubicBezTo>
                  <a:cubicBezTo>
                    <a:pt x="1332" y="516"/>
                    <a:pt x="1330" y="516"/>
                    <a:pt x="1328" y="516"/>
                  </a:cubicBezTo>
                  <a:cubicBezTo>
                    <a:pt x="1319" y="517"/>
                    <a:pt x="1312" y="524"/>
                    <a:pt x="1311" y="532"/>
                  </a:cubicBezTo>
                  <a:lnTo>
                    <a:pt x="1308" y="558"/>
                  </a:lnTo>
                  <a:cubicBezTo>
                    <a:pt x="1300" y="560"/>
                    <a:pt x="1292" y="563"/>
                    <a:pt x="1285" y="567"/>
                  </a:cubicBezTo>
                  <a:lnTo>
                    <a:pt x="1264" y="552"/>
                  </a:lnTo>
                  <a:cubicBezTo>
                    <a:pt x="1261" y="550"/>
                    <a:pt x="1257" y="549"/>
                    <a:pt x="1254" y="549"/>
                  </a:cubicBezTo>
                  <a:cubicBezTo>
                    <a:pt x="1249" y="549"/>
                    <a:pt x="1245" y="550"/>
                    <a:pt x="1241" y="553"/>
                  </a:cubicBezTo>
                  <a:cubicBezTo>
                    <a:pt x="1239" y="556"/>
                    <a:pt x="1236" y="558"/>
                    <a:pt x="1234" y="560"/>
                  </a:cubicBezTo>
                  <a:cubicBezTo>
                    <a:pt x="1228" y="567"/>
                    <a:pt x="1228" y="577"/>
                    <a:pt x="1233" y="584"/>
                  </a:cubicBezTo>
                  <a:lnTo>
                    <a:pt x="1249" y="604"/>
                  </a:lnTo>
                  <a:cubicBezTo>
                    <a:pt x="1245" y="611"/>
                    <a:pt x="1242" y="619"/>
                    <a:pt x="1240" y="627"/>
                  </a:cubicBezTo>
                  <a:lnTo>
                    <a:pt x="1214" y="631"/>
                  </a:lnTo>
                  <a:cubicBezTo>
                    <a:pt x="1206" y="632"/>
                    <a:pt x="1199" y="639"/>
                    <a:pt x="1199" y="648"/>
                  </a:cubicBezTo>
                  <a:cubicBezTo>
                    <a:pt x="1199" y="649"/>
                    <a:pt x="1199" y="651"/>
                    <a:pt x="1199" y="652"/>
                  </a:cubicBezTo>
                  <a:cubicBezTo>
                    <a:pt x="1199" y="654"/>
                    <a:pt x="1199" y="656"/>
                    <a:pt x="1199" y="658"/>
                  </a:cubicBezTo>
                  <a:cubicBezTo>
                    <a:pt x="1199" y="667"/>
                    <a:pt x="1206" y="674"/>
                    <a:pt x="1215" y="675"/>
                  </a:cubicBezTo>
                  <a:lnTo>
                    <a:pt x="1240" y="678"/>
                  </a:lnTo>
                  <a:cubicBezTo>
                    <a:pt x="1242" y="686"/>
                    <a:pt x="1246" y="694"/>
                    <a:pt x="1250" y="701"/>
                  </a:cubicBezTo>
                  <a:lnTo>
                    <a:pt x="1235" y="722"/>
                  </a:lnTo>
                  <a:cubicBezTo>
                    <a:pt x="1229" y="729"/>
                    <a:pt x="1230" y="739"/>
                    <a:pt x="1236" y="745"/>
                  </a:cubicBezTo>
                  <a:cubicBezTo>
                    <a:pt x="1238" y="747"/>
                    <a:pt x="1240" y="750"/>
                    <a:pt x="1243" y="752"/>
                  </a:cubicBezTo>
                  <a:cubicBezTo>
                    <a:pt x="1246" y="755"/>
                    <a:pt x="1251" y="756"/>
                    <a:pt x="1255" y="756"/>
                  </a:cubicBezTo>
                  <a:cubicBezTo>
                    <a:pt x="1259" y="756"/>
                    <a:pt x="1263" y="755"/>
                    <a:pt x="1266" y="753"/>
                  </a:cubicBezTo>
                  <a:lnTo>
                    <a:pt x="1286" y="737"/>
                  </a:lnTo>
                  <a:cubicBezTo>
                    <a:pt x="1294" y="741"/>
                    <a:pt x="1301" y="744"/>
                    <a:pt x="1309" y="746"/>
                  </a:cubicBezTo>
                  <a:lnTo>
                    <a:pt x="1313" y="772"/>
                  </a:lnTo>
                  <a:cubicBezTo>
                    <a:pt x="1314" y="780"/>
                    <a:pt x="1322" y="787"/>
                    <a:pt x="1331" y="787"/>
                  </a:cubicBezTo>
                  <a:cubicBezTo>
                    <a:pt x="1332" y="787"/>
                    <a:pt x="1333" y="787"/>
                    <a:pt x="1334" y="787"/>
                  </a:cubicBezTo>
                  <a:cubicBezTo>
                    <a:pt x="1336" y="787"/>
                    <a:pt x="1338" y="787"/>
                    <a:pt x="1340" y="787"/>
                  </a:cubicBezTo>
                  <a:cubicBezTo>
                    <a:pt x="1349" y="787"/>
                    <a:pt x="1356" y="780"/>
                    <a:pt x="1357" y="771"/>
                  </a:cubicBezTo>
                  <a:lnTo>
                    <a:pt x="1361" y="746"/>
                  </a:lnTo>
                  <a:cubicBezTo>
                    <a:pt x="1369" y="744"/>
                    <a:pt x="1376" y="740"/>
                    <a:pt x="1384" y="736"/>
                  </a:cubicBezTo>
                  <a:lnTo>
                    <a:pt x="1404" y="751"/>
                  </a:lnTo>
                  <a:cubicBezTo>
                    <a:pt x="1407" y="754"/>
                    <a:pt x="1411" y="755"/>
                    <a:pt x="1415" y="755"/>
                  </a:cubicBezTo>
                  <a:cubicBezTo>
                    <a:pt x="1419" y="755"/>
                    <a:pt x="1424" y="753"/>
                    <a:pt x="1427" y="750"/>
                  </a:cubicBezTo>
                  <a:cubicBezTo>
                    <a:pt x="1430" y="748"/>
                    <a:pt x="1432" y="746"/>
                    <a:pt x="1434" y="743"/>
                  </a:cubicBezTo>
                  <a:cubicBezTo>
                    <a:pt x="1440" y="737"/>
                    <a:pt x="1440" y="727"/>
                    <a:pt x="1435" y="720"/>
                  </a:cubicBezTo>
                  <a:lnTo>
                    <a:pt x="1419" y="700"/>
                  </a:lnTo>
                  <a:cubicBezTo>
                    <a:pt x="1424" y="692"/>
                    <a:pt x="1427" y="685"/>
                    <a:pt x="1429" y="677"/>
                  </a:cubicBezTo>
                  <a:lnTo>
                    <a:pt x="1454" y="673"/>
                  </a:lnTo>
                  <a:cubicBezTo>
                    <a:pt x="1463" y="672"/>
                    <a:pt x="1469" y="664"/>
                    <a:pt x="1470" y="655"/>
                  </a:cubicBezTo>
                  <a:cubicBezTo>
                    <a:pt x="1470" y="654"/>
                    <a:pt x="1470" y="653"/>
                    <a:pt x="1470" y="652"/>
                  </a:cubicBezTo>
                  <a:cubicBezTo>
                    <a:pt x="1470" y="650"/>
                    <a:pt x="1470" y="648"/>
                    <a:pt x="1469" y="646"/>
                  </a:cubicBezTo>
                  <a:close/>
                  <a:moveTo>
                    <a:pt x="982" y="700"/>
                  </a:moveTo>
                  <a:cubicBezTo>
                    <a:pt x="976" y="715"/>
                    <a:pt x="965" y="726"/>
                    <a:pt x="950" y="732"/>
                  </a:cubicBezTo>
                  <a:cubicBezTo>
                    <a:pt x="943" y="735"/>
                    <a:pt x="936" y="737"/>
                    <a:pt x="928" y="737"/>
                  </a:cubicBezTo>
                  <a:cubicBezTo>
                    <a:pt x="904" y="737"/>
                    <a:pt x="883" y="722"/>
                    <a:pt x="874" y="700"/>
                  </a:cubicBezTo>
                  <a:cubicBezTo>
                    <a:pt x="861" y="670"/>
                    <a:pt x="876" y="636"/>
                    <a:pt x="906" y="623"/>
                  </a:cubicBezTo>
                  <a:cubicBezTo>
                    <a:pt x="913" y="620"/>
                    <a:pt x="920" y="619"/>
                    <a:pt x="928" y="619"/>
                  </a:cubicBezTo>
                  <a:cubicBezTo>
                    <a:pt x="952" y="619"/>
                    <a:pt x="973" y="633"/>
                    <a:pt x="983" y="655"/>
                  </a:cubicBezTo>
                  <a:cubicBezTo>
                    <a:pt x="989" y="670"/>
                    <a:pt x="988" y="686"/>
                    <a:pt x="982" y="700"/>
                  </a:cubicBezTo>
                  <a:close/>
                  <a:moveTo>
                    <a:pt x="1090" y="713"/>
                  </a:moveTo>
                  <a:lnTo>
                    <a:pt x="1057" y="693"/>
                  </a:lnTo>
                  <a:cubicBezTo>
                    <a:pt x="1058" y="683"/>
                    <a:pt x="1058" y="671"/>
                    <a:pt x="1056" y="660"/>
                  </a:cubicBezTo>
                  <a:lnTo>
                    <a:pt x="1090" y="641"/>
                  </a:lnTo>
                  <a:cubicBezTo>
                    <a:pt x="1097" y="636"/>
                    <a:pt x="1100" y="627"/>
                    <a:pt x="1098" y="619"/>
                  </a:cubicBezTo>
                  <a:cubicBezTo>
                    <a:pt x="1097" y="616"/>
                    <a:pt x="1095" y="613"/>
                    <a:pt x="1094" y="610"/>
                  </a:cubicBezTo>
                  <a:cubicBezTo>
                    <a:pt x="1092" y="606"/>
                    <a:pt x="1090" y="601"/>
                    <a:pt x="1088" y="597"/>
                  </a:cubicBezTo>
                  <a:cubicBezTo>
                    <a:pt x="1085" y="591"/>
                    <a:pt x="1079" y="587"/>
                    <a:pt x="1072" y="587"/>
                  </a:cubicBezTo>
                  <a:cubicBezTo>
                    <a:pt x="1071" y="587"/>
                    <a:pt x="1069" y="588"/>
                    <a:pt x="1067" y="588"/>
                  </a:cubicBezTo>
                  <a:lnTo>
                    <a:pt x="1030" y="598"/>
                  </a:lnTo>
                  <a:cubicBezTo>
                    <a:pt x="1023" y="589"/>
                    <a:pt x="1015" y="582"/>
                    <a:pt x="1007" y="575"/>
                  </a:cubicBezTo>
                  <a:lnTo>
                    <a:pt x="1016" y="537"/>
                  </a:lnTo>
                  <a:cubicBezTo>
                    <a:pt x="1018" y="529"/>
                    <a:pt x="1014" y="520"/>
                    <a:pt x="1007" y="517"/>
                  </a:cubicBezTo>
                  <a:cubicBezTo>
                    <a:pt x="999" y="513"/>
                    <a:pt x="992" y="510"/>
                    <a:pt x="985" y="508"/>
                  </a:cubicBezTo>
                  <a:cubicBezTo>
                    <a:pt x="983" y="507"/>
                    <a:pt x="981" y="507"/>
                    <a:pt x="979" y="507"/>
                  </a:cubicBezTo>
                  <a:cubicBezTo>
                    <a:pt x="973" y="507"/>
                    <a:pt x="966" y="510"/>
                    <a:pt x="963" y="516"/>
                  </a:cubicBezTo>
                  <a:lnTo>
                    <a:pt x="944" y="549"/>
                  </a:lnTo>
                  <a:cubicBezTo>
                    <a:pt x="939" y="549"/>
                    <a:pt x="933" y="548"/>
                    <a:pt x="928" y="548"/>
                  </a:cubicBezTo>
                  <a:cubicBezTo>
                    <a:pt x="922" y="548"/>
                    <a:pt x="917" y="549"/>
                    <a:pt x="911" y="550"/>
                  </a:cubicBezTo>
                  <a:lnTo>
                    <a:pt x="891" y="516"/>
                  </a:lnTo>
                  <a:cubicBezTo>
                    <a:pt x="888" y="511"/>
                    <a:pt x="882" y="507"/>
                    <a:pt x="876" y="507"/>
                  </a:cubicBezTo>
                  <a:cubicBezTo>
                    <a:pt x="874" y="507"/>
                    <a:pt x="872" y="508"/>
                    <a:pt x="870" y="508"/>
                  </a:cubicBezTo>
                  <a:cubicBezTo>
                    <a:pt x="866" y="509"/>
                    <a:pt x="863" y="511"/>
                    <a:pt x="860" y="512"/>
                  </a:cubicBezTo>
                  <a:cubicBezTo>
                    <a:pt x="856" y="514"/>
                    <a:pt x="852" y="515"/>
                    <a:pt x="848" y="518"/>
                  </a:cubicBezTo>
                  <a:cubicBezTo>
                    <a:pt x="840" y="521"/>
                    <a:pt x="836" y="530"/>
                    <a:pt x="838" y="538"/>
                  </a:cubicBezTo>
                  <a:lnTo>
                    <a:pt x="848" y="576"/>
                  </a:lnTo>
                  <a:cubicBezTo>
                    <a:pt x="840" y="583"/>
                    <a:pt x="832" y="590"/>
                    <a:pt x="825" y="599"/>
                  </a:cubicBezTo>
                  <a:lnTo>
                    <a:pt x="788" y="590"/>
                  </a:lnTo>
                  <a:cubicBezTo>
                    <a:pt x="786" y="589"/>
                    <a:pt x="785" y="589"/>
                    <a:pt x="783" y="589"/>
                  </a:cubicBezTo>
                  <a:cubicBezTo>
                    <a:pt x="776" y="589"/>
                    <a:pt x="770" y="593"/>
                    <a:pt x="767" y="599"/>
                  </a:cubicBezTo>
                  <a:cubicBezTo>
                    <a:pt x="764" y="606"/>
                    <a:pt x="760" y="614"/>
                    <a:pt x="758" y="621"/>
                  </a:cubicBezTo>
                  <a:cubicBezTo>
                    <a:pt x="755" y="629"/>
                    <a:pt x="759" y="638"/>
                    <a:pt x="766" y="643"/>
                  </a:cubicBezTo>
                  <a:lnTo>
                    <a:pt x="800" y="662"/>
                  </a:lnTo>
                  <a:cubicBezTo>
                    <a:pt x="798" y="673"/>
                    <a:pt x="798" y="684"/>
                    <a:pt x="800" y="695"/>
                  </a:cubicBezTo>
                  <a:lnTo>
                    <a:pt x="767" y="715"/>
                  </a:lnTo>
                  <a:cubicBezTo>
                    <a:pt x="759" y="719"/>
                    <a:pt x="756" y="728"/>
                    <a:pt x="759" y="736"/>
                  </a:cubicBezTo>
                  <a:cubicBezTo>
                    <a:pt x="760" y="739"/>
                    <a:pt x="761" y="743"/>
                    <a:pt x="762" y="746"/>
                  </a:cubicBezTo>
                  <a:cubicBezTo>
                    <a:pt x="764" y="750"/>
                    <a:pt x="766" y="754"/>
                    <a:pt x="768" y="758"/>
                  </a:cubicBezTo>
                  <a:cubicBezTo>
                    <a:pt x="771" y="764"/>
                    <a:pt x="777" y="768"/>
                    <a:pt x="784" y="768"/>
                  </a:cubicBezTo>
                  <a:cubicBezTo>
                    <a:pt x="786" y="768"/>
                    <a:pt x="787" y="768"/>
                    <a:pt x="789" y="768"/>
                  </a:cubicBezTo>
                  <a:lnTo>
                    <a:pt x="826" y="757"/>
                  </a:lnTo>
                  <a:cubicBezTo>
                    <a:pt x="833" y="766"/>
                    <a:pt x="841" y="774"/>
                    <a:pt x="850" y="781"/>
                  </a:cubicBezTo>
                  <a:lnTo>
                    <a:pt x="840" y="818"/>
                  </a:lnTo>
                  <a:cubicBezTo>
                    <a:pt x="838" y="826"/>
                    <a:pt x="842" y="835"/>
                    <a:pt x="850" y="839"/>
                  </a:cubicBezTo>
                  <a:cubicBezTo>
                    <a:pt x="857" y="842"/>
                    <a:pt x="864" y="845"/>
                    <a:pt x="872" y="848"/>
                  </a:cubicBezTo>
                  <a:cubicBezTo>
                    <a:pt x="874" y="849"/>
                    <a:pt x="876" y="849"/>
                    <a:pt x="877" y="849"/>
                  </a:cubicBezTo>
                  <a:cubicBezTo>
                    <a:pt x="884" y="849"/>
                    <a:pt x="890" y="845"/>
                    <a:pt x="893" y="840"/>
                  </a:cubicBezTo>
                  <a:lnTo>
                    <a:pt x="912" y="806"/>
                  </a:lnTo>
                  <a:cubicBezTo>
                    <a:pt x="918" y="807"/>
                    <a:pt x="923" y="807"/>
                    <a:pt x="928" y="807"/>
                  </a:cubicBezTo>
                  <a:cubicBezTo>
                    <a:pt x="934" y="807"/>
                    <a:pt x="940" y="807"/>
                    <a:pt x="945" y="806"/>
                  </a:cubicBezTo>
                  <a:lnTo>
                    <a:pt x="965" y="839"/>
                  </a:lnTo>
                  <a:cubicBezTo>
                    <a:pt x="968" y="845"/>
                    <a:pt x="974" y="848"/>
                    <a:pt x="981" y="848"/>
                  </a:cubicBezTo>
                  <a:cubicBezTo>
                    <a:pt x="983" y="848"/>
                    <a:pt x="985" y="848"/>
                    <a:pt x="987" y="847"/>
                  </a:cubicBezTo>
                  <a:cubicBezTo>
                    <a:pt x="990" y="846"/>
                    <a:pt x="993" y="845"/>
                    <a:pt x="996" y="844"/>
                  </a:cubicBezTo>
                  <a:cubicBezTo>
                    <a:pt x="1000" y="842"/>
                    <a:pt x="1005" y="840"/>
                    <a:pt x="1009" y="838"/>
                  </a:cubicBezTo>
                  <a:cubicBezTo>
                    <a:pt x="1016" y="834"/>
                    <a:pt x="1020" y="825"/>
                    <a:pt x="1018" y="817"/>
                  </a:cubicBezTo>
                  <a:lnTo>
                    <a:pt x="1008" y="780"/>
                  </a:lnTo>
                  <a:cubicBezTo>
                    <a:pt x="1017" y="773"/>
                    <a:pt x="1024" y="765"/>
                    <a:pt x="1031" y="756"/>
                  </a:cubicBezTo>
                  <a:lnTo>
                    <a:pt x="1069" y="766"/>
                  </a:lnTo>
                  <a:cubicBezTo>
                    <a:pt x="1070" y="766"/>
                    <a:pt x="1072" y="766"/>
                    <a:pt x="1073" y="766"/>
                  </a:cubicBezTo>
                  <a:cubicBezTo>
                    <a:pt x="1080" y="766"/>
                    <a:pt x="1086" y="763"/>
                    <a:pt x="1089" y="756"/>
                  </a:cubicBezTo>
                  <a:cubicBezTo>
                    <a:pt x="1093" y="749"/>
                    <a:pt x="1096" y="742"/>
                    <a:pt x="1098" y="734"/>
                  </a:cubicBezTo>
                  <a:cubicBezTo>
                    <a:pt x="1101" y="726"/>
                    <a:pt x="1098" y="717"/>
                    <a:pt x="1090" y="713"/>
                  </a:cubicBezTo>
                  <a:close/>
                  <a:moveTo>
                    <a:pt x="465" y="977"/>
                  </a:moveTo>
                  <a:cubicBezTo>
                    <a:pt x="579" y="977"/>
                    <a:pt x="671" y="819"/>
                    <a:pt x="671" y="672"/>
                  </a:cubicBezTo>
                  <a:cubicBezTo>
                    <a:pt x="671" y="524"/>
                    <a:pt x="579" y="405"/>
                    <a:pt x="465" y="405"/>
                  </a:cubicBezTo>
                  <a:cubicBezTo>
                    <a:pt x="350" y="405"/>
                    <a:pt x="258" y="524"/>
                    <a:pt x="258" y="672"/>
                  </a:cubicBezTo>
                  <a:cubicBezTo>
                    <a:pt x="258" y="819"/>
                    <a:pt x="350" y="977"/>
                    <a:pt x="465" y="977"/>
                  </a:cubicBezTo>
                  <a:close/>
                  <a:moveTo>
                    <a:pt x="1094" y="360"/>
                  </a:moveTo>
                  <a:cubicBezTo>
                    <a:pt x="1045" y="360"/>
                    <a:pt x="1005" y="320"/>
                    <a:pt x="1005" y="271"/>
                  </a:cubicBezTo>
                  <a:cubicBezTo>
                    <a:pt x="1005" y="222"/>
                    <a:pt x="1045" y="182"/>
                    <a:pt x="1094" y="182"/>
                  </a:cubicBezTo>
                  <a:cubicBezTo>
                    <a:pt x="1143" y="182"/>
                    <a:pt x="1183" y="222"/>
                    <a:pt x="1183" y="271"/>
                  </a:cubicBezTo>
                  <a:cubicBezTo>
                    <a:pt x="1183" y="320"/>
                    <a:pt x="1143" y="360"/>
                    <a:pt x="1094" y="360"/>
                  </a:cubicBezTo>
                  <a:close/>
                  <a:moveTo>
                    <a:pt x="1257" y="484"/>
                  </a:moveTo>
                  <a:cubicBezTo>
                    <a:pt x="1261" y="484"/>
                    <a:pt x="1265" y="482"/>
                    <a:pt x="1269" y="479"/>
                  </a:cubicBezTo>
                  <a:cubicBezTo>
                    <a:pt x="1282" y="468"/>
                    <a:pt x="1294" y="456"/>
                    <a:pt x="1305" y="442"/>
                  </a:cubicBezTo>
                  <a:cubicBezTo>
                    <a:pt x="1311" y="436"/>
                    <a:pt x="1311" y="426"/>
                    <a:pt x="1306" y="420"/>
                  </a:cubicBezTo>
                  <a:lnTo>
                    <a:pt x="1265" y="367"/>
                  </a:lnTo>
                  <a:cubicBezTo>
                    <a:pt x="1273" y="353"/>
                    <a:pt x="1280" y="337"/>
                    <a:pt x="1284" y="321"/>
                  </a:cubicBezTo>
                  <a:lnTo>
                    <a:pt x="1349" y="312"/>
                  </a:lnTo>
                  <a:cubicBezTo>
                    <a:pt x="1358" y="310"/>
                    <a:pt x="1364" y="304"/>
                    <a:pt x="1365" y="295"/>
                  </a:cubicBezTo>
                  <a:cubicBezTo>
                    <a:pt x="1365" y="287"/>
                    <a:pt x="1366" y="279"/>
                    <a:pt x="1366" y="271"/>
                  </a:cubicBezTo>
                  <a:cubicBezTo>
                    <a:pt x="1366" y="262"/>
                    <a:pt x="1365" y="253"/>
                    <a:pt x="1364" y="243"/>
                  </a:cubicBezTo>
                  <a:cubicBezTo>
                    <a:pt x="1363" y="234"/>
                    <a:pt x="1357" y="228"/>
                    <a:pt x="1348" y="227"/>
                  </a:cubicBezTo>
                  <a:lnTo>
                    <a:pt x="1283" y="218"/>
                  </a:lnTo>
                  <a:cubicBezTo>
                    <a:pt x="1278" y="202"/>
                    <a:pt x="1272" y="187"/>
                    <a:pt x="1263" y="172"/>
                  </a:cubicBezTo>
                  <a:lnTo>
                    <a:pt x="1303" y="120"/>
                  </a:lnTo>
                  <a:cubicBezTo>
                    <a:pt x="1308" y="113"/>
                    <a:pt x="1308" y="104"/>
                    <a:pt x="1302" y="97"/>
                  </a:cubicBezTo>
                  <a:cubicBezTo>
                    <a:pt x="1291" y="84"/>
                    <a:pt x="1278" y="71"/>
                    <a:pt x="1265" y="60"/>
                  </a:cubicBezTo>
                  <a:cubicBezTo>
                    <a:pt x="1262" y="58"/>
                    <a:pt x="1258" y="56"/>
                    <a:pt x="1254" y="56"/>
                  </a:cubicBezTo>
                  <a:cubicBezTo>
                    <a:pt x="1250" y="56"/>
                    <a:pt x="1246" y="58"/>
                    <a:pt x="1242" y="60"/>
                  </a:cubicBezTo>
                  <a:lnTo>
                    <a:pt x="1190" y="101"/>
                  </a:lnTo>
                  <a:cubicBezTo>
                    <a:pt x="1176" y="92"/>
                    <a:pt x="1160" y="86"/>
                    <a:pt x="1144" y="82"/>
                  </a:cubicBezTo>
                  <a:lnTo>
                    <a:pt x="1134" y="17"/>
                  </a:lnTo>
                  <a:cubicBezTo>
                    <a:pt x="1133" y="8"/>
                    <a:pt x="1126" y="2"/>
                    <a:pt x="1118" y="1"/>
                  </a:cubicBezTo>
                  <a:cubicBezTo>
                    <a:pt x="1110" y="0"/>
                    <a:pt x="1102" y="0"/>
                    <a:pt x="1094" y="0"/>
                  </a:cubicBezTo>
                  <a:cubicBezTo>
                    <a:pt x="1085" y="0"/>
                    <a:pt x="1075" y="0"/>
                    <a:pt x="1066" y="2"/>
                  </a:cubicBezTo>
                  <a:cubicBezTo>
                    <a:pt x="1057" y="2"/>
                    <a:pt x="1051" y="9"/>
                    <a:pt x="1050" y="17"/>
                  </a:cubicBezTo>
                  <a:lnTo>
                    <a:pt x="1041" y="83"/>
                  </a:lnTo>
                  <a:cubicBezTo>
                    <a:pt x="1025" y="87"/>
                    <a:pt x="1010" y="94"/>
                    <a:pt x="995" y="102"/>
                  </a:cubicBezTo>
                  <a:lnTo>
                    <a:pt x="942" y="63"/>
                  </a:lnTo>
                  <a:cubicBezTo>
                    <a:pt x="939" y="60"/>
                    <a:pt x="935" y="59"/>
                    <a:pt x="932" y="59"/>
                  </a:cubicBezTo>
                  <a:cubicBezTo>
                    <a:pt x="927" y="59"/>
                    <a:pt x="923" y="61"/>
                    <a:pt x="920" y="63"/>
                  </a:cubicBezTo>
                  <a:cubicBezTo>
                    <a:pt x="907" y="75"/>
                    <a:pt x="894" y="87"/>
                    <a:pt x="883" y="101"/>
                  </a:cubicBezTo>
                  <a:cubicBezTo>
                    <a:pt x="878" y="107"/>
                    <a:pt x="878" y="117"/>
                    <a:pt x="883" y="123"/>
                  </a:cubicBezTo>
                  <a:lnTo>
                    <a:pt x="924" y="176"/>
                  </a:lnTo>
                  <a:cubicBezTo>
                    <a:pt x="915" y="190"/>
                    <a:pt x="909" y="206"/>
                    <a:pt x="905" y="222"/>
                  </a:cubicBezTo>
                  <a:lnTo>
                    <a:pt x="839" y="231"/>
                  </a:lnTo>
                  <a:cubicBezTo>
                    <a:pt x="831" y="233"/>
                    <a:pt x="825" y="239"/>
                    <a:pt x="824" y="248"/>
                  </a:cubicBezTo>
                  <a:cubicBezTo>
                    <a:pt x="823" y="256"/>
                    <a:pt x="823" y="264"/>
                    <a:pt x="823" y="271"/>
                  </a:cubicBezTo>
                  <a:cubicBezTo>
                    <a:pt x="823" y="281"/>
                    <a:pt x="823" y="290"/>
                    <a:pt x="824" y="300"/>
                  </a:cubicBezTo>
                  <a:cubicBezTo>
                    <a:pt x="825" y="308"/>
                    <a:pt x="832" y="315"/>
                    <a:pt x="840" y="316"/>
                  </a:cubicBezTo>
                  <a:lnTo>
                    <a:pt x="906" y="324"/>
                  </a:lnTo>
                  <a:cubicBezTo>
                    <a:pt x="910" y="340"/>
                    <a:pt x="917" y="356"/>
                    <a:pt x="925" y="370"/>
                  </a:cubicBezTo>
                  <a:lnTo>
                    <a:pt x="886" y="423"/>
                  </a:lnTo>
                  <a:cubicBezTo>
                    <a:pt x="881" y="430"/>
                    <a:pt x="881" y="439"/>
                    <a:pt x="886" y="446"/>
                  </a:cubicBezTo>
                  <a:cubicBezTo>
                    <a:pt x="898" y="459"/>
                    <a:pt x="910" y="471"/>
                    <a:pt x="924" y="482"/>
                  </a:cubicBezTo>
                  <a:cubicBezTo>
                    <a:pt x="927" y="485"/>
                    <a:pt x="931" y="487"/>
                    <a:pt x="935" y="487"/>
                  </a:cubicBezTo>
                  <a:cubicBezTo>
                    <a:pt x="939" y="487"/>
                    <a:pt x="943" y="485"/>
                    <a:pt x="946" y="483"/>
                  </a:cubicBezTo>
                  <a:lnTo>
                    <a:pt x="998" y="442"/>
                  </a:lnTo>
                  <a:cubicBezTo>
                    <a:pt x="1013" y="450"/>
                    <a:pt x="1029" y="457"/>
                    <a:pt x="1045" y="461"/>
                  </a:cubicBezTo>
                  <a:lnTo>
                    <a:pt x="1054" y="526"/>
                  </a:lnTo>
                  <a:cubicBezTo>
                    <a:pt x="1055" y="535"/>
                    <a:pt x="1062" y="541"/>
                    <a:pt x="1071" y="542"/>
                  </a:cubicBezTo>
                  <a:cubicBezTo>
                    <a:pt x="1079" y="542"/>
                    <a:pt x="1087" y="543"/>
                    <a:pt x="1094" y="543"/>
                  </a:cubicBezTo>
                  <a:cubicBezTo>
                    <a:pt x="1104" y="543"/>
                    <a:pt x="1113" y="542"/>
                    <a:pt x="1123" y="541"/>
                  </a:cubicBezTo>
                  <a:cubicBezTo>
                    <a:pt x="1131" y="540"/>
                    <a:pt x="1138" y="534"/>
                    <a:pt x="1139" y="526"/>
                  </a:cubicBezTo>
                  <a:lnTo>
                    <a:pt x="1147" y="460"/>
                  </a:lnTo>
                  <a:cubicBezTo>
                    <a:pt x="1163" y="455"/>
                    <a:pt x="1179" y="449"/>
                    <a:pt x="1193" y="440"/>
                  </a:cubicBezTo>
                  <a:lnTo>
                    <a:pt x="1246" y="480"/>
                  </a:lnTo>
                  <a:cubicBezTo>
                    <a:pt x="1249" y="482"/>
                    <a:pt x="1253" y="484"/>
                    <a:pt x="1257" y="484"/>
                  </a:cubicBezTo>
                  <a:close/>
                  <a:moveTo>
                    <a:pt x="656" y="1040"/>
                  </a:moveTo>
                  <a:lnTo>
                    <a:pt x="535" y="1423"/>
                  </a:lnTo>
                  <a:lnTo>
                    <a:pt x="497" y="1188"/>
                  </a:lnTo>
                  <a:lnTo>
                    <a:pt x="432" y="1188"/>
                  </a:lnTo>
                  <a:lnTo>
                    <a:pt x="394" y="1423"/>
                  </a:lnTo>
                  <a:lnTo>
                    <a:pt x="274" y="1040"/>
                  </a:lnTo>
                  <a:cubicBezTo>
                    <a:pt x="112" y="1102"/>
                    <a:pt x="0" y="1236"/>
                    <a:pt x="0" y="1377"/>
                  </a:cubicBezTo>
                  <a:cubicBezTo>
                    <a:pt x="0" y="1379"/>
                    <a:pt x="0" y="1380"/>
                    <a:pt x="0" y="1382"/>
                  </a:cubicBezTo>
                  <a:cubicBezTo>
                    <a:pt x="0" y="1383"/>
                    <a:pt x="0" y="1383"/>
                    <a:pt x="0" y="1384"/>
                  </a:cubicBezTo>
                  <a:cubicBezTo>
                    <a:pt x="0" y="1478"/>
                    <a:pt x="97" y="1470"/>
                    <a:pt x="465" y="1470"/>
                  </a:cubicBezTo>
                  <a:cubicBezTo>
                    <a:pt x="855" y="1470"/>
                    <a:pt x="929" y="1478"/>
                    <a:pt x="929" y="1384"/>
                  </a:cubicBezTo>
                  <a:cubicBezTo>
                    <a:pt x="929" y="1383"/>
                    <a:pt x="929" y="1383"/>
                    <a:pt x="929" y="1382"/>
                  </a:cubicBezTo>
                  <a:cubicBezTo>
                    <a:pt x="929" y="1380"/>
                    <a:pt x="929" y="1379"/>
                    <a:pt x="929" y="1377"/>
                  </a:cubicBezTo>
                  <a:cubicBezTo>
                    <a:pt x="929" y="1236"/>
                    <a:pt x="817" y="1102"/>
                    <a:pt x="656" y="1040"/>
                  </a:cubicBezTo>
                  <a:close/>
                  <a:moveTo>
                    <a:pt x="489" y="1070"/>
                  </a:moveTo>
                  <a:lnTo>
                    <a:pt x="440" y="1070"/>
                  </a:lnTo>
                  <a:cubicBezTo>
                    <a:pt x="435" y="1070"/>
                    <a:pt x="431" y="1072"/>
                    <a:pt x="427" y="1076"/>
                  </a:cubicBezTo>
                  <a:lnTo>
                    <a:pt x="408" y="1095"/>
                  </a:lnTo>
                  <a:cubicBezTo>
                    <a:pt x="402" y="1100"/>
                    <a:pt x="401" y="1110"/>
                    <a:pt x="406" y="1117"/>
                  </a:cubicBezTo>
                  <a:lnTo>
                    <a:pt x="429" y="1156"/>
                  </a:lnTo>
                  <a:cubicBezTo>
                    <a:pt x="432" y="1162"/>
                    <a:pt x="438" y="1165"/>
                    <a:pt x="445" y="1165"/>
                  </a:cubicBezTo>
                  <a:lnTo>
                    <a:pt x="484" y="1165"/>
                  </a:lnTo>
                  <a:cubicBezTo>
                    <a:pt x="491" y="1165"/>
                    <a:pt x="497" y="1162"/>
                    <a:pt x="500" y="1156"/>
                  </a:cubicBezTo>
                  <a:lnTo>
                    <a:pt x="523" y="1117"/>
                  </a:lnTo>
                  <a:cubicBezTo>
                    <a:pt x="528" y="1110"/>
                    <a:pt x="527" y="1100"/>
                    <a:pt x="521" y="1095"/>
                  </a:cubicBezTo>
                  <a:lnTo>
                    <a:pt x="502" y="1076"/>
                  </a:lnTo>
                  <a:cubicBezTo>
                    <a:pt x="498" y="1072"/>
                    <a:pt x="494" y="1070"/>
                    <a:pt x="489" y="107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4826" name="组合 28"/>
          <p:cNvGrpSpPr/>
          <p:nvPr/>
        </p:nvGrpSpPr>
        <p:grpSpPr>
          <a:xfrm>
            <a:off x="6510338" y="4354513"/>
            <a:ext cx="919162" cy="919162"/>
            <a:chOff x="0" y="0"/>
            <a:chExt cx="919063" cy="919397"/>
          </a:xfrm>
        </p:grpSpPr>
        <p:sp>
          <p:nvSpPr>
            <p:cNvPr id="34835" name="椭圆 29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836" name="Freeform 88"/>
            <p:cNvSpPr>
              <a:spLocks noEditPoints="1"/>
            </p:cNvSpPr>
            <p:nvPr/>
          </p:nvSpPr>
          <p:spPr>
            <a:xfrm>
              <a:off x="199544" y="156127"/>
              <a:ext cx="523903" cy="621572"/>
            </a:xfrm>
            <a:custGeom>
              <a:avLst/>
              <a:gdLst/>
              <a:ahLst/>
              <a:cxnLst>
                <a:cxn ang="0">
                  <a:pos x="849888823" y="188136447"/>
                </a:cxn>
                <a:cxn ang="0">
                  <a:pos x="427429049" y="0"/>
                </a:cxn>
                <a:cxn ang="0">
                  <a:pos x="735575418" y="1220479684"/>
                </a:cxn>
                <a:cxn ang="0">
                  <a:pos x="735575418" y="1220479684"/>
                </a:cxn>
                <a:cxn ang="0">
                  <a:pos x="427429049" y="1365200534"/>
                </a:cxn>
                <a:cxn ang="0">
                  <a:pos x="581503348" y="1046815103"/>
                </a:cxn>
                <a:cxn ang="0">
                  <a:pos x="715696085" y="337682716"/>
                </a:cxn>
                <a:cxn ang="0">
                  <a:pos x="894618992" y="574060178"/>
                </a:cxn>
                <a:cxn ang="0">
                  <a:pos x="760426255" y="482403567"/>
                </a:cxn>
                <a:cxn ang="0">
                  <a:pos x="805158654" y="438985774"/>
                </a:cxn>
                <a:cxn ang="0">
                  <a:pos x="705755305" y="443811193"/>
                </a:cxn>
                <a:cxn ang="0">
                  <a:pos x="670965916" y="429339328"/>
                </a:cxn>
                <a:cxn ang="0">
                  <a:pos x="566593292" y="376275089"/>
                </a:cxn>
                <a:cxn ang="0">
                  <a:pos x="621264242" y="342505939"/>
                </a:cxn>
                <a:cxn ang="0">
                  <a:pos x="591444129" y="371449670"/>
                </a:cxn>
                <a:cxn ang="0">
                  <a:pos x="521860893" y="651244925"/>
                </a:cxn>
                <a:cxn ang="0">
                  <a:pos x="521860893" y="718781029"/>
                </a:cxn>
                <a:cxn ang="0">
                  <a:pos x="497010056" y="429339328"/>
                </a:cxn>
                <a:cxn ang="0">
                  <a:pos x="332997206" y="467931701"/>
                </a:cxn>
                <a:cxn ang="0">
                  <a:pos x="332997206" y="438985774"/>
                </a:cxn>
                <a:cxn ang="0">
                  <a:pos x="328027930" y="588532044"/>
                </a:cxn>
                <a:cxn ang="0">
                  <a:pos x="268385475" y="574060178"/>
                </a:cxn>
                <a:cxn ang="0">
                  <a:pos x="293236312" y="660891371"/>
                </a:cxn>
                <a:cxn ang="0">
                  <a:pos x="323056425" y="723604252"/>
                </a:cxn>
                <a:cxn ang="0">
                  <a:pos x="313117873" y="704309163"/>
                </a:cxn>
                <a:cxn ang="0">
                  <a:pos x="283295531" y="641596282"/>
                </a:cxn>
                <a:cxn ang="0">
                  <a:pos x="263416199" y="675363236"/>
                </a:cxn>
                <a:cxn ang="0">
                  <a:pos x="337966481" y="800788998"/>
                </a:cxn>
                <a:cxn ang="0">
                  <a:pos x="278326255" y="824909506"/>
                </a:cxn>
                <a:cxn ang="0">
                  <a:pos x="377727375" y="853853237"/>
                </a:cxn>
                <a:cxn ang="0">
                  <a:pos x="362817318" y="921389341"/>
                </a:cxn>
                <a:cxn ang="0">
                  <a:pos x="462220667" y="916566118"/>
                </a:cxn>
                <a:cxn ang="0">
                  <a:pos x="477130724" y="984102222"/>
                </a:cxn>
                <a:cxn ang="0">
                  <a:pos x="576531843" y="955158491"/>
                </a:cxn>
                <a:cxn ang="0">
                  <a:pos x="586472624" y="931037983"/>
                </a:cxn>
                <a:cxn ang="0">
                  <a:pos x="581503348" y="998574087"/>
                </a:cxn>
                <a:cxn ang="0">
                  <a:pos x="611323461" y="988925445"/>
                </a:cxn>
                <a:cxn ang="0">
                  <a:pos x="551683235" y="675363236"/>
                </a:cxn>
                <a:cxn ang="0">
                  <a:pos x="611323461" y="665716790"/>
                </a:cxn>
                <a:cxn ang="0">
                  <a:pos x="581503348" y="612652552"/>
                </a:cxn>
                <a:cxn ang="0">
                  <a:pos x="705755305" y="916566118"/>
                </a:cxn>
                <a:cxn ang="0">
                  <a:pos x="715696085" y="998574087"/>
                </a:cxn>
                <a:cxn ang="0">
                  <a:pos x="760426255" y="882796968"/>
                </a:cxn>
                <a:cxn ang="0">
                  <a:pos x="830009491" y="897268833"/>
                </a:cxn>
                <a:cxn ang="0">
                  <a:pos x="825037986" y="800788998"/>
                </a:cxn>
                <a:cxn ang="0">
                  <a:pos x="894618992" y="786317133"/>
                </a:cxn>
                <a:cxn ang="0">
                  <a:pos x="914500554" y="689837298"/>
                </a:cxn>
                <a:cxn ang="0">
                  <a:pos x="914500554" y="656068148"/>
                </a:cxn>
                <a:cxn ang="0">
                  <a:pos x="914500554" y="723604252"/>
                </a:cxn>
                <a:cxn ang="0">
                  <a:pos x="94431844" y="506524074"/>
                </a:cxn>
                <a:cxn ang="0">
                  <a:pos x="760426255" y="207433731"/>
                </a:cxn>
                <a:cxn ang="0">
                  <a:pos x="173953631" y="535467805"/>
                </a:cxn>
              </a:cxnLst>
              <a:pathLst>
                <a:path w="235" h="283">
                  <a:moveTo>
                    <a:pt x="148" y="3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67" y="37"/>
                    <a:pt x="162" y="35"/>
                    <a:pt x="157" y="33"/>
                  </a:cubicBezTo>
                  <a:cubicBezTo>
                    <a:pt x="154" y="32"/>
                    <a:pt x="151" y="31"/>
                    <a:pt x="148" y="30"/>
                  </a:cubicBezTo>
                  <a:close/>
                  <a:moveTo>
                    <a:pt x="86" y="3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71" y="35"/>
                    <a:pt x="79" y="32"/>
                    <a:pt x="86" y="30"/>
                  </a:cubicBezTo>
                  <a:close/>
                  <a:moveTo>
                    <a:pt x="148" y="253"/>
                  </a:moveTo>
                  <a:cubicBezTo>
                    <a:pt x="148" y="283"/>
                    <a:pt x="148" y="283"/>
                    <a:pt x="148" y="283"/>
                  </a:cubicBezTo>
                  <a:cubicBezTo>
                    <a:pt x="171" y="283"/>
                    <a:pt x="171" y="283"/>
                    <a:pt x="171" y="283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4" y="247"/>
                    <a:pt x="156" y="250"/>
                    <a:pt x="148" y="253"/>
                  </a:cubicBezTo>
                  <a:close/>
                  <a:moveTo>
                    <a:pt x="78" y="250"/>
                  </a:moveTo>
                  <a:cubicBezTo>
                    <a:pt x="73" y="248"/>
                    <a:pt x="68" y="246"/>
                    <a:pt x="64" y="244"/>
                  </a:cubicBezTo>
                  <a:cubicBezTo>
                    <a:pt x="64" y="283"/>
                    <a:pt x="64" y="283"/>
                    <a:pt x="64" y="283"/>
                  </a:cubicBezTo>
                  <a:cubicBezTo>
                    <a:pt x="86" y="283"/>
                    <a:pt x="86" y="283"/>
                    <a:pt x="86" y="283"/>
                  </a:cubicBezTo>
                  <a:cubicBezTo>
                    <a:pt x="86" y="253"/>
                    <a:pt x="86" y="253"/>
                    <a:pt x="86" y="253"/>
                  </a:cubicBezTo>
                  <a:cubicBezTo>
                    <a:pt x="83" y="252"/>
                    <a:pt x="80" y="251"/>
                    <a:pt x="78" y="250"/>
                  </a:cubicBezTo>
                  <a:close/>
                  <a:moveTo>
                    <a:pt x="189" y="167"/>
                  </a:moveTo>
                  <a:cubicBezTo>
                    <a:pt x="178" y="197"/>
                    <a:pt x="149" y="217"/>
                    <a:pt x="117" y="217"/>
                  </a:cubicBezTo>
                  <a:cubicBezTo>
                    <a:pt x="108" y="217"/>
                    <a:pt x="100" y="216"/>
                    <a:pt x="91" y="213"/>
                  </a:cubicBezTo>
                  <a:cubicBezTo>
                    <a:pt x="52" y="198"/>
                    <a:pt x="32" y="154"/>
                    <a:pt x="46" y="115"/>
                  </a:cubicBezTo>
                  <a:cubicBezTo>
                    <a:pt x="57" y="85"/>
                    <a:pt x="86" y="65"/>
                    <a:pt x="117" y="65"/>
                  </a:cubicBezTo>
                  <a:cubicBezTo>
                    <a:pt x="126" y="65"/>
                    <a:pt x="135" y="67"/>
                    <a:pt x="144" y="70"/>
                  </a:cubicBezTo>
                  <a:cubicBezTo>
                    <a:pt x="183" y="84"/>
                    <a:pt x="203" y="128"/>
                    <a:pt x="189" y="167"/>
                  </a:cubicBezTo>
                  <a:close/>
                  <a:moveTo>
                    <a:pt x="166" y="117"/>
                  </a:moveTo>
                  <a:cubicBezTo>
                    <a:pt x="168" y="119"/>
                    <a:pt x="169" y="122"/>
                    <a:pt x="169" y="124"/>
                  </a:cubicBezTo>
                  <a:cubicBezTo>
                    <a:pt x="180" y="119"/>
                    <a:pt x="180" y="119"/>
                    <a:pt x="180" y="119"/>
                  </a:cubicBezTo>
                  <a:cubicBezTo>
                    <a:pt x="183" y="119"/>
                    <a:pt x="183" y="116"/>
                    <a:pt x="183" y="114"/>
                  </a:cubicBezTo>
                  <a:cubicBezTo>
                    <a:pt x="182" y="112"/>
                    <a:pt x="179" y="111"/>
                    <a:pt x="177" y="112"/>
                  </a:cubicBezTo>
                  <a:lnTo>
                    <a:pt x="166" y="117"/>
                  </a:lnTo>
                  <a:close/>
                  <a:moveTo>
                    <a:pt x="153" y="100"/>
                  </a:moveTo>
                  <a:cubicBezTo>
                    <a:pt x="155" y="102"/>
                    <a:pt x="157" y="103"/>
                    <a:pt x="159" y="105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69" y="95"/>
                    <a:pt x="169" y="93"/>
                    <a:pt x="167" y="91"/>
                  </a:cubicBezTo>
                  <a:cubicBezTo>
                    <a:pt x="166" y="90"/>
                    <a:pt x="163" y="90"/>
                    <a:pt x="162" y="91"/>
                  </a:cubicBezTo>
                  <a:lnTo>
                    <a:pt x="153" y="100"/>
                  </a:lnTo>
                  <a:close/>
                  <a:moveTo>
                    <a:pt x="135" y="89"/>
                  </a:moveTo>
                  <a:cubicBezTo>
                    <a:pt x="135" y="89"/>
                    <a:pt x="136" y="90"/>
                    <a:pt x="136" y="90"/>
                  </a:cubicBezTo>
                  <a:cubicBezTo>
                    <a:pt x="138" y="91"/>
                    <a:pt x="140" y="91"/>
                    <a:pt x="142" y="92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7" y="79"/>
                    <a:pt x="146" y="77"/>
                    <a:pt x="144" y="76"/>
                  </a:cubicBezTo>
                  <a:cubicBezTo>
                    <a:pt x="142" y="75"/>
                    <a:pt x="140" y="76"/>
                    <a:pt x="139" y="78"/>
                  </a:cubicBezTo>
                  <a:lnTo>
                    <a:pt x="135" y="89"/>
                  </a:lnTo>
                  <a:close/>
                  <a:moveTo>
                    <a:pt x="110" y="89"/>
                  </a:moveTo>
                  <a:cubicBezTo>
                    <a:pt x="114" y="89"/>
                    <a:pt x="114" y="89"/>
                    <a:pt x="114" y="89"/>
                  </a:cubicBezTo>
                  <a:cubicBezTo>
                    <a:pt x="114" y="83"/>
                    <a:pt x="114" y="83"/>
                    <a:pt x="114" y="83"/>
                  </a:cubicBezTo>
                  <a:cubicBezTo>
                    <a:pt x="114" y="81"/>
                    <a:pt x="114" y="80"/>
                    <a:pt x="114" y="78"/>
                  </a:cubicBezTo>
                  <a:cubicBezTo>
                    <a:pt x="115" y="80"/>
                    <a:pt x="116" y="81"/>
                    <a:pt x="116" y="82"/>
                  </a:cubicBezTo>
                  <a:cubicBezTo>
                    <a:pt x="120" y="89"/>
                    <a:pt x="120" y="89"/>
                    <a:pt x="120" y="89"/>
                  </a:cubicBezTo>
                  <a:cubicBezTo>
                    <a:pt x="125" y="89"/>
                    <a:pt x="125" y="89"/>
                    <a:pt x="125" y="89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0" y="71"/>
                    <a:pt x="120" y="71"/>
                    <a:pt x="120" y="71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20" y="78"/>
                    <a:pt x="120" y="80"/>
                    <a:pt x="121" y="81"/>
                  </a:cubicBezTo>
                  <a:cubicBezTo>
                    <a:pt x="120" y="80"/>
                    <a:pt x="119" y="78"/>
                    <a:pt x="119" y="7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71"/>
                    <a:pt x="110" y="71"/>
                    <a:pt x="110" y="71"/>
                  </a:cubicBezTo>
                  <a:lnTo>
                    <a:pt x="110" y="89"/>
                  </a:lnTo>
                  <a:close/>
                  <a:moveTo>
                    <a:pt x="105" y="135"/>
                  </a:moveTo>
                  <a:cubicBezTo>
                    <a:pt x="94" y="145"/>
                    <a:pt x="72" y="167"/>
                    <a:pt x="70" y="169"/>
                  </a:cubicBezTo>
                  <a:cubicBezTo>
                    <a:pt x="68" y="171"/>
                    <a:pt x="69" y="174"/>
                    <a:pt x="72" y="173"/>
                  </a:cubicBezTo>
                  <a:cubicBezTo>
                    <a:pt x="75" y="172"/>
                    <a:pt x="104" y="161"/>
                    <a:pt x="118" y="155"/>
                  </a:cubicBezTo>
                  <a:cubicBezTo>
                    <a:pt x="113" y="156"/>
                    <a:pt x="108" y="153"/>
                    <a:pt x="105" y="149"/>
                  </a:cubicBezTo>
                  <a:cubicBezTo>
                    <a:pt x="103" y="145"/>
                    <a:pt x="103" y="139"/>
                    <a:pt x="105" y="135"/>
                  </a:cubicBezTo>
                  <a:close/>
                  <a:moveTo>
                    <a:pt x="88" y="81"/>
                  </a:moveTo>
                  <a:cubicBezTo>
                    <a:pt x="93" y="92"/>
                    <a:pt x="93" y="92"/>
                    <a:pt x="93" y="92"/>
                  </a:cubicBezTo>
                  <a:cubicBezTo>
                    <a:pt x="95" y="91"/>
                    <a:pt x="98" y="90"/>
                    <a:pt x="100" y="89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6"/>
                    <a:pt x="92" y="75"/>
                    <a:pt x="90" y="76"/>
                  </a:cubicBezTo>
                  <a:cubicBezTo>
                    <a:pt x="88" y="77"/>
                    <a:pt x="87" y="79"/>
                    <a:pt x="88" y="81"/>
                  </a:cubicBezTo>
                  <a:close/>
                  <a:moveTo>
                    <a:pt x="67" y="97"/>
                  </a:moveTo>
                  <a:cubicBezTo>
                    <a:pt x="76" y="105"/>
                    <a:pt x="76" y="105"/>
                    <a:pt x="76" y="105"/>
                  </a:cubicBezTo>
                  <a:cubicBezTo>
                    <a:pt x="78" y="103"/>
                    <a:pt x="80" y="102"/>
                    <a:pt x="81" y="100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0"/>
                    <a:pt x="69" y="90"/>
                    <a:pt x="67" y="91"/>
                  </a:cubicBezTo>
                  <a:cubicBezTo>
                    <a:pt x="66" y="93"/>
                    <a:pt x="66" y="95"/>
                    <a:pt x="67" y="97"/>
                  </a:cubicBezTo>
                  <a:close/>
                  <a:moveTo>
                    <a:pt x="54" y="119"/>
                  </a:moveTo>
                  <a:cubicBezTo>
                    <a:pt x="65" y="124"/>
                    <a:pt x="65" y="124"/>
                    <a:pt x="65" y="124"/>
                  </a:cubicBezTo>
                  <a:cubicBezTo>
                    <a:pt x="66" y="123"/>
                    <a:pt x="66" y="123"/>
                    <a:pt x="66" y="122"/>
                  </a:cubicBezTo>
                  <a:cubicBezTo>
                    <a:pt x="67" y="120"/>
                    <a:pt x="67" y="119"/>
                    <a:pt x="68" y="117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5" y="111"/>
                    <a:pt x="53" y="112"/>
                    <a:pt x="52" y="114"/>
                  </a:cubicBezTo>
                  <a:cubicBezTo>
                    <a:pt x="51" y="116"/>
                    <a:pt x="52" y="119"/>
                    <a:pt x="54" y="119"/>
                  </a:cubicBezTo>
                  <a:close/>
                  <a:moveTo>
                    <a:pt x="52" y="150"/>
                  </a:moveTo>
                  <a:cubicBezTo>
                    <a:pt x="56" y="150"/>
                    <a:pt x="56" y="150"/>
                    <a:pt x="56" y="150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1"/>
                    <a:pt x="58" y="139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59" y="139"/>
                    <a:pt x="59" y="141"/>
                    <a:pt x="59" y="14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4" y="142"/>
                    <a:pt x="63" y="144"/>
                    <a:pt x="63" y="146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3" y="144"/>
                    <a:pt x="63" y="142"/>
                    <a:pt x="62" y="140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5" y="142"/>
                    <a:pt x="55" y="144"/>
                    <a:pt x="54" y="14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54" y="144"/>
                    <a:pt x="54" y="142"/>
                    <a:pt x="53" y="140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48" y="133"/>
                    <a:pt x="48" y="133"/>
                    <a:pt x="48" y="133"/>
                  </a:cubicBezTo>
                  <a:lnTo>
                    <a:pt x="52" y="150"/>
                  </a:lnTo>
                  <a:close/>
                  <a:moveTo>
                    <a:pt x="68" y="166"/>
                  </a:moveTo>
                  <a:cubicBezTo>
                    <a:pt x="67" y="164"/>
                    <a:pt x="66" y="161"/>
                    <a:pt x="65" y="159"/>
                  </a:cubicBezTo>
                  <a:cubicBezTo>
                    <a:pt x="54" y="163"/>
                    <a:pt x="54" y="163"/>
                    <a:pt x="54" y="163"/>
                  </a:cubicBezTo>
                  <a:cubicBezTo>
                    <a:pt x="52" y="164"/>
                    <a:pt x="51" y="166"/>
                    <a:pt x="52" y="168"/>
                  </a:cubicBezTo>
                  <a:cubicBezTo>
                    <a:pt x="53" y="170"/>
                    <a:pt x="54" y="171"/>
                    <a:pt x="56" y="171"/>
                  </a:cubicBezTo>
                  <a:cubicBezTo>
                    <a:pt x="56" y="171"/>
                    <a:pt x="57" y="171"/>
                    <a:pt x="57" y="170"/>
                  </a:cubicBezTo>
                  <a:lnTo>
                    <a:pt x="68" y="166"/>
                  </a:lnTo>
                  <a:close/>
                  <a:moveTo>
                    <a:pt x="82" y="183"/>
                  </a:moveTo>
                  <a:cubicBezTo>
                    <a:pt x="80" y="181"/>
                    <a:pt x="78" y="179"/>
                    <a:pt x="76" y="177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6" y="187"/>
                    <a:pt x="66" y="190"/>
                    <a:pt x="67" y="191"/>
                  </a:cubicBezTo>
                  <a:cubicBezTo>
                    <a:pt x="68" y="192"/>
                    <a:pt x="69" y="192"/>
                    <a:pt x="70" y="192"/>
                  </a:cubicBezTo>
                  <a:cubicBezTo>
                    <a:pt x="71" y="192"/>
                    <a:pt x="72" y="192"/>
                    <a:pt x="73" y="191"/>
                  </a:cubicBezTo>
                  <a:lnTo>
                    <a:pt x="82" y="183"/>
                  </a:lnTo>
                  <a:close/>
                  <a:moveTo>
                    <a:pt x="100" y="193"/>
                  </a:moveTo>
                  <a:cubicBezTo>
                    <a:pt x="100" y="193"/>
                    <a:pt x="99" y="193"/>
                    <a:pt x="98" y="193"/>
                  </a:cubicBezTo>
                  <a:cubicBezTo>
                    <a:pt x="96" y="192"/>
                    <a:pt x="95" y="191"/>
                    <a:pt x="93" y="190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7" y="203"/>
                    <a:pt x="88" y="206"/>
                    <a:pt x="90" y="207"/>
                  </a:cubicBezTo>
                  <a:cubicBezTo>
                    <a:pt x="91" y="207"/>
                    <a:pt x="91" y="207"/>
                    <a:pt x="92" y="207"/>
                  </a:cubicBezTo>
                  <a:cubicBezTo>
                    <a:pt x="93" y="207"/>
                    <a:pt x="95" y="206"/>
                    <a:pt x="96" y="204"/>
                  </a:cubicBezTo>
                  <a:lnTo>
                    <a:pt x="100" y="193"/>
                  </a:lnTo>
                  <a:close/>
                  <a:moveTo>
                    <a:pt x="123" y="205"/>
                  </a:moveTo>
                  <a:cubicBezTo>
                    <a:pt x="123" y="203"/>
                    <a:pt x="122" y="201"/>
                    <a:pt x="119" y="200"/>
                  </a:cubicBezTo>
                  <a:cubicBezTo>
                    <a:pt x="117" y="199"/>
                    <a:pt x="116" y="199"/>
                    <a:pt x="116" y="198"/>
                  </a:cubicBezTo>
                  <a:cubicBezTo>
                    <a:pt x="116" y="197"/>
                    <a:pt x="116" y="196"/>
                    <a:pt x="118" y="196"/>
                  </a:cubicBezTo>
                  <a:cubicBezTo>
                    <a:pt x="120" y="196"/>
                    <a:pt x="121" y="196"/>
                    <a:pt x="122" y="197"/>
                  </a:cubicBezTo>
                  <a:cubicBezTo>
                    <a:pt x="122" y="194"/>
                    <a:pt x="122" y="194"/>
                    <a:pt x="122" y="194"/>
                  </a:cubicBezTo>
                  <a:cubicBezTo>
                    <a:pt x="121" y="193"/>
                    <a:pt x="120" y="193"/>
                    <a:pt x="118" y="193"/>
                  </a:cubicBezTo>
                  <a:cubicBezTo>
                    <a:pt x="114" y="193"/>
                    <a:pt x="112" y="195"/>
                    <a:pt x="112" y="198"/>
                  </a:cubicBezTo>
                  <a:cubicBezTo>
                    <a:pt x="112" y="200"/>
                    <a:pt x="114" y="202"/>
                    <a:pt x="116" y="203"/>
                  </a:cubicBezTo>
                  <a:cubicBezTo>
                    <a:pt x="118" y="204"/>
                    <a:pt x="119" y="204"/>
                    <a:pt x="119" y="205"/>
                  </a:cubicBezTo>
                  <a:cubicBezTo>
                    <a:pt x="119" y="206"/>
                    <a:pt x="118" y="207"/>
                    <a:pt x="117" y="207"/>
                  </a:cubicBezTo>
                  <a:cubicBezTo>
                    <a:pt x="115" y="207"/>
                    <a:pt x="113" y="207"/>
                    <a:pt x="112" y="206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113" y="210"/>
                    <a:pt x="114" y="210"/>
                    <a:pt x="116" y="210"/>
                  </a:cubicBezTo>
                  <a:cubicBezTo>
                    <a:pt x="121" y="210"/>
                    <a:pt x="123" y="208"/>
                    <a:pt x="123" y="205"/>
                  </a:cubicBezTo>
                  <a:close/>
                  <a:moveTo>
                    <a:pt x="123" y="138"/>
                  </a:moveTo>
                  <a:cubicBezTo>
                    <a:pt x="122" y="136"/>
                    <a:pt x="120" y="135"/>
                    <a:pt x="117" y="135"/>
                  </a:cubicBezTo>
                  <a:cubicBezTo>
                    <a:pt x="116" y="135"/>
                    <a:pt x="115" y="135"/>
                    <a:pt x="114" y="136"/>
                  </a:cubicBezTo>
                  <a:cubicBezTo>
                    <a:pt x="112" y="137"/>
                    <a:pt x="111" y="138"/>
                    <a:pt x="111" y="140"/>
                  </a:cubicBezTo>
                  <a:cubicBezTo>
                    <a:pt x="111" y="142"/>
                    <a:pt x="111" y="143"/>
                    <a:pt x="112" y="145"/>
                  </a:cubicBezTo>
                  <a:cubicBezTo>
                    <a:pt x="113" y="147"/>
                    <a:pt x="115" y="148"/>
                    <a:pt x="117" y="148"/>
                  </a:cubicBezTo>
                  <a:cubicBezTo>
                    <a:pt x="119" y="148"/>
                    <a:pt x="120" y="147"/>
                    <a:pt x="121" y="147"/>
                  </a:cubicBezTo>
                  <a:cubicBezTo>
                    <a:pt x="124" y="145"/>
                    <a:pt x="125" y="141"/>
                    <a:pt x="123" y="138"/>
                  </a:cubicBezTo>
                  <a:close/>
                  <a:moveTo>
                    <a:pt x="130" y="148"/>
                  </a:moveTo>
                  <a:cubicBezTo>
                    <a:pt x="140" y="138"/>
                    <a:pt x="163" y="115"/>
                    <a:pt x="165" y="114"/>
                  </a:cubicBezTo>
                  <a:cubicBezTo>
                    <a:pt x="167" y="111"/>
                    <a:pt x="165" y="108"/>
                    <a:pt x="162" y="110"/>
                  </a:cubicBezTo>
                  <a:cubicBezTo>
                    <a:pt x="160" y="111"/>
                    <a:pt x="130" y="122"/>
                    <a:pt x="117" y="127"/>
                  </a:cubicBezTo>
                  <a:cubicBezTo>
                    <a:pt x="122" y="127"/>
                    <a:pt x="126" y="129"/>
                    <a:pt x="129" y="134"/>
                  </a:cubicBezTo>
                  <a:cubicBezTo>
                    <a:pt x="132" y="138"/>
                    <a:pt x="132" y="143"/>
                    <a:pt x="130" y="148"/>
                  </a:cubicBezTo>
                  <a:close/>
                  <a:moveTo>
                    <a:pt x="147" y="201"/>
                  </a:moveTo>
                  <a:cubicBezTo>
                    <a:pt x="142" y="190"/>
                    <a:pt x="142" y="190"/>
                    <a:pt x="142" y="190"/>
                  </a:cubicBezTo>
                  <a:cubicBezTo>
                    <a:pt x="140" y="191"/>
                    <a:pt x="137" y="192"/>
                    <a:pt x="135" y="193"/>
                  </a:cubicBezTo>
                  <a:cubicBezTo>
                    <a:pt x="139" y="204"/>
                    <a:pt x="139" y="204"/>
                    <a:pt x="139" y="204"/>
                  </a:cubicBezTo>
                  <a:cubicBezTo>
                    <a:pt x="140" y="206"/>
                    <a:pt x="141" y="207"/>
                    <a:pt x="143" y="207"/>
                  </a:cubicBezTo>
                  <a:cubicBezTo>
                    <a:pt x="143" y="207"/>
                    <a:pt x="144" y="207"/>
                    <a:pt x="144" y="207"/>
                  </a:cubicBezTo>
                  <a:cubicBezTo>
                    <a:pt x="146" y="206"/>
                    <a:pt x="147" y="203"/>
                    <a:pt x="147" y="201"/>
                  </a:cubicBezTo>
                  <a:close/>
                  <a:moveTo>
                    <a:pt x="167" y="186"/>
                  </a:moveTo>
                  <a:cubicBezTo>
                    <a:pt x="159" y="177"/>
                    <a:pt x="159" y="177"/>
                    <a:pt x="159" y="177"/>
                  </a:cubicBezTo>
                  <a:cubicBezTo>
                    <a:pt x="157" y="179"/>
                    <a:pt x="155" y="181"/>
                    <a:pt x="153" y="183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2"/>
                    <a:pt x="163" y="192"/>
                    <a:pt x="165" y="192"/>
                  </a:cubicBezTo>
                  <a:cubicBezTo>
                    <a:pt x="166" y="192"/>
                    <a:pt x="167" y="192"/>
                    <a:pt x="167" y="191"/>
                  </a:cubicBezTo>
                  <a:cubicBezTo>
                    <a:pt x="169" y="190"/>
                    <a:pt x="169" y="187"/>
                    <a:pt x="167" y="186"/>
                  </a:cubicBezTo>
                  <a:close/>
                  <a:moveTo>
                    <a:pt x="180" y="163"/>
                  </a:moveTo>
                  <a:cubicBezTo>
                    <a:pt x="169" y="159"/>
                    <a:pt x="169" y="159"/>
                    <a:pt x="169" y="159"/>
                  </a:cubicBezTo>
                  <a:cubicBezTo>
                    <a:pt x="169" y="159"/>
                    <a:pt x="169" y="160"/>
                    <a:pt x="169" y="160"/>
                  </a:cubicBezTo>
                  <a:cubicBezTo>
                    <a:pt x="168" y="162"/>
                    <a:pt x="167" y="164"/>
                    <a:pt x="166" y="166"/>
                  </a:cubicBezTo>
                  <a:cubicBezTo>
                    <a:pt x="177" y="170"/>
                    <a:pt x="177" y="170"/>
                    <a:pt x="177" y="170"/>
                  </a:cubicBezTo>
                  <a:cubicBezTo>
                    <a:pt x="178" y="171"/>
                    <a:pt x="178" y="171"/>
                    <a:pt x="179" y="171"/>
                  </a:cubicBezTo>
                  <a:cubicBezTo>
                    <a:pt x="181" y="171"/>
                    <a:pt x="182" y="170"/>
                    <a:pt x="183" y="168"/>
                  </a:cubicBezTo>
                  <a:cubicBezTo>
                    <a:pt x="183" y="166"/>
                    <a:pt x="183" y="164"/>
                    <a:pt x="180" y="163"/>
                  </a:cubicBezTo>
                  <a:close/>
                  <a:moveTo>
                    <a:pt x="184" y="147"/>
                  </a:moveTo>
                  <a:cubicBezTo>
                    <a:pt x="177" y="147"/>
                    <a:pt x="177" y="147"/>
                    <a:pt x="177" y="147"/>
                  </a:cubicBezTo>
                  <a:cubicBezTo>
                    <a:pt x="177" y="143"/>
                    <a:pt x="177" y="143"/>
                    <a:pt x="177" y="143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77" y="139"/>
                    <a:pt x="177" y="139"/>
                    <a:pt x="177" y="139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184" y="136"/>
                    <a:pt x="184" y="136"/>
                    <a:pt x="184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84" y="150"/>
                    <a:pt x="184" y="150"/>
                    <a:pt x="184" y="150"/>
                  </a:cubicBezTo>
                  <a:lnTo>
                    <a:pt x="184" y="147"/>
                  </a:lnTo>
                  <a:close/>
                  <a:moveTo>
                    <a:pt x="153" y="43"/>
                  </a:moveTo>
                  <a:cubicBezTo>
                    <a:pt x="142" y="39"/>
                    <a:pt x="130" y="37"/>
                    <a:pt x="117" y="37"/>
                  </a:cubicBezTo>
                  <a:cubicBezTo>
                    <a:pt x="74" y="37"/>
                    <a:pt x="35" y="64"/>
                    <a:pt x="19" y="105"/>
                  </a:cubicBezTo>
                  <a:cubicBezTo>
                    <a:pt x="0" y="159"/>
                    <a:pt x="27" y="219"/>
                    <a:pt x="81" y="239"/>
                  </a:cubicBezTo>
                  <a:cubicBezTo>
                    <a:pt x="93" y="243"/>
                    <a:pt x="105" y="246"/>
                    <a:pt x="117" y="246"/>
                  </a:cubicBezTo>
                  <a:cubicBezTo>
                    <a:pt x="161" y="246"/>
                    <a:pt x="200" y="218"/>
                    <a:pt x="215" y="177"/>
                  </a:cubicBezTo>
                  <a:cubicBezTo>
                    <a:pt x="235" y="123"/>
                    <a:pt x="207" y="63"/>
                    <a:pt x="153" y="43"/>
                  </a:cubicBezTo>
                  <a:close/>
                  <a:moveTo>
                    <a:pt x="199" y="171"/>
                  </a:moveTo>
                  <a:cubicBezTo>
                    <a:pt x="187" y="206"/>
                    <a:pt x="154" y="229"/>
                    <a:pt x="117" y="229"/>
                  </a:cubicBezTo>
                  <a:cubicBezTo>
                    <a:pt x="107" y="229"/>
                    <a:pt x="97" y="227"/>
                    <a:pt x="87" y="223"/>
                  </a:cubicBezTo>
                  <a:cubicBezTo>
                    <a:pt x="42" y="207"/>
                    <a:pt x="19" y="156"/>
                    <a:pt x="35" y="111"/>
                  </a:cubicBezTo>
                  <a:cubicBezTo>
                    <a:pt x="48" y="77"/>
                    <a:pt x="81" y="54"/>
                    <a:pt x="117" y="54"/>
                  </a:cubicBezTo>
                  <a:cubicBezTo>
                    <a:pt x="128" y="54"/>
                    <a:pt x="138" y="56"/>
                    <a:pt x="147" y="59"/>
                  </a:cubicBezTo>
                  <a:cubicBezTo>
                    <a:pt x="193" y="76"/>
                    <a:pt x="216" y="126"/>
                    <a:pt x="199" y="171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4827" name="组合 31"/>
          <p:cNvGrpSpPr/>
          <p:nvPr/>
        </p:nvGrpSpPr>
        <p:grpSpPr>
          <a:xfrm>
            <a:off x="1528763" y="1638300"/>
            <a:ext cx="2905125" cy="3744913"/>
            <a:chOff x="0" y="0"/>
            <a:chExt cx="2904811" cy="3744306"/>
          </a:xfrm>
        </p:grpSpPr>
        <p:sp>
          <p:nvSpPr>
            <p:cNvPr id="34832" name="TextBox 14"/>
            <p:cNvSpPr txBox="1"/>
            <p:nvPr/>
          </p:nvSpPr>
          <p:spPr>
            <a:xfrm>
              <a:off x="48116" y="0"/>
              <a:ext cx="2856695" cy="10002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7" tIns="60958" rIns="121917" bIns="60958">
              <a:spAutoFit/>
            </a:bodyPr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33" name="TextBox 14"/>
            <p:cNvSpPr txBox="1"/>
            <p:nvPr/>
          </p:nvSpPr>
          <p:spPr>
            <a:xfrm>
              <a:off x="0" y="1357611"/>
              <a:ext cx="2856695" cy="10002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7" tIns="60958" rIns="121917" bIns="60958">
              <a:spAutoFit/>
            </a:bodyPr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34" name="TextBox 14"/>
            <p:cNvSpPr txBox="1"/>
            <p:nvPr/>
          </p:nvSpPr>
          <p:spPr>
            <a:xfrm>
              <a:off x="0" y="2744036"/>
              <a:ext cx="2856695" cy="10002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7" tIns="60958" rIns="121917" bIns="60958">
              <a:spAutoFit/>
            </a:bodyPr>
            <a:p>
              <a:pPr algn="r" eaLnBrk="1" hangingPunct="1"/>
              <a:r>
                <a:rPr lang="zh-CN" altLang="en-US" sz="15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en-US" altLang="zh-CN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模板的发布，并为您提供专业的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28" name="TextBox 14"/>
          <p:cNvSpPr txBox="1"/>
          <p:nvPr/>
        </p:nvSpPr>
        <p:spPr>
          <a:xfrm>
            <a:off x="7872413" y="1638300"/>
            <a:ext cx="2857500" cy="100012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9" name="TextBox 14"/>
          <p:cNvSpPr txBox="1"/>
          <p:nvPr/>
        </p:nvSpPr>
        <p:spPr>
          <a:xfrm>
            <a:off x="7847013" y="2932113"/>
            <a:ext cx="2855912" cy="100012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30" name="TextBox 14"/>
          <p:cNvSpPr txBox="1"/>
          <p:nvPr/>
        </p:nvSpPr>
        <p:spPr>
          <a:xfrm>
            <a:off x="7877175" y="4424363"/>
            <a:ext cx="2855913" cy="100012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模板的发布，并为您提供专业的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31" name="直接连接符 38"/>
          <p:cNvCxnSpPr/>
          <p:nvPr/>
        </p:nvCxnSpPr>
        <p:spPr>
          <a:xfrm>
            <a:off x="5992813" y="1474788"/>
            <a:ext cx="0" cy="4141787"/>
          </a:xfrm>
          <a:prstGeom prst="line">
            <a:avLst/>
          </a:prstGeom>
          <a:ln w="19050" cap="flat" cmpd="sng">
            <a:solidFill>
              <a:srgbClr val="D9D9D9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2192000" cy="3681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矩形 8"/>
          <p:cNvSpPr/>
          <p:nvPr/>
        </p:nvSpPr>
        <p:spPr>
          <a:xfrm>
            <a:off x="0" y="3462338"/>
            <a:ext cx="12192000" cy="557212"/>
          </a:xfrm>
          <a:prstGeom prst="rect">
            <a:avLst/>
          </a:prstGeom>
          <a:solidFill>
            <a:srgbClr val="202938">
              <a:alpha val="92940"/>
            </a:srgb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35844" name="组合 9"/>
          <p:cNvGrpSpPr/>
          <p:nvPr/>
        </p:nvGrpSpPr>
        <p:grpSpPr>
          <a:xfrm>
            <a:off x="6381750" y="5524500"/>
            <a:ext cx="865188" cy="866775"/>
            <a:chOff x="0" y="0"/>
            <a:chExt cx="818053" cy="818350"/>
          </a:xfrm>
        </p:grpSpPr>
        <p:sp>
          <p:nvSpPr>
            <p:cNvPr id="35859" name="椭圆 10"/>
            <p:cNvSpPr/>
            <p:nvPr/>
          </p:nvSpPr>
          <p:spPr>
            <a:xfrm>
              <a:off x="0" y="0"/>
              <a:ext cx="818053" cy="818350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60" name="Freeform 34"/>
            <p:cNvSpPr>
              <a:spLocks noEditPoints="1"/>
            </p:cNvSpPr>
            <p:nvPr/>
          </p:nvSpPr>
          <p:spPr>
            <a:xfrm>
              <a:off x="86506" y="243449"/>
              <a:ext cx="571201" cy="338099"/>
            </a:xfrm>
            <a:custGeom>
              <a:avLst/>
              <a:gdLst/>
              <a:ahLst/>
              <a:cxnLst>
                <a:cxn ang="0">
                  <a:pos x="241236266" y="77705585"/>
                </a:cxn>
                <a:cxn ang="0">
                  <a:pos x="235633903" y="77357051"/>
                </a:cxn>
                <a:cxn ang="0">
                  <a:pos x="225747246" y="62199363"/>
                </a:cxn>
                <a:cxn ang="0">
                  <a:pos x="217508174" y="50526182"/>
                </a:cxn>
                <a:cxn ang="0">
                  <a:pos x="200041479" y="51919902"/>
                </a:cxn>
                <a:cxn ang="0">
                  <a:pos x="201689638" y="48783929"/>
                </a:cxn>
                <a:cxn ang="0">
                  <a:pos x="228053865" y="38504467"/>
                </a:cxn>
                <a:cxn ang="0">
                  <a:pos x="237281488" y="39898186"/>
                </a:cxn>
                <a:cxn ang="0">
                  <a:pos x="243213941" y="72652884"/>
                </a:cxn>
                <a:cxn ang="0">
                  <a:pos x="198064377" y="66729473"/>
                </a:cxn>
                <a:cxn ang="0">
                  <a:pos x="191472890" y="67774658"/>
                </a:cxn>
                <a:cxn ang="0">
                  <a:pos x="176313388" y="69168377"/>
                </a:cxn>
                <a:cxn ang="0">
                  <a:pos x="178291063" y="77880061"/>
                </a:cxn>
                <a:cxn ang="0">
                  <a:pos x="173677252" y="79622315"/>
                </a:cxn>
                <a:cxn ang="0">
                  <a:pos x="169063441" y="78751188"/>
                </a:cxn>
                <a:cxn ang="0">
                  <a:pos x="157199108" y="71259164"/>
                </a:cxn>
                <a:cxn ang="0">
                  <a:pos x="148630519" y="71433640"/>
                </a:cxn>
                <a:cxn ang="0">
                  <a:pos x="145664866" y="68994319"/>
                </a:cxn>
                <a:cxn ang="0">
                  <a:pos x="163460504" y="66032404"/>
                </a:cxn>
                <a:cxn ang="0">
                  <a:pos x="165108663" y="59760042"/>
                </a:cxn>
                <a:cxn ang="0">
                  <a:pos x="174665803" y="57146662"/>
                </a:cxn>
                <a:cxn ang="0">
                  <a:pos x="175983871" y="64987219"/>
                </a:cxn>
                <a:cxn ang="0">
                  <a:pos x="193450566" y="63767558"/>
                </a:cxn>
                <a:cxn ang="0">
                  <a:pos x="198064377" y="66729473"/>
                </a:cxn>
                <a:cxn ang="0">
                  <a:pos x="103810472" y="91469554"/>
                </a:cxn>
                <a:cxn ang="0">
                  <a:pos x="84696192" y="90249893"/>
                </a:cxn>
                <a:cxn ang="0">
                  <a:pos x="72173399" y="82584229"/>
                </a:cxn>
                <a:cxn ang="0">
                  <a:pos x="86014834" y="81887160"/>
                </a:cxn>
                <a:cxn ang="0">
                  <a:pos x="87991935" y="83803472"/>
                </a:cxn>
                <a:cxn ang="0">
                  <a:pos x="100515302" y="86416852"/>
                </a:cxn>
                <a:cxn ang="0">
                  <a:pos x="111720027" y="72652884"/>
                </a:cxn>
                <a:cxn ang="0">
                  <a:pos x="96890041" y="69690969"/>
                </a:cxn>
                <a:cxn ang="0">
                  <a:pos x="89969037" y="70910630"/>
                </a:cxn>
                <a:cxn ang="0">
                  <a:pos x="83378124" y="66729473"/>
                </a:cxn>
                <a:cxn ang="0">
                  <a:pos x="99856268" y="61850829"/>
                </a:cxn>
                <a:cxn ang="0">
                  <a:pos x="101503853" y="58017788"/>
                </a:cxn>
                <a:cxn ang="0">
                  <a:pos x="93264781" y="56798128"/>
                </a:cxn>
                <a:cxn ang="0">
                  <a:pos x="78105278" y="60979703"/>
                </a:cxn>
                <a:cxn ang="0">
                  <a:pos x="68548138" y="60457110"/>
                </a:cxn>
                <a:cxn ang="0">
                  <a:pos x="90299128" y="51571367"/>
                </a:cxn>
                <a:cxn ang="0">
                  <a:pos x="115015770" y="55404408"/>
                </a:cxn>
                <a:cxn ang="0">
                  <a:pos x="108424283" y="65683870"/>
                </a:cxn>
                <a:cxn ang="0">
                  <a:pos x="124243393" y="70039504"/>
                </a:cxn>
                <a:cxn ang="0">
                  <a:pos x="286056313" y="18468136"/>
                </a:cxn>
                <a:cxn ang="0">
                  <a:pos x="34603299" y="21952643"/>
                </a:cxn>
                <a:cxn ang="0">
                  <a:pos x="41194786" y="123701659"/>
                </a:cxn>
                <a:cxn ang="0">
                  <a:pos x="190154822" y="116558587"/>
                </a:cxn>
                <a:cxn ang="0">
                  <a:pos x="266942033" y="114816333"/>
                </a:cxn>
                <a:cxn ang="0">
                  <a:pos x="270237776" y="123701659"/>
                </a:cxn>
                <a:cxn ang="0">
                  <a:pos x="292647226" y="120217152"/>
                </a:cxn>
                <a:cxn ang="0">
                  <a:pos x="286056313" y="18468136"/>
                </a:cxn>
                <a:cxn ang="0">
                  <a:pos x="298909196" y="132238867"/>
                </a:cxn>
                <a:cxn ang="0">
                  <a:pos x="17796212" y="125966922"/>
                </a:cxn>
                <a:cxn ang="0">
                  <a:pos x="29659971" y="9582394"/>
                </a:cxn>
                <a:cxn ang="0">
                  <a:pos x="310772955" y="15854756"/>
                </a:cxn>
                <a:cxn ang="0">
                  <a:pos x="304182042" y="0"/>
                </a:cxn>
                <a:cxn ang="0">
                  <a:pos x="0" y="12370249"/>
                </a:cxn>
                <a:cxn ang="0">
                  <a:pos x="23398574" y="141124610"/>
                </a:cxn>
                <a:cxn ang="0">
                  <a:pos x="327910133" y="128754360"/>
                </a:cxn>
                <a:cxn ang="0">
                  <a:pos x="304182042" y="0"/>
                </a:cxn>
              </a:cxnLst>
              <a:pathLst>
                <a:path w="995" h="810">
                  <a:moveTo>
                    <a:pt x="741" y="436"/>
                  </a:moveTo>
                  <a:cubicBezTo>
                    <a:pt x="740" y="442"/>
                    <a:pt x="737" y="445"/>
                    <a:pt x="732" y="446"/>
                  </a:cubicBezTo>
                  <a:cubicBezTo>
                    <a:pt x="731" y="447"/>
                    <a:pt x="730" y="447"/>
                    <a:pt x="728" y="447"/>
                  </a:cubicBezTo>
                  <a:cubicBezTo>
                    <a:pt x="724" y="447"/>
                    <a:pt x="720" y="446"/>
                    <a:pt x="715" y="444"/>
                  </a:cubicBezTo>
                  <a:cubicBezTo>
                    <a:pt x="710" y="442"/>
                    <a:pt x="707" y="440"/>
                    <a:pt x="705" y="438"/>
                  </a:cubicBezTo>
                  <a:cubicBezTo>
                    <a:pt x="700" y="433"/>
                    <a:pt x="693" y="419"/>
                    <a:pt x="685" y="357"/>
                  </a:cubicBezTo>
                  <a:cubicBezTo>
                    <a:pt x="680" y="321"/>
                    <a:pt x="679" y="292"/>
                    <a:pt x="680" y="272"/>
                  </a:cubicBezTo>
                  <a:cubicBezTo>
                    <a:pt x="674" y="278"/>
                    <a:pt x="667" y="285"/>
                    <a:pt x="660" y="290"/>
                  </a:cubicBezTo>
                  <a:cubicBezTo>
                    <a:pt x="646" y="301"/>
                    <a:pt x="636" y="306"/>
                    <a:pt x="629" y="308"/>
                  </a:cubicBezTo>
                  <a:cubicBezTo>
                    <a:pt x="622" y="309"/>
                    <a:pt x="614" y="306"/>
                    <a:pt x="607" y="298"/>
                  </a:cubicBezTo>
                  <a:cubicBezTo>
                    <a:pt x="604" y="295"/>
                    <a:pt x="603" y="292"/>
                    <a:pt x="603" y="290"/>
                  </a:cubicBezTo>
                  <a:cubicBezTo>
                    <a:pt x="603" y="286"/>
                    <a:pt x="606" y="283"/>
                    <a:pt x="612" y="280"/>
                  </a:cubicBezTo>
                  <a:cubicBezTo>
                    <a:pt x="626" y="272"/>
                    <a:pt x="644" y="258"/>
                    <a:pt x="665" y="237"/>
                  </a:cubicBezTo>
                  <a:cubicBezTo>
                    <a:pt x="676" y="228"/>
                    <a:pt x="685" y="222"/>
                    <a:pt x="692" y="221"/>
                  </a:cubicBezTo>
                  <a:cubicBezTo>
                    <a:pt x="697" y="220"/>
                    <a:pt x="703" y="221"/>
                    <a:pt x="709" y="223"/>
                  </a:cubicBezTo>
                  <a:cubicBezTo>
                    <a:pt x="714" y="225"/>
                    <a:pt x="717" y="227"/>
                    <a:pt x="720" y="229"/>
                  </a:cubicBezTo>
                  <a:cubicBezTo>
                    <a:pt x="723" y="233"/>
                    <a:pt x="725" y="240"/>
                    <a:pt x="724" y="251"/>
                  </a:cubicBezTo>
                  <a:cubicBezTo>
                    <a:pt x="723" y="322"/>
                    <a:pt x="728" y="378"/>
                    <a:pt x="738" y="417"/>
                  </a:cubicBezTo>
                  <a:cubicBezTo>
                    <a:pt x="741" y="430"/>
                    <a:pt x="741" y="434"/>
                    <a:pt x="741" y="436"/>
                  </a:cubicBezTo>
                  <a:close/>
                  <a:moveTo>
                    <a:pt x="601" y="383"/>
                  </a:moveTo>
                  <a:cubicBezTo>
                    <a:pt x="599" y="385"/>
                    <a:pt x="597" y="387"/>
                    <a:pt x="592" y="388"/>
                  </a:cubicBezTo>
                  <a:cubicBezTo>
                    <a:pt x="590" y="388"/>
                    <a:pt x="586" y="389"/>
                    <a:pt x="581" y="389"/>
                  </a:cubicBezTo>
                  <a:cubicBezTo>
                    <a:pt x="579" y="389"/>
                    <a:pt x="571" y="390"/>
                    <a:pt x="543" y="396"/>
                  </a:cubicBezTo>
                  <a:lnTo>
                    <a:pt x="535" y="397"/>
                  </a:lnTo>
                  <a:cubicBezTo>
                    <a:pt x="536" y="406"/>
                    <a:pt x="537" y="416"/>
                    <a:pt x="539" y="426"/>
                  </a:cubicBezTo>
                  <a:cubicBezTo>
                    <a:pt x="541" y="436"/>
                    <a:pt x="542" y="443"/>
                    <a:pt x="541" y="447"/>
                  </a:cubicBezTo>
                  <a:cubicBezTo>
                    <a:pt x="539" y="453"/>
                    <a:pt x="536" y="456"/>
                    <a:pt x="530" y="457"/>
                  </a:cubicBezTo>
                  <a:cubicBezTo>
                    <a:pt x="529" y="457"/>
                    <a:pt x="528" y="457"/>
                    <a:pt x="527" y="457"/>
                  </a:cubicBezTo>
                  <a:cubicBezTo>
                    <a:pt x="525" y="457"/>
                    <a:pt x="523" y="457"/>
                    <a:pt x="521" y="457"/>
                  </a:cubicBezTo>
                  <a:cubicBezTo>
                    <a:pt x="517" y="456"/>
                    <a:pt x="515" y="454"/>
                    <a:pt x="513" y="452"/>
                  </a:cubicBezTo>
                  <a:cubicBezTo>
                    <a:pt x="510" y="448"/>
                    <a:pt x="507" y="440"/>
                    <a:pt x="503" y="403"/>
                  </a:cubicBezTo>
                  <a:cubicBezTo>
                    <a:pt x="490" y="406"/>
                    <a:pt x="481" y="408"/>
                    <a:pt x="477" y="409"/>
                  </a:cubicBezTo>
                  <a:cubicBezTo>
                    <a:pt x="473" y="411"/>
                    <a:pt x="469" y="412"/>
                    <a:pt x="466" y="412"/>
                  </a:cubicBezTo>
                  <a:cubicBezTo>
                    <a:pt x="461" y="413"/>
                    <a:pt x="456" y="412"/>
                    <a:pt x="451" y="410"/>
                  </a:cubicBezTo>
                  <a:cubicBezTo>
                    <a:pt x="448" y="409"/>
                    <a:pt x="446" y="407"/>
                    <a:pt x="444" y="405"/>
                  </a:cubicBezTo>
                  <a:cubicBezTo>
                    <a:pt x="442" y="402"/>
                    <a:pt x="442" y="399"/>
                    <a:pt x="442" y="396"/>
                  </a:cubicBezTo>
                  <a:cubicBezTo>
                    <a:pt x="443" y="393"/>
                    <a:pt x="447" y="390"/>
                    <a:pt x="452" y="388"/>
                  </a:cubicBezTo>
                  <a:cubicBezTo>
                    <a:pt x="457" y="387"/>
                    <a:pt x="471" y="384"/>
                    <a:pt x="496" y="379"/>
                  </a:cubicBezTo>
                  <a:lnTo>
                    <a:pt x="501" y="378"/>
                  </a:lnTo>
                  <a:cubicBezTo>
                    <a:pt x="501" y="364"/>
                    <a:pt x="501" y="353"/>
                    <a:pt x="501" y="343"/>
                  </a:cubicBezTo>
                  <a:cubicBezTo>
                    <a:pt x="502" y="332"/>
                    <a:pt x="508" y="325"/>
                    <a:pt x="518" y="323"/>
                  </a:cubicBezTo>
                  <a:cubicBezTo>
                    <a:pt x="523" y="323"/>
                    <a:pt x="527" y="324"/>
                    <a:pt x="530" y="328"/>
                  </a:cubicBezTo>
                  <a:cubicBezTo>
                    <a:pt x="531" y="330"/>
                    <a:pt x="533" y="334"/>
                    <a:pt x="533" y="352"/>
                  </a:cubicBezTo>
                  <a:cubicBezTo>
                    <a:pt x="533" y="357"/>
                    <a:pt x="534" y="364"/>
                    <a:pt x="534" y="373"/>
                  </a:cubicBezTo>
                  <a:cubicBezTo>
                    <a:pt x="549" y="370"/>
                    <a:pt x="558" y="369"/>
                    <a:pt x="561" y="368"/>
                  </a:cubicBezTo>
                  <a:cubicBezTo>
                    <a:pt x="573" y="366"/>
                    <a:pt x="582" y="366"/>
                    <a:pt x="587" y="366"/>
                  </a:cubicBezTo>
                  <a:cubicBezTo>
                    <a:pt x="592" y="367"/>
                    <a:pt x="595" y="369"/>
                    <a:pt x="598" y="373"/>
                  </a:cubicBezTo>
                  <a:cubicBezTo>
                    <a:pt x="601" y="377"/>
                    <a:pt x="602" y="380"/>
                    <a:pt x="601" y="383"/>
                  </a:cubicBezTo>
                  <a:close/>
                  <a:moveTo>
                    <a:pt x="382" y="477"/>
                  </a:moveTo>
                  <a:cubicBezTo>
                    <a:pt x="368" y="503"/>
                    <a:pt x="346" y="520"/>
                    <a:pt x="315" y="525"/>
                  </a:cubicBezTo>
                  <a:cubicBezTo>
                    <a:pt x="309" y="526"/>
                    <a:pt x="304" y="526"/>
                    <a:pt x="298" y="526"/>
                  </a:cubicBezTo>
                  <a:cubicBezTo>
                    <a:pt x="285" y="526"/>
                    <a:pt x="271" y="523"/>
                    <a:pt x="257" y="518"/>
                  </a:cubicBezTo>
                  <a:cubicBezTo>
                    <a:pt x="243" y="512"/>
                    <a:pt x="232" y="504"/>
                    <a:pt x="225" y="495"/>
                  </a:cubicBezTo>
                  <a:cubicBezTo>
                    <a:pt x="219" y="486"/>
                    <a:pt x="217" y="480"/>
                    <a:pt x="219" y="474"/>
                  </a:cubicBezTo>
                  <a:cubicBezTo>
                    <a:pt x="222" y="469"/>
                    <a:pt x="227" y="465"/>
                    <a:pt x="237" y="464"/>
                  </a:cubicBezTo>
                  <a:cubicBezTo>
                    <a:pt x="248" y="462"/>
                    <a:pt x="256" y="464"/>
                    <a:pt x="261" y="470"/>
                  </a:cubicBezTo>
                  <a:cubicBezTo>
                    <a:pt x="262" y="471"/>
                    <a:pt x="263" y="472"/>
                    <a:pt x="264" y="475"/>
                  </a:cubicBezTo>
                  <a:cubicBezTo>
                    <a:pt x="265" y="477"/>
                    <a:pt x="266" y="479"/>
                    <a:pt x="267" y="481"/>
                  </a:cubicBezTo>
                  <a:cubicBezTo>
                    <a:pt x="272" y="487"/>
                    <a:pt x="277" y="491"/>
                    <a:pt x="284" y="494"/>
                  </a:cubicBezTo>
                  <a:cubicBezTo>
                    <a:pt x="291" y="496"/>
                    <a:pt x="299" y="497"/>
                    <a:pt x="305" y="496"/>
                  </a:cubicBezTo>
                  <a:cubicBezTo>
                    <a:pt x="322" y="493"/>
                    <a:pt x="334" y="482"/>
                    <a:pt x="342" y="463"/>
                  </a:cubicBezTo>
                  <a:cubicBezTo>
                    <a:pt x="350" y="445"/>
                    <a:pt x="348" y="430"/>
                    <a:pt x="339" y="417"/>
                  </a:cubicBezTo>
                  <a:cubicBezTo>
                    <a:pt x="334" y="410"/>
                    <a:pt x="328" y="405"/>
                    <a:pt x="320" y="402"/>
                  </a:cubicBezTo>
                  <a:cubicBezTo>
                    <a:pt x="312" y="399"/>
                    <a:pt x="303" y="398"/>
                    <a:pt x="294" y="400"/>
                  </a:cubicBezTo>
                  <a:cubicBezTo>
                    <a:pt x="290" y="401"/>
                    <a:pt x="286" y="402"/>
                    <a:pt x="283" y="403"/>
                  </a:cubicBezTo>
                  <a:cubicBezTo>
                    <a:pt x="279" y="405"/>
                    <a:pt x="275" y="406"/>
                    <a:pt x="273" y="407"/>
                  </a:cubicBezTo>
                  <a:cubicBezTo>
                    <a:pt x="266" y="408"/>
                    <a:pt x="259" y="405"/>
                    <a:pt x="255" y="399"/>
                  </a:cubicBezTo>
                  <a:cubicBezTo>
                    <a:pt x="249" y="392"/>
                    <a:pt x="251" y="386"/>
                    <a:pt x="253" y="383"/>
                  </a:cubicBezTo>
                  <a:cubicBezTo>
                    <a:pt x="255" y="380"/>
                    <a:pt x="260" y="377"/>
                    <a:pt x="268" y="374"/>
                  </a:cubicBezTo>
                  <a:cubicBezTo>
                    <a:pt x="283" y="368"/>
                    <a:pt x="295" y="362"/>
                    <a:pt x="303" y="355"/>
                  </a:cubicBezTo>
                  <a:cubicBezTo>
                    <a:pt x="307" y="351"/>
                    <a:pt x="310" y="346"/>
                    <a:pt x="310" y="340"/>
                  </a:cubicBezTo>
                  <a:cubicBezTo>
                    <a:pt x="310" y="338"/>
                    <a:pt x="310" y="336"/>
                    <a:pt x="308" y="333"/>
                  </a:cubicBezTo>
                  <a:cubicBezTo>
                    <a:pt x="305" y="330"/>
                    <a:pt x="302" y="327"/>
                    <a:pt x="298" y="326"/>
                  </a:cubicBezTo>
                  <a:cubicBezTo>
                    <a:pt x="294" y="325"/>
                    <a:pt x="289" y="325"/>
                    <a:pt x="283" y="326"/>
                  </a:cubicBezTo>
                  <a:cubicBezTo>
                    <a:pt x="272" y="328"/>
                    <a:pt x="262" y="332"/>
                    <a:pt x="253" y="337"/>
                  </a:cubicBezTo>
                  <a:cubicBezTo>
                    <a:pt x="251" y="339"/>
                    <a:pt x="245" y="343"/>
                    <a:pt x="237" y="350"/>
                  </a:cubicBezTo>
                  <a:cubicBezTo>
                    <a:pt x="235" y="352"/>
                    <a:pt x="232" y="353"/>
                    <a:pt x="227" y="354"/>
                  </a:cubicBezTo>
                  <a:cubicBezTo>
                    <a:pt x="219" y="356"/>
                    <a:pt x="212" y="353"/>
                    <a:pt x="208" y="347"/>
                  </a:cubicBezTo>
                  <a:cubicBezTo>
                    <a:pt x="205" y="343"/>
                    <a:pt x="204" y="336"/>
                    <a:pt x="213" y="326"/>
                  </a:cubicBezTo>
                  <a:cubicBezTo>
                    <a:pt x="230" y="310"/>
                    <a:pt x="250" y="300"/>
                    <a:pt x="274" y="296"/>
                  </a:cubicBezTo>
                  <a:cubicBezTo>
                    <a:pt x="288" y="293"/>
                    <a:pt x="303" y="294"/>
                    <a:pt x="317" y="298"/>
                  </a:cubicBezTo>
                  <a:cubicBezTo>
                    <a:pt x="332" y="302"/>
                    <a:pt x="343" y="309"/>
                    <a:pt x="349" y="318"/>
                  </a:cubicBezTo>
                  <a:cubicBezTo>
                    <a:pt x="358" y="330"/>
                    <a:pt x="359" y="343"/>
                    <a:pt x="351" y="356"/>
                  </a:cubicBezTo>
                  <a:cubicBezTo>
                    <a:pt x="347" y="362"/>
                    <a:pt x="340" y="369"/>
                    <a:pt x="329" y="377"/>
                  </a:cubicBezTo>
                  <a:cubicBezTo>
                    <a:pt x="338" y="378"/>
                    <a:pt x="345" y="380"/>
                    <a:pt x="351" y="382"/>
                  </a:cubicBezTo>
                  <a:cubicBezTo>
                    <a:pt x="362" y="386"/>
                    <a:pt x="371" y="393"/>
                    <a:pt x="377" y="402"/>
                  </a:cubicBezTo>
                  <a:cubicBezTo>
                    <a:pt x="395" y="426"/>
                    <a:pt x="396" y="451"/>
                    <a:pt x="382" y="477"/>
                  </a:cubicBezTo>
                  <a:close/>
                  <a:moveTo>
                    <a:pt x="868" y="106"/>
                  </a:moveTo>
                  <a:lnTo>
                    <a:pt x="125" y="106"/>
                  </a:lnTo>
                  <a:cubicBezTo>
                    <a:pt x="114" y="106"/>
                    <a:pt x="105" y="115"/>
                    <a:pt x="105" y="126"/>
                  </a:cubicBezTo>
                  <a:lnTo>
                    <a:pt x="105" y="690"/>
                  </a:lnTo>
                  <a:cubicBezTo>
                    <a:pt x="105" y="701"/>
                    <a:pt x="114" y="710"/>
                    <a:pt x="125" y="710"/>
                  </a:cubicBezTo>
                  <a:lnTo>
                    <a:pt x="577" y="710"/>
                  </a:lnTo>
                  <a:lnTo>
                    <a:pt x="577" y="669"/>
                  </a:lnTo>
                  <a:cubicBezTo>
                    <a:pt x="577" y="663"/>
                    <a:pt x="581" y="659"/>
                    <a:pt x="587" y="659"/>
                  </a:cubicBezTo>
                  <a:lnTo>
                    <a:pt x="810" y="659"/>
                  </a:lnTo>
                  <a:cubicBezTo>
                    <a:pt x="816" y="659"/>
                    <a:pt x="820" y="663"/>
                    <a:pt x="820" y="669"/>
                  </a:cubicBezTo>
                  <a:lnTo>
                    <a:pt x="820" y="710"/>
                  </a:lnTo>
                  <a:lnTo>
                    <a:pt x="868" y="710"/>
                  </a:lnTo>
                  <a:cubicBezTo>
                    <a:pt x="879" y="710"/>
                    <a:pt x="888" y="701"/>
                    <a:pt x="888" y="690"/>
                  </a:cubicBezTo>
                  <a:lnTo>
                    <a:pt x="888" y="126"/>
                  </a:lnTo>
                  <a:cubicBezTo>
                    <a:pt x="888" y="115"/>
                    <a:pt x="879" y="106"/>
                    <a:pt x="868" y="106"/>
                  </a:cubicBezTo>
                  <a:close/>
                  <a:moveTo>
                    <a:pt x="943" y="724"/>
                  </a:moveTo>
                  <a:cubicBezTo>
                    <a:pt x="943" y="743"/>
                    <a:pt x="927" y="759"/>
                    <a:pt x="907" y="759"/>
                  </a:cubicBezTo>
                  <a:lnTo>
                    <a:pt x="90" y="759"/>
                  </a:lnTo>
                  <a:cubicBezTo>
                    <a:pt x="70" y="759"/>
                    <a:pt x="54" y="743"/>
                    <a:pt x="54" y="723"/>
                  </a:cubicBezTo>
                  <a:lnTo>
                    <a:pt x="54" y="91"/>
                  </a:lnTo>
                  <a:cubicBezTo>
                    <a:pt x="54" y="72"/>
                    <a:pt x="70" y="55"/>
                    <a:pt x="90" y="55"/>
                  </a:cubicBezTo>
                  <a:lnTo>
                    <a:pt x="907" y="56"/>
                  </a:lnTo>
                  <a:cubicBezTo>
                    <a:pt x="927" y="56"/>
                    <a:pt x="943" y="72"/>
                    <a:pt x="943" y="91"/>
                  </a:cubicBezTo>
                  <a:lnTo>
                    <a:pt x="943" y="724"/>
                  </a:lnTo>
                  <a:close/>
                  <a:moveTo>
                    <a:pt x="923" y="0"/>
                  </a:moveTo>
                  <a:lnTo>
                    <a:pt x="71" y="0"/>
                  </a:lnTo>
                  <a:cubicBezTo>
                    <a:pt x="32" y="0"/>
                    <a:pt x="0" y="32"/>
                    <a:pt x="0" y="71"/>
                  </a:cubicBezTo>
                  <a:lnTo>
                    <a:pt x="0" y="739"/>
                  </a:lnTo>
                  <a:cubicBezTo>
                    <a:pt x="0" y="778"/>
                    <a:pt x="32" y="810"/>
                    <a:pt x="71" y="810"/>
                  </a:cubicBezTo>
                  <a:lnTo>
                    <a:pt x="923" y="810"/>
                  </a:lnTo>
                  <a:cubicBezTo>
                    <a:pt x="963" y="810"/>
                    <a:pt x="995" y="778"/>
                    <a:pt x="995" y="739"/>
                  </a:cubicBezTo>
                  <a:lnTo>
                    <a:pt x="995" y="72"/>
                  </a:lnTo>
                  <a:cubicBezTo>
                    <a:pt x="995" y="32"/>
                    <a:pt x="963" y="0"/>
                    <a:pt x="923" y="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5845" name="TextBox 14"/>
          <p:cNvSpPr txBox="1"/>
          <p:nvPr/>
        </p:nvSpPr>
        <p:spPr>
          <a:xfrm>
            <a:off x="2224088" y="4217988"/>
            <a:ext cx="3182937" cy="9080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846" name="组合 13"/>
          <p:cNvGrpSpPr/>
          <p:nvPr/>
        </p:nvGrpSpPr>
        <p:grpSpPr>
          <a:xfrm>
            <a:off x="1163638" y="4217988"/>
            <a:ext cx="914400" cy="914400"/>
            <a:chOff x="0" y="0"/>
            <a:chExt cx="1014374" cy="1014742"/>
          </a:xfrm>
        </p:grpSpPr>
        <p:sp>
          <p:nvSpPr>
            <p:cNvPr id="35857" name="椭圆 14"/>
            <p:cNvSpPr/>
            <p:nvPr/>
          </p:nvSpPr>
          <p:spPr>
            <a:xfrm>
              <a:off x="0" y="0"/>
              <a:ext cx="1014374" cy="1014742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58" name="Freeform 17"/>
            <p:cNvSpPr>
              <a:spLocks noEditPoints="1"/>
            </p:cNvSpPr>
            <p:nvPr/>
          </p:nvSpPr>
          <p:spPr>
            <a:xfrm>
              <a:off x="261053" y="237094"/>
              <a:ext cx="450112" cy="576340"/>
            </a:xfrm>
            <a:custGeom>
              <a:avLst/>
              <a:gdLst/>
              <a:ahLst/>
              <a:cxnLst>
                <a:cxn ang="0">
                  <a:pos x="146020704" y="222176674"/>
                </a:cxn>
                <a:cxn ang="0">
                  <a:pos x="196405244" y="200281745"/>
                </a:cxn>
                <a:cxn ang="0">
                  <a:pos x="228128236" y="206742504"/>
                </a:cxn>
                <a:cxn ang="0">
                  <a:pos x="257519389" y="162235516"/>
                </a:cxn>
                <a:cxn ang="0">
                  <a:pos x="279445786" y="149672862"/>
                </a:cxn>
                <a:cxn ang="0">
                  <a:pos x="280378795" y="96192464"/>
                </a:cxn>
                <a:cxn ang="0">
                  <a:pos x="258918902" y="82912081"/>
                </a:cxn>
                <a:cxn ang="0">
                  <a:pos x="235125805" y="38763957"/>
                </a:cxn>
                <a:cxn ang="0">
                  <a:pos x="209467372" y="42712665"/>
                </a:cxn>
                <a:cxn ang="0">
                  <a:pos x="161416037" y="20817736"/>
                </a:cxn>
                <a:cxn ang="0">
                  <a:pos x="149752741" y="20817736"/>
                </a:cxn>
                <a:cxn ang="0">
                  <a:pos x="114297712" y="42353801"/>
                </a:cxn>
                <a:cxn ang="0">
                  <a:pos x="102634415" y="39841150"/>
                </a:cxn>
                <a:cxn ang="0">
                  <a:pos x="73710450" y="41635473"/>
                </a:cxn>
                <a:cxn ang="0">
                  <a:pos x="31723675" y="84707002"/>
                </a:cxn>
                <a:cxn ang="0">
                  <a:pos x="39187748" y="105165874"/>
                </a:cxn>
                <a:cxn ang="0">
                  <a:pos x="25191929" y="152185513"/>
                </a:cxn>
                <a:cxn ang="0">
                  <a:pos x="71377245" y="184848174"/>
                </a:cxn>
                <a:cxn ang="0">
                  <a:pos x="76509478" y="205307046"/>
                </a:cxn>
                <a:cxn ang="0">
                  <a:pos x="107299461" y="199205151"/>
                </a:cxn>
                <a:cxn ang="0">
                  <a:pos x="116163730" y="220381752"/>
                </a:cxn>
                <a:cxn ang="0">
                  <a:pos x="87239082" y="221817809"/>
                </a:cxn>
                <a:cxn ang="0">
                  <a:pos x="48051334" y="184488711"/>
                </a:cxn>
                <a:cxn ang="0">
                  <a:pos x="2799027" y="157569679"/>
                </a:cxn>
                <a:cxn ang="0">
                  <a:pos x="20060379" y="115574742"/>
                </a:cxn>
                <a:cxn ang="0">
                  <a:pos x="25191929" y="67478510"/>
                </a:cxn>
                <a:cxn ang="0">
                  <a:pos x="50383857" y="41635473"/>
                </a:cxn>
                <a:cxn ang="0">
                  <a:pos x="109165479" y="22612658"/>
                </a:cxn>
                <a:cxn ang="0">
                  <a:pos x="117563244" y="24406981"/>
                </a:cxn>
                <a:cxn ang="0">
                  <a:pos x="155817983" y="0"/>
                </a:cxn>
                <a:cxn ang="0">
                  <a:pos x="200137281" y="25843038"/>
                </a:cxn>
                <a:cxn ang="0">
                  <a:pos x="251920651" y="26560767"/>
                </a:cxn>
                <a:cxn ang="0">
                  <a:pos x="266382975" y="66043052"/>
                </a:cxn>
                <a:cxn ang="0">
                  <a:pos x="299039660" y="106960796"/>
                </a:cxn>
                <a:cxn ang="0">
                  <a:pos x="298573155" y="139263994"/>
                </a:cxn>
                <a:cxn ang="0">
                  <a:pos x="264050452" y="179464008"/>
                </a:cxn>
                <a:cxn ang="0">
                  <a:pos x="228128236" y="224688725"/>
                </a:cxn>
                <a:cxn ang="0">
                  <a:pos x="196405244" y="218227966"/>
                </a:cxn>
                <a:cxn ang="0">
                  <a:pos x="152085263" y="242994410"/>
                </a:cxn>
                <a:cxn ang="0">
                  <a:pos x="153018272" y="186642497"/>
                </a:cxn>
                <a:cxn ang="0">
                  <a:pos x="153018272" y="197410229"/>
                </a:cxn>
                <a:cxn ang="0">
                  <a:pos x="246789101" y="125265881"/>
                </a:cxn>
                <a:cxn ang="0">
                  <a:pos x="153018272" y="176951358"/>
                </a:cxn>
                <a:cxn ang="0">
                  <a:pos x="220197659" y="125265881"/>
                </a:cxn>
                <a:cxn ang="0">
                  <a:pos x="210400381" y="236892515"/>
                </a:cxn>
                <a:cxn ang="0">
                  <a:pos x="170746128" y="254479872"/>
                </a:cxn>
                <a:cxn ang="0">
                  <a:pos x="202936308" y="304371025"/>
                </a:cxn>
                <a:cxn ang="0">
                  <a:pos x="264050452" y="330931792"/>
                </a:cxn>
                <a:cxn ang="0">
                  <a:pos x="111498002" y="240481759"/>
                </a:cxn>
                <a:cxn ang="0">
                  <a:pos x="76975982" y="237610244"/>
                </a:cxn>
                <a:cxn ang="0">
                  <a:pos x="53650072" y="339186874"/>
                </a:cxn>
                <a:cxn ang="0">
                  <a:pos x="142288668" y="334521036"/>
                </a:cxn>
                <a:cxn ang="0">
                  <a:pos x="152085263" y="257351387"/>
                </a:cxn>
              </a:cxnLst>
              <a:pathLst>
                <a:path w="659" h="962">
                  <a:moveTo>
                    <a:pt x="230" y="555"/>
                  </a:moveTo>
                  <a:cubicBezTo>
                    <a:pt x="254" y="555"/>
                    <a:pt x="278" y="567"/>
                    <a:pt x="290" y="585"/>
                  </a:cubicBezTo>
                  <a:lnTo>
                    <a:pt x="313" y="619"/>
                  </a:lnTo>
                  <a:cubicBezTo>
                    <a:pt x="320" y="629"/>
                    <a:pt x="331" y="630"/>
                    <a:pt x="338" y="619"/>
                  </a:cubicBezTo>
                  <a:lnTo>
                    <a:pt x="362" y="586"/>
                  </a:lnTo>
                  <a:cubicBezTo>
                    <a:pt x="375" y="569"/>
                    <a:pt x="398" y="558"/>
                    <a:pt x="421" y="558"/>
                  </a:cubicBezTo>
                  <a:cubicBezTo>
                    <a:pt x="429" y="558"/>
                    <a:pt x="436" y="559"/>
                    <a:pt x="443" y="561"/>
                  </a:cubicBezTo>
                  <a:lnTo>
                    <a:pt x="481" y="575"/>
                  </a:lnTo>
                  <a:cubicBezTo>
                    <a:pt x="484" y="576"/>
                    <a:pt x="486" y="576"/>
                    <a:pt x="489" y="576"/>
                  </a:cubicBezTo>
                  <a:cubicBezTo>
                    <a:pt x="500" y="576"/>
                    <a:pt x="501" y="567"/>
                    <a:pt x="501" y="561"/>
                  </a:cubicBezTo>
                  <a:lnTo>
                    <a:pt x="501" y="520"/>
                  </a:lnTo>
                  <a:cubicBezTo>
                    <a:pt x="502" y="490"/>
                    <a:pt x="524" y="461"/>
                    <a:pt x="552" y="452"/>
                  </a:cubicBezTo>
                  <a:lnTo>
                    <a:pt x="591" y="441"/>
                  </a:lnTo>
                  <a:cubicBezTo>
                    <a:pt x="597" y="439"/>
                    <a:pt x="602" y="436"/>
                    <a:pt x="603" y="432"/>
                  </a:cubicBezTo>
                  <a:cubicBezTo>
                    <a:pt x="604" y="428"/>
                    <a:pt x="603" y="422"/>
                    <a:pt x="599" y="417"/>
                  </a:cubicBezTo>
                  <a:lnTo>
                    <a:pt x="575" y="384"/>
                  </a:lnTo>
                  <a:cubicBezTo>
                    <a:pt x="558" y="360"/>
                    <a:pt x="559" y="323"/>
                    <a:pt x="577" y="300"/>
                  </a:cubicBezTo>
                  <a:lnTo>
                    <a:pt x="601" y="268"/>
                  </a:lnTo>
                  <a:cubicBezTo>
                    <a:pt x="605" y="263"/>
                    <a:pt x="607" y="257"/>
                    <a:pt x="605" y="253"/>
                  </a:cubicBezTo>
                  <a:cubicBezTo>
                    <a:pt x="604" y="249"/>
                    <a:pt x="600" y="246"/>
                    <a:pt x="594" y="244"/>
                  </a:cubicBezTo>
                  <a:lnTo>
                    <a:pt x="555" y="231"/>
                  </a:lnTo>
                  <a:cubicBezTo>
                    <a:pt x="527" y="222"/>
                    <a:pt x="506" y="192"/>
                    <a:pt x="507" y="162"/>
                  </a:cubicBezTo>
                  <a:lnTo>
                    <a:pt x="508" y="121"/>
                  </a:lnTo>
                  <a:cubicBezTo>
                    <a:pt x="508" y="116"/>
                    <a:pt x="507" y="111"/>
                    <a:pt x="504" y="108"/>
                  </a:cubicBezTo>
                  <a:cubicBezTo>
                    <a:pt x="501" y="106"/>
                    <a:pt x="498" y="105"/>
                    <a:pt x="495" y="105"/>
                  </a:cubicBezTo>
                  <a:cubicBezTo>
                    <a:pt x="493" y="105"/>
                    <a:pt x="490" y="106"/>
                    <a:pt x="488" y="106"/>
                  </a:cubicBezTo>
                  <a:lnTo>
                    <a:pt x="449" y="119"/>
                  </a:lnTo>
                  <a:cubicBezTo>
                    <a:pt x="443" y="121"/>
                    <a:pt x="436" y="122"/>
                    <a:pt x="429" y="122"/>
                  </a:cubicBezTo>
                  <a:cubicBezTo>
                    <a:pt x="405" y="122"/>
                    <a:pt x="382" y="110"/>
                    <a:pt x="369" y="92"/>
                  </a:cubicBezTo>
                  <a:lnTo>
                    <a:pt x="346" y="58"/>
                  </a:lnTo>
                  <a:cubicBezTo>
                    <a:pt x="343" y="53"/>
                    <a:pt x="338" y="50"/>
                    <a:pt x="334" y="50"/>
                  </a:cubicBezTo>
                  <a:cubicBezTo>
                    <a:pt x="328" y="50"/>
                    <a:pt x="326" y="50"/>
                    <a:pt x="322" y="56"/>
                  </a:cubicBezTo>
                  <a:lnTo>
                    <a:pt x="321" y="58"/>
                  </a:lnTo>
                  <a:cubicBezTo>
                    <a:pt x="311" y="74"/>
                    <a:pt x="298" y="93"/>
                    <a:pt x="287" y="104"/>
                  </a:cubicBezTo>
                  <a:cubicBezTo>
                    <a:pt x="280" y="111"/>
                    <a:pt x="269" y="120"/>
                    <a:pt x="255" y="120"/>
                  </a:cubicBezTo>
                  <a:cubicBezTo>
                    <a:pt x="251" y="120"/>
                    <a:pt x="247" y="119"/>
                    <a:pt x="245" y="118"/>
                  </a:cubicBezTo>
                  <a:lnTo>
                    <a:pt x="241" y="118"/>
                  </a:lnTo>
                  <a:lnTo>
                    <a:pt x="238" y="116"/>
                  </a:lnTo>
                  <a:cubicBezTo>
                    <a:pt x="234" y="115"/>
                    <a:pt x="227" y="113"/>
                    <a:pt x="220" y="111"/>
                  </a:cubicBezTo>
                  <a:cubicBezTo>
                    <a:pt x="210" y="108"/>
                    <a:pt x="192" y="103"/>
                    <a:pt x="189" y="103"/>
                  </a:cubicBezTo>
                  <a:cubicBezTo>
                    <a:pt x="181" y="101"/>
                    <a:pt x="173" y="100"/>
                    <a:pt x="171" y="100"/>
                  </a:cubicBezTo>
                  <a:cubicBezTo>
                    <a:pt x="161" y="100"/>
                    <a:pt x="158" y="108"/>
                    <a:pt x="158" y="116"/>
                  </a:cubicBezTo>
                  <a:lnTo>
                    <a:pt x="158" y="157"/>
                  </a:lnTo>
                  <a:cubicBezTo>
                    <a:pt x="158" y="187"/>
                    <a:pt x="135" y="216"/>
                    <a:pt x="107" y="225"/>
                  </a:cubicBezTo>
                  <a:lnTo>
                    <a:pt x="68" y="236"/>
                  </a:lnTo>
                  <a:cubicBezTo>
                    <a:pt x="62" y="238"/>
                    <a:pt x="58" y="241"/>
                    <a:pt x="56" y="246"/>
                  </a:cubicBezTo>
                  <a:cubicBezTo>
                    <a:pt x="55" y="249"/>
                    <a:pt x="56" y="255"/>
                    <a:pt x="60" y="260"/>
                  </a:cubicBezTo>
                  <a:lnTo>
                    <a:pt x="84" y="293"/>
                  </a:lnTo>
                  <a:cubicBezTo>
                    <a:pt x="101" y="317"/>
                    <a:pt x="101" y="354"/>
                    <a:pt x="83" y="377"/>
                  </a:cubicBezTo>
                  <a:lnTo>
                    <a:pt x="58" y="410"/>
                  </a:lnTo>
                  <a:cubicBezTo>
                    <a:pt x="54" y="415"/>
                    <a:pt x="53" y="420"/>
                    <a:pt x="54" y="424"/>
                  </a:cubicBezTo>
                  <a:cubicBezTo>
                    <a:pt x="55" y="428"/>
                    <a:pt x="59" y="431"/>
                    <a:pt x="65" y="433"/>
                  </a:cubicBezTo>
                  <a:lnTo>
                    <a:pt x="104" y="446"/>
                  </a:lnTo>
                  <a:cubicBezTo>
                    <a:pt x="132" y="455"/>
                    <a:pt x="153" y="486"/>
                    <a:pt x="153" y="515"/>
                  </a:cubicBezTo>
                  <a:lnTo>
                    <a:pt x="152" y="556"/>
                  </a:lnTo>
                  <a:cubicBezTo>
                    <a:pt x="151" y="561"/>
                    <a:pt x="153" y="566"/>
                    <a:pt x="155" y="568"/>
                  </a:cubicBezTo>
                  <a:cubicBezTo>
                    <a:pt x="158" y="571"/>
                    <a:pt x="162" y="572"/>
                    <a:pt x="164" y="572"/>
                  </a:cubicBezTo>
                  <a:cubicBezTo>
                    <a:pt x="167" y="572"/>
                    <a:pt x="169" y="571"/>
                    <a:pt x="172" y="571"/>
                  </a:cubicBezTo>
                  <a:lnTo>
                    <a:pt x="210" y="558"/>
                  </a:lnTo>
                  <a:cubicBezTo>
                    <a:pt x="217" y="556"/>
                    <a:pt x="223" y="555"/>
                    <a:pt x="230" y="555"/>
                  </a:cubicBezTo>
                  <a:close/>
                  <a:moveTo>
                    <a:pt x="326" y="677"/>
                  </a:moveTo>
                  <a:cubicBezTo>
                    <a:pt x="305" y="677"/>
                    <a:pt x="285" y="666"/>
                    <a:pt x="272" y="647"/>
                  </a:cubicBezTo>
                  <a:lnTo>
                    <a:pt x="249" y="614"/>
                  </a:lnTo>
                  <a:cubicBezTo>
                    <a:pt x="246" y="609"/>
                    <a:pt x="238" y="605"/>
                    <a:pt x="230" y="605"/>
                  </a:cubicBezTo>
                  <a:cubicBezTo>
                    <a:pt x="228" y="605"/>
                    <a:pt x="227" y="605"/>
                    <a:pt x="225" y="606"/>
                  </a:cubicBezTo>
                  <a:lnTo>
                    <a:pt x="187" y="618"/>
                  </a:lnTo>
                  <a:cubicBezTo>
                    <a:pt x="162" y="626"/>
                    <a:pt x="136" y="620"/>
                    <a:pt x="120" y="603"/>
                  </a:cubicBezTo>
                  <a:cubicBezTo>
                    <a:pt x="107" y="591"/>
                    <a:pt x="101" y="573"/>
                    <a:pt x="102" y="554"/>
                  </a:cubicBezTo>
                  <a:lnTo>
                    <a:pt x="103" y="514"/>
                  </a:lnTo>
                  <a:cubicBezTo>
                    <a:pt x="103" y="506"/>
                    <a:pt x="96" y="496"/>
                    <a:pt x="88" y="493"/>
                  </a:cubicBezTo>
                  <a:lnTo>
                    <a:pt x="50" y="481"/>
                  </a:lnTo>
                  <a:cubicBezTo>
                    <a:pt x="28" y="474"/>
                    <a:pt x="12" y="458"/>
                    <a:pt x="6" y="439"/>
                  </a:cubicBezTo>
                  <a:cubicBezTo>
                    <a:pt x="0" y="419"/>
                    <a:pt x="4" y="397"/>
                    <a:pt x="18" y="379"/>
                  </a:cubicBezTo>
                  <a:lnTo>
                    <a:pt x="43" y="347"/>
                  </a:lnTo>
                  <a:cubicBezTo>
                    <a:pt x="48" y="341"/>
                    <a:pt x="48" y="328"/>
                    <a:pt x="43" y="322"/>
                  </a:cubicBezTo>
                  <a:lnTo>
                    <a:pt x="20" y="289"/>
                  </a:lnTo>
                  <a:cubicBezTo>
                    <a:pt x="6" y="271"/>
                    <a:pt x="2" y="249"/>
                    <a:pt x="9" y="229"/>
                  </a:cubicBezTo>
                  <a:cubicBezTo>
                    <a:pt x="16" y="210"/>
                    <a:pt x="32" y="195"/>
                    <a:pt x="54" y="188"/>
                  </a:cubicBezTo>
                  <a:lnTo>
                    <a:pt x="93" y="177"/>
                  </a:lnTo>
                  <a:cubicBezTo>
                    <a:pt x="100" y="175"/>
                    <a:pt x="108" y="164"/>
                    <a:pt x="108" y="157"/>
                  </a:cubicBezTo>
                  <a:lnTo>
                    <a:pt x="108" y="116"/>
                  </a:lnTo>
                  <a:cubicBezTo>
                    <a:pt x="108" y="79"/>
                    <a:pt x="135" y="50"/>
                    <a:pt x="171" y="50"/>
                  </a:cubicBezTo>
                  <a:cubicBezTo>
                    <a:pt x="180" y="50"/>
                    <a:pt x="193" y="52"/>
                    <a:pt x="200" y="54"/>
                  </a:cubicBezTo>
                  <a:cubicBezTo>
                    <a:pt x="203" y="55"/>
                    <a:pt x="213" y="57"/>
                    <a:pt x="234" y="63"/>
                  </a:cubicBezTo>
                  <a:cubicBezTo>
                    <a:pt x="241" y="65"/>
                    <a:pt x="247" y="67"/>
                    <a:pt x="251" y="68"/>
                  </a:cubicBezTo>
                  <a:lnTo>
                    <a:pt x="252" y="68"/>
                  </a:lnTo>
                  <a:cubicBezTo>
                    <a:pt x="252" y="68"/>
                    <a:pt x="252" y="68"/>
                    <a:pt x="252" y="68"/>
                  </a:cubicBezTo>
                  <a:cubicBezTo>
                    <a:pt x="258" y="63"/>
                    <a:pt x="267" y="50"/>
                    <a:pt x="279" y="31"/>
                  </a:cubicBezTo>
                  <a:lnTo>
                    <a:pt x="280" y="30"/>
                  </a:lnTo>
                  <a:cubicBezTo>
                    <a:pt x="293" y="10"/>
                    <a:pt x="310" y="0"/>
                    <a:pt x="334" y="0"/>
                  </a:cubicBezTo>
                  <a:cubicBezTo>
                    <a:pt x="355" y="0"/>
                    <a:pt x="374" y="11"/>
                    <a:pt x="387" y="30"/>
                  </a:cubicBezTo>
                  <a:lnTo>
                    <a:pt x="410" y="63"/>
                  </a:lnTo>
                  <a:cubicBezTo>
                    <a:pt x="413" y="68"/>
                    <a:pt x="421" y="72"/>
                    <a:pt x="429" y="72"/>
                  </a:cubicBezTo>
                  <a:cubicBezTo>
                    <a:pt x="432" y="72"/>
                    <a:pt x="433" y="72"/>
                    <a:pt x="434" y="71"/>
                  </a:cubicBezTo>
                  <a:lnTo>
                    <a:pt x="472" y="59"/>
                  </a:lnTo>
                  <a:cubicBezTo>
                    <a:pt x="497" y="51"/>
                    <a:pt x="523" y="57"/>
                    <a:pt x="540" y="74"/>
                  </a:cubicBezTo>
                  <a:cubicBezTo>
                    <a:pt x="552" y="86"/>
                    <a:pt x="558" y="104"/>
                    <a:pt x="558" y="123"/>
                  </a:cubicBezTo>
                  <a:lnTo>
                    <a:pt x="556" y="163"/>
                  </a:lnTo>
                  <a:cubicBezTo>
                    <a:pt x="556" y="171"/>
                    <a:pt x="564" y="181"/>
                    <a:pt x="571" y="184"/>
                  </a:cubicBezTo>
                  <a:lnTo>
                    <a:pt x="610" y="196"/>
                  </a:lnTo>
                  <a:cubicBezTo>
                    <a:pt x="631" y="203"/>
                    <a:pt x="647" y="219"/>
                    <a:pt x="653" y="238"/>
                  </a:cubicBezTo>
                  <a:cubicBezTo>
                    <a:pt x="659" y="258"/>
                    <a:pt x="655" y="280"/>
                    <a:pt x="641" y="298"/>
                  </a:cubicBezTo>
                  <a:lnTo>
                    <a:pt x="616" y="330"/>
                  </a:lnTo>
                  <a:cubicBezTo>
                    <a:pt x="612" y="336"/>
                    <a:pt x="611" y="349"/>
                    <a:pt x="616" y="355"/>
                  </a:cubicBezTo>
                  <a:lnTo>
                    <a:pt x="640" y="388"/>
                  </a:lnTo>
                  <a:cubicBezTo>
                    <a:pt x="653" y="406"/>
                    <a:pt x="657" y="428"/>
                    <a:pt x="650" y="448"/>
                  </a:cubicBezTo>
                  <a:cubicBezTo>
                    <a:pt x="644" y="467"/>
                    <a:pt x="627" y="482"/>
                    <a:pt x="605" y="489"/>
                  </a:cubicBezTo>
                  <a:lnTo>
                    <a:pt x="566" y="500"/>
                  </a:lnTo>
                  <a:cubicBezTo>
                    <a:pt x="559" y="502"/>
                    <a:pt x="551" y="513"/>
                    <a:pt x="551" y="520"/>
                  </a:cubicBezTo>
                  <a:lnTo>
                    <a:pt x="551" y="561"/>
                  </a:lnTo>
                  <a:cubicBezTo>
                    <a:pt x="551" y="599"/>
                    <a:pt x="525" y="626"/>
                    <a:pt x="489" y="626"/>
                  </a:cubicBezTo>
                  <a:cubicBezTo>
                    <a:pt x="481" y="626"/>
                    <a:pt x="472" y="625"/>
                    <a:pt x="464" y="622"/>
                  </a:cubicBezTo>
                  <a:lnTo>
                    <a:pt x="426" y="608"/>
                  </a:lnTo>
                  <a:cubicBezTo>
                    <a:pt x="425" y="608"/>
                    <a:pt x="423" y="608"/>
                    <a:pt x="421" y="608"/>
                  </a:cubicBezTo>
                  <a:cubicBezTo>
                    <a:pt x="413" y="608"/>
                    <a:pt x="405" y="612"/>
                    <a:pt x="402" y="616"/>
                  </a:cubicBezTo>
                  <a:lnTo>
                    <a:pt x="379" y="649"/>
                  </a:lnTo>
                  <a:cubicBezTo>
                    <a:pt x="365" y="667"/>
                    <a:pt x="346" y="677"/>
                    <a:pt x="326" y="677"/>
                  </a:cubicBezTo>
                  <a:close/>
                  <a:moveTo>
                    <a:pt x="328" y="178"/>
                  </a:moveTo>
                  <a:cubicBezTo>
                    <a:pt x="234" y="178"/>
                    <a:pt x="157" y="254"/>
                    <a:pt x="157" y="349"/>
                  </a:cubicBezTo>
                  <a:cubicBezTo>
                    <a:pt x="157" y="443"/>
                    <a:pt x="234" y="520"/>
                    <a:pt x="328" y="520"/>
                  </a:cubicBezTo>
                  <a:cubicBezTo>
                    <a:pt x="423" y="520"/>
                    <a:pt x="499" y="443"/>
                    <a:pt x="499" y="349"/>
                  </a:cubicBezTo>
                  <a:cubicBezTo>
                    <a:pt x="499" y="254"/>
                    <a:pt x="423" y="178"/>
                    <a:pt x="328" y="178"/>
                  </a:cubicBezTo>
                  <a:close/>
                  <a:moveTo>
                    <a:pt x="328" y="550"/>
                  </a:moveTo>
                  <a:cubicBezTo>
                    <a:pt x="217" y="550"/>
                    <a:pt x="127" y="460"/>
                    <a:pt x="127" y="349"/>
                  </a:cubicBezTo>
                  <a:cubicBezTo>
                    <a:pt x="127" y="238"/>
                    <a:pt x="217" y="148"/>
                    <a:pt x="328" y="148"/>
                  </a:cubicBezTo>
                  <a:cubicBezTo>
                    <a:pt x="439" y="148"/>
                    <a:pt x="529" y="238"/>
                    <a:pt x="529" y="349"/>
                  </a:cubicBezTo>
                  <a:cubicBezTo>
                    <a:pt x="529" y="460"/>
                    <a:pt x="439" y="550"/>
                    <a:pt x="328" y="550"/>
                  </a:cubicBezTo>
                  <a:close/>
                  <a:moveTo>
                    <a:pt x="472" y="349"/>
                  </a:moveTo>
                  <a:cubicBezTo>
                    <a:pt x="472" y="428"/>
                    <a:pt x="408" y="493"/>
                    <a:pt x="328" y="493"/>
                  </a:cubicBezTo>
                  <a:cubicBezTo>
                    <a:pt x="249" y="493"/>
                    <a:pt x="184" y="428"/>
                    <a:pt x="184" y="349"/>
                  </a:cubicBezTo>
                  <a:cubicBezTo>
                    <a:pt x="184" y="269"/>
                    <a:pt x="249" y="205"/>
                    <a:pt x="328" y="205"/>
                  </a:cubicBezTo>
                  <a:cubicBezTo>
                    <a:pt x="408" y="205"/>
                    <a:pt x="472" y="269"/>
                    <a:pt x="472" y="349"/>
                  </a:cubicBezTo>
                  <a:close/>
                  <a:moveTo>
                    <a:pt x="491" y="666"/>
                  </a:moveTo>
                  <a:cubicBezTo>
                    <a:pt x="491" y="666"/>
                    <a:pt x="490" y="666"/>
                    <a:pt x="489" y="666"/>
                  </a:cubicBezTo>
                  <a:cubicBezTo>
                    <a:pt x="476" y="666"/>
                    <a:pt x="463" y="664"/>
                    <a:pt x="451" y="660"/>
                  </a:cubicBezTo>
                  <a:lnTo>
                    <a:pt x="426" y="651"/>
                  </a:lnTo>
                  <a:lnTo>
                    <a:pt x="411" y="672"/>
                  </a:lnTo>
                  <a:cubicBezTo>
                    <a:pt x="399" y="689"/>
                    <a:pt x="383" y="701"/>
                    <a:pt x="366" y="709"/>
                  </a:cubicBezTo>
                  <a:lnTo>
                    <a:pt x="378" y="908"/>
                  </a:lnTo>
                  <a:cubicBezTo>
                    <a:pt x="379" y="925"/>
                    <a:pt x="387" y="926"/>
                    <a:pt x="395" y="913"/>
                  </a:cubicBezTo>
                  <a:lnTo>
                    <a:pt x="435" y="848"/>
                  </a:lnTo>
                  <a:cubicBezTo>
                    <a:pt x="444" y="834"/>
                    <a:pt x="460" y="832"/>
                    <a:pt x="471" y="844"/>
                  </a:cubicBezTo>
                  <a:lnTo>
                    <a:pt x="553" y="929"/>
                  </a:lnTo>
                  <a:cubicBezTo>
                    <a:pt x="564" y="941"/>
                    <a:pt x="570" y="938"/>
                    <a:pt x="566" y="922"/>
                  </a:cubicBezTo>
                  <a:cubicBezTo>
                    <a:pt x="566" y="922"/>
                    <a:pt x="514" y="744"/>
                    <a:pt x="491" y="666"/>
                  </a:cubicBezTo>
                  <a:close/>
                  <a:moveTo>
                    <a:pt x="326" y="717"/>
                  </a:moveTo>
                  <a:cubicBezTo>
                    <a:pt x="291" y="717"/>
                    <a:pt x="260" y="700"/>
                    <a:pt x="239" y="670"/>
                  </a:cubicBezTo>
                  <a:lnTo>
                    <a:pt x="224" y="648"/>
                  </a:lnTo>
                  <a:lnTo>
                    <a:pt x="199" y="656"/>
                  </a:lnTo>
                  <a:cubicBezTo>
                    <a:pt x="188" y="660"/>
                    <a:pt x="176" y="662"/>
                    <a:pt x="165" y="662"/>
                  </a:cubicBezTo>
                  <a:cubicBezTo>
                    <a:pt x="160" y="662"/>
                    <a:pt x="155" y="661"/>
                    <a:pt x="150" y="660"/>
                  </a:cubicBezTo>
                  <a:cubicBezTo>
                    <a:pt x="129" y="738"/>
                    <a:pt x="81" y="915"/>
                    <a:pt x="80" y="920"/>
                  </a:cubicBezTo>
                  <a:cubicBezTo>
                    <a:pt x="77" y="936"/>
                    <a:pt x="87" y="962"/>
                    <a:pt x="115" y="945"/>
                  </a:cubicBezTo>
                  <a:cubicBezTo>
                    <a:pt x="119" y="943"/>
                    <a:pt x="203" y="874"/>
                    <a:pt x="203" y="874"/>
                  </a:cubicBezTo>
                  <a:cubicBezTo>
                    <a:pt x="215" y="863"/>
                    <a:pt x="226" y="862"/>
                    <a:pt x="240" y="875"/>
                  </a:cubicBezTo>
                  <a:lnTo>
                    <a:pt x="305" y="932"/>
                  </a:lnTo>
                  <a:cubicBezTo>
                    <a:pt x="317" y="943"/>
                    <a:pt x="334" y="937"/>
                    <a:pt x="334" y="921"/>
                  </a:cubicBezTo>
                  <a:lnTo>
                    <a:pt x="328" y="717"/>
                  </a:lnTo>
                  <a:cubicBezTo>
                    <a:pt x="327" y="717"/>
                    <a:pt x="326" y="717"/>
                    <a:pt x="326" y="717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5847" name="组合 16"/>
          <p:cNvGrpSpPr/>
          <p:nvPr/>
        </p:nvGrpSpPr>
        <p:grpSpPr>
          <a:xfrm>
            <a:off x="1163638" y="5524500"/>
            <a:ext cx="914400" cy="914400"/>
            <a:chOff x="0" y="0"/>
            <a:chExt cx="919063" cy="919397"/>
          </a:xfrm>
        </p:grpSpPr>
        <p:sp>
          <p:nvSpPr>
            <p:cNvPr id="35855" name="椭圆 17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56" name="Freeform 34"/>
            <p:cNvSpPr>
              <a:spLocks noEditPoints="1"/>
            </p:cNvSpPr>
            <p:nvPr/>
          </p:nvSpPr>
          <p:spPr>
            <a:xfrm>
              <a:off x="168543" y="347450"/>
              <a:ext cx="544580" cy="331854"/>
            </a:xfrm>
            <a:custGeom>
              <a:avLst/>
              <a:gdLst/>
              <a:ahLst/>
              <a:cxnLst>
                <a:cxn ang="0">
                  <a:pos x="96777717" y="259302607"/>
                </a:cxn>
                <a:cxn ang="0">
                  <a:pos x="29258798" y="288615376"/>
                </a:cxn>
                <a:cxn ang="0">
                  <a:pos x="535656689" y="130779006"/>
                </a:cxn>
                <a:cxn ang="0">
                  <a:pos x="542409181" y="105975548"/>
                </a:cxn>
                <a:cxn ang="0">
                  <a:pos x="481641254" y="108230954"/>
                </a:cxn>
                <a:cxn ang="0">
                  <a:pos x="535656689" y="130779006"/>
                </a:cxn>
                <a:cxn ang="0">
                  <a:pos x="553662334" y="130779006"/>
                </a:cxn>
                <a:cxn ang="0">
                  <a:pos x="560414826" y="119504980"/>
                </a:cxn>
                <a:cxn ang="0">
                  <a:pos x="553662334" y="365278155"/>
                </a:cxn>
                <a:cxn ang="0">
                  <a:pos x="571667979" y="365278155"/>
                </a:cxn>
                <a:cxn ang="0">
                  <a:pos x="551412004" y="324692861"/>
                </a:cxn>
                <a:cxn ang="0">
                  <a:pos x="542409181" y="324692861"/>
                </a:cxn>
                <a:cxn ang="0">
                  <a:pos x="506399391" y="403611046"/>
                </a:cxn>
                <a:cxn ang="0">
                  <a:pos x="551412004" y="403611046"/>
                </a:cxn>
                <a:cxn ang="0">
                  <a:pos x="551412004" y="324692861"/>
                </a:cxn>
                <a:cxn ang="0">
                  <a:pos x="308340296" y="0"/>
                </a:cxn>
                <a:cxn ang="0">
                  <a:pos x="310590626" y="130779006"/>
                </a:cxn>
                <a:cxn ang="0">
                  <a:pos x="814739687" y="241263864"/>
                </a:cxn>
                <a:cxn ang="0">
                  <a:pos x="558164496" y="281850660"/>
                </a:cxn>
                <a:cxn ang="0">
                  <a:pos x="168800297" y="498312567"/>
                </a:cxn>
                <a:cxn ang="0">
                  <a:pos x="310590626" y="281850660"/>
                </a:cxn>
                <a:cxn ang="0">
                  <a:pos x="42762282" y="209697191"/>
                </a:cxn>
                <a:cxn ang="0">
                  <a:pos x="42762282" y="157836369"/>
                </a:cxn>
                <a:cxn ang="0">
                  <a:pos x="47264443" y="9018620"/>
                </a:cxn>
                <a:cxn ang="0">
                  <a:pos x="229566724" y="157836369"/>
                </a:cxn>
                <a:cxn ang="0">
                  <a:pos x="711209478" y="171365802"/>
                </a:cxn>
                <a:cxn ang="0">
                  <a:pos x="814739687" y="241263864"/>
                </a:cxn>
                <a:cxn ang="0">
                  <a:pos x="310590626" y="196167759"/>
                </a:cxn>
                <a:cxn ang="0">
                  <a:pos x="310590626" y="234500650"/>
                </a:cxn>
                <a:cxn ang="0">
                  <a:pos x="396116690" y="216461907"/>
                </a:cxn>
                <a:cxn ang="0">
                  <a:pos x="357855070" y="216461907"/>
                </a:cxn>
                <a:cxn ang="0">
                  <a:pos x="396116690" y="216461907"/>
                </a:cxn>
                <a:cxn ang="0">
                  <a:pos x="441129303" y="196167759"/>
                </a:cxn>
                <a:cxn ang="0">
                  <a:pos x="441129303" y="234500650"/>
                </a:cxn>
                <a:cxn ang="0">
                  <a:pos x="526655367" y="216461907"/>
                </a:cxn>
                <a:cxn ang="0">
                  <a:pos x="488393746" y="216461907"/>
                </a:cxn>
                <a:cxn ang="0">
                  <a:pos x="526655367" y="216461907"/>
                </a:cxn>
                <a:cxn ang="0">
                  <a:pos x="571667979" y="196167759"/>
                </a:cxn>
                <a:cxn ang="0">
                  <a:pos x="571667979" y="234500650"/>
                </a:cxn>
                <a:cxn ang="0">
                  <a:pos x="765224913" y="216461907"/>
                </a:cxn>
                <a:cxn ang="0">
                  <a:pos x="695454164" y="205187881"/>
                </a:cxn>
                <a:cxn ang="0">
                  <a:pos x="765224913" y="216461907"/>
                </a:cxn>
              </a:cxnLst>
              <a:pathLst>
                <a:path w="363" h="221">
                  <a:moveTo>
                    <a:pt x="25" y="108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13" y="128"/>
                    <a:pt x="13" y="128"/>
                    <a:pt x="13" y="128"/>
                  </a:cubicBezTo>
                  <a:lnTo>
                    <a:pt x="25" y="108"/>
                  </a:lnTo>
                  <a:close/>
                  <a:moveTo>
                    <a:pt x="238" y="58"/>
                  </a:moveTo>
                  <a:cubicBezTo>
                    <a:pt x="239" y="54"/>
                    <a:pt x="241" y="50"/>
                    <a:pt x="243" y="47"/>
                  </a:cubicBezTo>
                  <a:cubicBezTo>
                    <a:pt x="243" y="47"/>
                    <a:pt x="242" y="47"/>
                    <a:pt x="241" y="47"/>
                  </a:cubicBezTo>
                  <a:cubicBezTo>
                    <a:pt x="237" y="47"/>
                    <a:pt x="229" y="47"/>
                    <a:pt x="224" y="47"/>
                  </a:cubicBezTo>
                  <a:cubicBezTo>
                    <a:pt x="220" y="47"/>
                    <a:pt x="217" y="47"/>
                    <a:pt x="214" y="48"/>
                  </a:cubicBezTo>
                  <a:cubicBezTo>
                    <a:pt x="226" y="58"/>
                    <a:pt x="226" y="58"/>
                    <a:pt x="226" y="58"/>
                  </a:cubicBezTo>
                  <a:lnTo>
                    <a:pt x="238" y="58"/>
                  </a:lnTo>
                  <a:close/>
                  <a:moveTo>
                    <a:pt x="249" y="53"/>
                  </a:moveTo>
                  <a:cubicBezTo>
                    <a:pt x="248" y="53"/>
                    <a:pt x="247" y="55"/>
                    <a:pt x="246" y="58"/>
                  </a:cubicBezTo>
                  <a:cubicBezTo>
                    <a:pt x="252" y="58"/>
                    <a:pt x="252" y="58"/>
                    <a:pt x="252" y="58"/>
                  </a:cubicBezTo>
                  <a:cubicBezTo>
                    <a:pt x="251" y="55"/>
                    <a:pt x="250" y="53"/>
                    <a:pt x="249" y="53"/>
                  </a:cubicBezTo>
                  <a:close/>
                  <a:moveTo>
                    <a:pt x="250" y="150"/>
                  </a:moveTo>
                  <a:cubicBezTo>
                    <a:pt x="249" y="150"/>
                    <a:pt x="246" y="154"/>
                    <a:pt x="246" y="162"/>
                  </a:cubicBezTo>
                  <a:cubicBezTo>
                    <a:pt x="246" y="169"/>
                    <a:pt x="249" y="173"/>
                    <a:pt x="250" y="173"/>
                  </a:cubicBezTo>
                  <a:cubicBezTo>
                    <a:pt x="251" y="173"/>
                    <a:pt x="254" y="169"/>
                    <a:pt x="254" y="162"/>
                  </a:cubicBezTo>
                  <a:cubicBezTo>
                    <a:pt x="254" y="154"/>
                    <a:pt x="251" y="150"/>
                    <a:pt x="250" y="150"/>
                  </a:cubicBezTo>
                  <a:close/>
                  <a:moveTo>
                    <a:pt x="245" y="144"/>
                  </a:moveTo>
                  <a:cubicBezTo>
                    <a:pt x="244" y="144"/>
                    <a:pt x="243" y="144"/>
                    <a:pt x="243" y="144"/>
                  </a:cubicBezTo>
                  <a:cubicBezTo>
                    <a:pt x="242" y="144"/>
                    <a:pt x="242" y="144"/>
                    <a:pt x="241" y="144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5" y="176"/>
                    <a:pt x="214" y="179"/>
                    <a:pt x="225" y="179"/>
                  </a:cubicBezTo>
                  <a:cubicBezTo>
                    <a:pt x="231" y="179"/>
                    <a:pt x="238" y="179"/>
                    <a:pt x="243" y="179"/>
                  </a:cubicBezTo>
                  <a:cubicBezTo>
                    <a:pt x="243" y="179"/>
                    <a:pt x="244" y="179"/>
                    <a:pt x="245" y="179"/>
                  </a:cubicBezTo>
                  <a:cubicBezTo>
                    <a:pt x="241" y="175"/>
                    <a:pt x="238" y="169"/>
                    <a:pt x="238" y="162"/>
                  </a:cubicBezTo>
                  <a:cubicBezTo>
                    <a:pt x="238" y="154"/>
                    <a:pt x="241" y="148"/>
                    <a:pt x="245" y="144"/>
                  </a:cubicBezTo>
                  <a:close/>
                  <a:moveTo>
                    <a:pt x="208" y="58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33" y="48"/>
                    <a:pt x="138" y="58"/>
                  </a:cubicBezTo>
                  <a:lnTo>
                    <a:pt x="208" y="58"/>
                  </a:lnTo>
                  <a:close/>
                  <a:moveTo>
                    <a:pt x="362" y="107"/>
                  </a:moveTo>
                  <a:cubicBezTo>
                    <a:pt x="361" y="119"/>
                    <a:pt x="332" y="125"/>
                    <a:pt x="316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102" y="221"/>
                    <a:pt x="102" y="221"/>
                    <a:pt x="102" y="221"/>
                  </a:cubicBezTo>
                  <a:cubicBezTo>
                    <a:pt x="75" y="221"/>
                    <a:pt x="75" y="221"/>
                    <a:pt x="75" y="221"/>
                  </a:cubicBezTo>
                  <a:cubicBezTo>
                    <a:pt x="75" y="221"/>
                    <a:pt x="113" y="172"/>
                    <a:pt x="121" y="162"/>
                  </a:cubicBezTo>
                  <a:cubicBezTo>
                    <a:pt x="127" y="153"/>
                    <a:pt x="138" y="141"/>
                    <a:pt x="138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92" y="125"/>
                    <a:pt x="46" y="103"/>
                    <a:pt x="19" y="93"/>
                  </a:cubicBezTo>
                  <a:cubicBezTo>
                    <a:pt x="2" y="87"/>
                    <a:pt x="5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46" y="37"/>
                    <a:pt x="54" y="47"/>
                  </a:cubicBezTo>
                  <a:cubicBezTo>
                    <a:pt x="66" y="61"/>
                    <a:pt x="81" y="69"/>
                    <a:pt x="102" y="70"/>
                  </a:cubicBezTo>
                  <a:cubicBezTo>
                    <a:pt x="280" y="70"/>
                    <a:pt x="280" y="70"/>
                    <a:pt x="280" y="70"/>
                  </a:cubicBezTo>
                  <a:cubicBezTo>
                    <a:pt x="293" y="70"/>
                    <a:pt x="305" y="72"/>
                    <a:pt x="316" y="76"/>
                  </a:cubicBezTo>
                  <a:cubicBezTo>
                    <a:pt x="337" y="83"/>
                    <a:pt x="350" y="91"/>
                    <a:pt x="358" y="99"/>
                  </a:cubicBezTo>
                  <a:cubicBezTo>
                    <a:pt x="362" y="102"/>
                    <a:pt x="363" y="105"/>
                    <a:pt x="362" y="107"/>
                  </a:cubicBezTo>
                  <a:close/>
                  <a:moveTo>
                    <a:pt x="147" y="96"/>
                  </a:moveTo>
                  <a:cubicBezTo>
                    <a:pt x="147" y="91"/>
                    <a:pt x="143" y="87"/>
                    <a:pt x="138" y="87"/>
                  </a:cubicBezTo>
                  <a:cubicBezTo>
                    <a:pt x="134" y="87"/>
                    <a:pt x="130" y="91"/>
                    <a:pt x="130" y="96"/>
                  </a:cubicBezTo>
                  <a:cubicBezTo>
                    <a:pt x="130" y="100"/>
                    <a:pt x="134" y="104"/>
                    <a:pt x="138" y="104"/>
                  </a:cubicBezTo>
                  <a:cubicBezTo>
                    <a:pt x="143" y="104"/>
                    <a:pt x="147" y="100"/>
                    <a:pt x="147" y="96"/>
                  </a:cubicBezTo>
                  <a:close/>
                  <a:moveTo>
                    <a:pt x="176" y="96"/>
                  </a:moveTo>
                  <a:cubicBezTo>
                    <a:pt x="176" y="91"/>
                    <a:pt x="172" y="87"/>
                    <a:pt x="167" y="87"/>
                  </a:cubicBezTo>
                  <a:cubicBezTo>
                    <a:pt x="162" y="87"/>
                    <a:pt x="159" y="91"/>
                    <a:pt x="159" y="96"/>
                  </a:cubicBezTo>
                  <a:cubicBezTo>
                    <a:pt x="159" y="100"/>
                    <a:pt x="162" y="104"/>
                    <a:pt x="167" y="104"/>
                  </a:cubicBezTo>
                  <a:cubicBezTo>
                    <a:pt x="172" y="104"/>
                    <a:pt x="176" y="100"/>
                    <a:pt x="176" y="96"/>
                  </a:cubicBezTo>
                  <a:close/>
                  <a:moveTo>
                    <a:pt x="205" y="96"/>
                  </a:moveTo>
                  <a:cubicBezTo>
                    <a:pt x="205" y="91"/>
                    <a:pt x="201" y="87"/>
                    <a:pt x="196" y="87"/>
                  </a:cubicBezTo>
                  <a:cubicBezTo>
                    <a:pt x="191" y="87"/>
                    <a:pt x="188" y="91"/>
                    <a:pt x="188" y="96"/>
                  </a:cubicBezTo>
                  <a:cubicBezTo>
                    <a:pt x="188" y="100"/>
                    <a:pt x="191" y="104"/>
                    <a:pt x="196" y="104"/>
                  </a:cubicBezTo>
                  <a:cubicBezTo>
                    <a:pt x="201" y="104"/>
                    <a:pt x="205" y="100"/>
                    <a:pt x="205" y="96"/>
                  </a:cubicBezTo>
                  <a:close/>
                  <a:moveTo>
                    <a:pt x="234" y="96"/>
                  </a:moveTo>
                  <a:cubicBezTo>
                    <a:pt x="234" y="91"/>
                    <a:pt x="230" y="87"/>
                    <a:pt x="225" y="87"/>
                  </a:cubicBezTo>
                  <a:cubicBezTo>
                    <a:pt x="220" y="87"/>
                    <a:pt x="217" y="91"/>
                    <a:pt x="217" y="96"/>
                  </a:cubicBezTo>
                  <a:cubicBezTo>
                    <a:pt x="217" y="100"/>
                    <a:pt x="220" y="104"/>
                    <a:pt x="225" y="104"/>
                  </a:cubicBezTo>
                  <a:cubicBezTo>
                    <a:pt x="230" y="104"/>
                    <a:pt x="234" y="100"/>
                    <a:pt x="234" y="96"/>
                  </a:cubicBezTo>
                  <a:close/>
                  <a:moveTo>
                    <a:pt x="262" y="96"/>
                  </a:moveTo>
                  <a:cubicBezTo>
                    <a:pt x="262" y="91"/>
                    <a:pt x="259" y="87"/>
                    <a:pt x="254" y="87"/>
                  </a:cubicBezTo>
                  <a:cubicBezTo>
                    <a:pt x="249" y="87"/>
                    <a:pt x="245" y="91"/>
                    <a:pt x="245" y="96"/>
                  </a:cubicBezTo>
                  <a:cubicBezTo>
                    <a:pt x="245" y="100"/>
                    <a:pt x="249" y="104"/>
                    <a:pt x="254" y="104"/>
                  </a:cubicBezTo>
                  <a:cubicBezTo>
                    <a:pt x="259" y="104"/>
                    <a:pt x="262" y="100"/>
                    <a:pt x="262" y="96"/>
                  </a:cubicBezTo>
                  <a:close/>
                  <a:moveTo>
                    <a:pt x="340" y="96"/>
                  </a:moveTo>
                  <a:cubicBezTo>
                    <a:pt x="336" y="94"/>
                    <a:pt x="331" y="91"/>
                    <a:pt x="325" y="89"/>
                  </a:cubicBezTo>
                  <a:cubicBezTo>
                    <a:pt x="322" y="90"/>
                    <a:pt x="316" y="91"/>
                    <a:pt x="309" y="91"/>
                  </a:cubicBezTo>
                  <a:cubicBezTo>
                    <a:pt x="300" y="91"/>
                    <a:pt x="300" y="104"/>
                    <a:pt x="310" y="105"/>
                  </a:cubicBezTo>
                  <a:cubicBezTo>
                    <a:pt x="322" y="105"/>
                    <a:pt x="335" y="101"/>
                    <a:pt x="340" y="96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5848" name="组合 19"/>
          <p:cNvGrpSpPr/>
          <p:nvPr/>
        </p:nvGrpSpPr>
        <p:grpSpPr>
          <a:xfrm>
            <a:off x="6381750" y="4259263"/>
            <a:ext cx="874713" cy="876300"/>
            <a:chOff x="0" y="0"/>
            <a:chExt cx="919063" cy="919397"/>
          </a:xfrm>
        </p:grpSpPr>
        <p:sp>
          <p:nvSpPr>
            <p:cNvPr id="35853" name="椭圆 20"/>
            <p:cNvSpPr/>
            <p:nvPr/>
          </p:nvSpPr>
          <p:spPr>
            <a:xfrm>
              <a:off x="0" y="0"/>
              <a:ext cx="919063" cy="919397"/>
            </a:xfrm>
            <a:prstGeom prst="ellipse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 lIns="121917" tIns="60958" rIns="121917" bIns="60958"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854" name="Freeform 139"/>
            <p:cNvSpPr>
              <a:spLocks noEditPoints="1"/>
            </p:cNvSpPr>
            <p:nvPr/>
          </p:nvSpPr>
          <p:spPr>
            <a:xfrm>
              <a:off x="230860" y="248693"/>
              <a:ext cx="423775" cy="422010"/>
            </a:xfrm>
            <a:custGeom>
              <a:avLst/>
              <a:gdLst/>
              <a:ahLst/>
              <a:cxnLst>
                <a:cxn ang="0">
                  <a:pos x="801633760" y="264991826"/>
                </a:cxn>
                <a:cxn ang="0">
                  <a:pos x="1049760576" y="264991826"/>
                </a:cxn>
                <a:cxn ang="0">
                  <a:pos x="916153493" y="0"/>
                </a:cxn>
                <a:cxn ang="0">
                  <a:pos x="801633760" y="264991826"/>
                </a:cxn>
                <a:cxn ang="0">
                  <a:pos x="935240843" y="340701290"/>
                </a:cxn>
                <a:cxn ang="0">
                  <a:pos x="1507835138" y="908539673"/>
                </a:cxn>
                <a:cxn ang="0">
                  <a:pos x="935240843" y="1495303247"/>
                </a:cxn>
                <a:cxn ang="0">
                  <a:pos x="343559198" y="908539673"/>
                </a:cxn>
                <a:cxn ang="0">
                  <a:pos x="935240843" y="340701290"/>
                </a:cxn>
                <a:cxn ang="0">
                  <a:pos x="1145192959" y="283917016"/>
                </a:cxn>
                <a:cxn ang="0">
                  <a:pos x="1355145074" y="416415105"/>
                </a:cxn>
                <a:cxn ang="0">
                  <a:pos x="1393315405" y="113568547"/>
                </a:cxn>
                <a:cxn ang="0">
                  <a:pos x="1145192959" y="283917016"/>
                </a:cxn>
                <a:cxn ang="0">
                  <a:pos x="1431490106" y="473195027"/>
                </a:cxn>
                <a:cxn ang="0">
                  <a:pos x="1546009839" y="681402580"/>
                </a:cxn>
                <a:cxn ang="0">
                  <a:pos x="1736874604" y="454269837"/>
                </a:cxn>
                <a:cxn ang="0">
                  <a:pos x="1431490106" y="473195027"/>
                </a:cxn>
                <a:cxn ang="0">
                  <a:pos x="1584184539" y="794971126"/>
                </a:cxn>
                <a:cxn ang="0">
                  <a:pos x="1584184539" y="1022103869"/>
                </a:cxn>
                <a:cxn ang="0">
                  <a:pos x="1851394336" y="908539673"/>
                </a:cxn>
                <a:cxn ang="0">
                  <a:pos x="1584184539" y="794971126"/>
                </a:cxn>
                <a:cxn ang="0">
                  <a:pos x="1565097189" y="1135672416"/>
                </a:cxn>
                <a:cxn ang="0">
                  <a:pos x="1431490106" y="1343879968"/>
                </a:cxn>
                <a:cxn ang="0">
                  <a:pos x="1736874604" y="1362809510"/>
                </a:cxn>
                <a:cxn ang="0">
                  <a:pos x="1565097189" y="1135672416"/>
                </a:cxn>
                <a:cxn ang="0">
                  <a:pos x="1374232424" y="1419589433"/>
                </a:cxn>
                <a:cxn ang="0">
                  <a:pos x="1164280309" y="1533157979"/>
                </a:cxn>
                <a:cxn ang="0">
                  <a:pos x="1393315405" y="1703510800"/>
                </a:cxn>
                <a:cxn ang="0">
                  <a:pos x="1374232424" y="1419589433"/>
                </a:cxn>
                <a:cxn ang="0">
                  <a:pos x="1049760576" y="1571012711"/>
                </a:cxn>
                <a:cxn ang="0">
                  <a:pos x="820721111" y="1571012711"/>
                </a:cxn>
                <a:cxn ang="0">
                  <a:pos x="935240843" y="1836004537"/>
                </a:cxn>
                <a:cxn ang="0">
                  <a:pos x="1049760576" y="1571012711"/>
                </a:cxn>
                <a:cxn ang="0">
                  <a:pos x="706201378" y="1533157979"/>
                </a:cxn>
                <a:cxn ang="0">
                  <a:pos x="496249263" y="1419589433"/>
                </a:cxn>
                <a:cxn ang="0">
                  <a:pos x="477161912" y="1722435990"/>
                </a:cxn>
                <a:cxn ang="0">
                  <a:pos x="706201378" y="1533157979"/>
                </a:cxn>
                <a:cxn ang="0">
                  <a:pos x="419904230" y="1343879968"/>
                </a:cxn>
                <a:cxn ang="0">
                  <a:pos x="305384498" y="1135672416"/>
                </a:cxn>
                <a:cxn ang="0">
                  <a:pos x="133607083" y="1381734701"/>
                </a:cxn>
                <a:cxn ang="0">
                  <a:pos x="419904230" y="1343879968"/>
                </a:cxn>
                <a:cxn ang="0">
                  <a:pos x="267209797" y="1041033411"/>
                </a:cxn>
                <a:cxn ang="0">
                  <a:pos x="267209797" y="794971126"/>
                </a:cxn>
                <a:cxn ang="0">
                  <a:pos x="0" y="927464864"/>
                </a:cxn>
                <a:cxn ang="0">
                  <a:pos x="267209797" y="1041033411"/>
                </a:cxn>
                <a:cxn ang="0">
                  <a:pos x="286297147" y="700332121"/>
                </a:cxn>
                <a:cxn ang="0">
                  <a:pos x="419904230" y="492124569"/>
                </a:cxn>
                <a:cxn ang="0">
                  <a:pos x="114519733" y="454269837"/>
                </a:cxn>
                <a:cxn ang="0">
                  <a:pos x="286297147" y="700332121"/>
                </a:cxn>
                <a:cxn ang="0">
                  <a:pos x="496249263" y="416415105"/>
                </a:cxn>
                <a:cxn ang="0">
                  <a:pos x="706201378" y="302846558"/>
                </a:cxn>
                <a:cxn ang="0">
                  <a:pos x="458078931" y="113568547"/>
                </a:cxn>
                <a:cxn ang="0">
                  <a:pos x="496249263" y="416415105"/>
                </a:cxn>
              </a:cxnLst>
              <a:pathLst>
                <a:path w="97" h="97">
                  <a:moveTo>
                    <a:pt x="42" y="14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14"/>
                    <a:pt x="42" y="14"/>
                    <a:pt x="42" y="14"/>
                  </a:cubicBezTo>
                  <a:close/>
                  <a:moveTo>
                    <a:pt x="49" y="18"/>
                  </a:moveTo>
                  <a:cubicBezTo>
                    <a:pt x="65" y="18"/>
                    <a:pt x="79" y="31"/>
                    <a:pt x="79" y="48"/>
                  </a:cubicBezTo>
                  <a:cubicBezTo>
                    <a:pt x="79" y="65"/>
                    <a:pt x="65" y="79"/>
                    <a:pt x="49" y="79"/>
                  </a:cubicBezTo>
                  <a:cubicBezTo>
                    <a:pt x="32" y="79"/>
                    <a:pt x="18" y="65"/>
                    <a:pt x="18" y="48"/>
                  </a:cubicBezTo>
                  <a:cubicBezTo>
                    <a:pt x="18" y="31"/>
                    <a:pt x="32" y="18"/>
                    <a:pt x="49" y="18"/>
                  </a:cubicBezTo>
                  <a:close/>
                  <a:moveTo>
                    <a:pt x="60" y="15"/>
                  </a:moveTo>
                  <a:cubicBezTo>
                    <a:pt x="71" y="22"/>
                    <a:pt x="71" y="22"/>
                    <a:pt x="71" y="22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60" y="15"/>
                    <a:pt x="60" y="15"/>
                    <a:pt x="60" y="15"/>
                  </a:cubicBezTo>
                  <a:close/>
                  <a:moveTo>
                    <a:pt x="75" y="25"/>
                  </a:moveTo>
                  <a:cubicBezTo>
                    <a:pt x="81" y="36"/>
                    <a:pt x="81" y="36"/>
                    <a:pt x="81" y="36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5" y="25"/>
                    <a:pt x="75" y="25"/>
                    <a:pt x="75" y="25"/>
                  </a:cubicBezTo>
                  <a:close/>
                  <a:moveTo>
                    <a:pt x="83" y="42"/>
                  </a:moveTo>
                  <a:cubicBezTo>
                    <a:pt x="83" y="54"/>
                    <a:pt x="83" y="54"/>
                    <a:pt x="83" y="54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83" y="42"/>
                    <a:pt x="83" y="42"/>
                    <a:pt x="83" y="42"/>
                  </a:cubicBezTo>
                  <a:close/>
                  <a:moveTo>
                    <a:pt x="82" y="60"/>
                  </a:moveTo>
                  <a:cubicBezTo>
                    <a:pt x="75" y="71"/>
                    <a:pt x="75" y="71"/>
                    <a:pt x="75" y="7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82" y="60"/>
                    <a:pt x="82" y="60"/>
                    <a:pt x="82" y="60"/>
                  </a:cubicBezTo>
                  <a:close/>
                  <a:moveTo>
                    <a:pt x="72" y="75"/>
                  </a:moveTo>
                  <a:cubicBezTo>
                    <a:pt x="61" y="81"/>
                    <a:pt x="61" y="81"/>
                    <a:pt x="61" y="8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2" y="75"/>
                    <a:pt x="72" y="75"/>
                    <a:pt x="72" y="75"/>
                  </a:cubicBezTo>
                  <a:close/>
                  <a:moveTo>
                    <a:pt x="55" y="83"/>
                  </a:moveTo>
                  <a:cubicBezTo>
                    <a:pt x="43" y="83"/>
                    <a:pt x="43" y="83"/>
                    <a:pt x="43" y="83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5" y="83"/>
                    <a:pt x="55" y="83"/>
                    <a:pt x="55" y="83"/>
                  </a:cubicBezTo>
                  <a:close/>
                  <a:moveTo>
                    <a:pt x="37" y="81"/>
                  </a:moveTo>
                  <a:cubicBezTo>
                    <a:pt x="26" y="75"/>
                    <a:pt x="26" y="75"/>
                    <a:pt x="26" y="75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37" y="81"/>
                    <a:pt x="37" y="81"/>
                    <a:pt x="37" y="81"/>
                  </a:cubicBezTo>
                  <a:close/>
                  <a:moveTo>
                    <a:pt x="22" y="71"/>
                  </a:moveTo>
                  <a:cubicBezTo>
                    <a:pt x="16" y="60"/>
                    <a:pt x="16" y="60"/>
                    <a:pt x="16" y="60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22" y="71"/>
                    <a:pt x="22" y="71"/>
                    <a:pt x="22" y="71"/>
                  </a:cubicBezTo>
                  <a:close/>
                  <a:moveTo>
                    <a:pt x="14" y="55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15" y="37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26" y="22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6" y="22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5849" name="TextBox 14"/>
          <p:cNvSpPr txBox="1"/>
          <p:nvPr/>
        </p:nvSpPr>
        <p:spPr>
          <a:xfrm>
            <a:off x="2224088" y="5524500"/>
            <a:ext cx="3182937" cy="9080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50" name="TextBox 14"/>
          <p:cNvSpPr txBox="1"/>
          <p:nvPr/>
        </p:nvSpPr>
        <p:spPr>
          <a:xfrm>
            <a:off x="7442200" y="4224338"/>
            <a:ext cx="3182938" cy="9080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51" name="TextBox 14"/>
          <p:cNvSpPr txBox="1"/>
          <p:nvPr/>
        </p:nvSpPr>
        <p:spPr>
          <a:xfrm>
            <a:off x="7442200" y="5524500"/>
            <a:ext cx="3182938" cy="90805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eaLnBrk="1" hangingPunct="1"/>
            <a:r>
              <a:rPr lang="zh-CN" altLang="en-US" sz="1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52" name="等腰三角形 25"/>
          <p:cNvSpPr/>
          <p:nvPr/>
        </p:nvSpPr>
        <p:spPr>
          <a:xfrm rot="10800000">
            <a:off x="5591175" y="3952875"/>
            <a:ext cx="504825" cy="434975"/>
          </a:xfrm>
          <a:prstGeom prst="triangle">
            <a:avLst>
              <a:gd name="adj" fmla="val 50000"/>
            </a:avLst>
          </a:prstGeom>
          <a:solidFill>
            <a:srgbClr val="242C3B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矩形 3"/>
          <p:cNvSpPr/>
          <p:nvPr/>
        </p:nvSpPr>
        <p:spPr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文本框 4"/>
          <p:cNvSpPr txBox="1"/>
          <p:nvPr/>
        </p:nvSpPr>
        <p:spPr>
          <a:xfrm>
            <a:off x="2486025" y="2454275"/>
            <a:ext cx="38957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868" name="直接连接符 6"/>
          <p:cNvCxnSpPr/>
          <p:nvPr/>
        </p:nvCxnSpPr>
        <p:spPr>
          <a:xfrm>
            <a:off x="2562225" y="3286125"/>
            <a:ext cx="37052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6869" name="文本框 7"/>
          <p:cNvSpPr txBox="1"/>
          <p:nvPr/>
        </p:nvSpPr>
        <p:spPr>
          <a:xfrm>
            <a:off x="2562225" y="3367088"/>
            <a:ext cx="3819525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单击此处添加本章节的简要内容。本模板精心设计，超值回馈，每一页堪比专业定制级别。模板所有素材均可自由编辑替换移动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892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3" name="流程图: 数据 16"/>
          <p:cNvSpPr/>
          <p:nvPr/>
        </p:nvSpPr>
        <p:spPr>
          <a:xfrm>
            <a:off x="3151188" y="3581400"/>
            <a:ext cx="3176587" cy="636588"/>
          </a:xfrm>
          <a:prstGeom prst="flowChartInputOutpu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894" name="流程图: 数据 17"/>
          <p:cNvSpPr/>
          <p:nvPr/>
        </p:nvSpPr>
        <p:spPr>
          <a:xfrm>
            <a:off x="5691188" y="2524125"/>
            <a:ext cx="3176587" cy="635000"/>
          </a:xfrm>
          <a:prstGeom prst="flowChartInputOutpu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7895" name="文本框 18"/>
          <p:cNvSpPr txBox="1"/>
          <p:nvPr/>
        </p:nvSpPr>
        <p:spPr>
          <a:xfrm>
            <a:off x="1000125" y="1843088"/>
            <a:ext cx="2262188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请在此处添加小标题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6" name="文本框 19"/>
          <p:cNvSpPr txBox="1"/>
          <p:nvPr/>
        </p:nvSpPr>
        <p:spPr>
          <a:xfrm>
            <a:off x="1000125" y="2201863"/>
            <a:ext cx="3559175" cy="889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grpSp>
        <p:nvGrpSpPr>
          <p:cNvPr id="37897" name="组合 20"/>
          <p:cNvGrpSpPr/>
          <p:nvPr/>
        </p:nvGrpSpPr>
        <p:grpSpPr>
          <a:xfrm>
            <a:off x="609600" y="4640263"/>
            <a:ext cx="3176588" cy="636587"/>
            <a:chOff x="0" y="0"/>
            <a:chExt cx="3176332" cy="635266"/>
          </a:xfrm>
        </p:grpSpPr>
        <p:sp>
          <p:nvSpPr>
            <p:cNvPr id="37912" name="流程图: 数据 21"/>
            <p:cNvSpPr/>
            <p:nvPr/>
          </p:nvSpPr>
          <p:spPr>
            <a:xfrm>
              <a:off x="0" y="0"/>
              <a:ext cx="3176332" cy="635266"/>
            </a:xfrm>
            <a:prstGeom prst="flowChartInputOutpu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913" name="文本框 22"/>
            <p:cNvSpPr txBox="1"/>
            <p:nvPr/>
          </p:nvSpPr>
          <p:spPr>
            <a:xfrm>
              <a:off x="529636" y="151099"/>
              <a:ext cx="182614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请在此添加关键字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898" name="组合 23"/>
          <p:cNvGrpSpPr/>
          <p:nvPr/>
        </p:nvGrpSpPr>
        <p:grpSpPr>
          <a:xfrm>
            <a:off x="3151188" y="3730625"/>
            <a:ext cx="2420937" cy="1546225"/>
            <a:chOff x="0" y="0"/>
            <a:chExt cx="2421838" cy="1545689"/>
          </a:xfrm>
        </p:grpSpPr>
        <p:sp>
          <p:nvSpPr>
            <p:cNvPr id="37910" name="矩形 12"/>
            <p:cNvSpPr/>
            <p:nvPr/>
          </p:nvSpPr>
          <p:spPr>
            <a:xfrm flipH="1" flipV="1">
              <a:off x="0" y="486911"/>
              <a:ext cx="635196" cy="1058778"/>
            </a:xfrm>
            <a:custGeom>
              <a:avLst/>
              <a:gdLst/>
              <a:ahLst/>
              <a:cxnLst>
                <a:cxn ang="0">
                  <a:pos x="933967" y="0"/>
                </a:cxn>
                <a:cxn ang="0">
                  <a:pos x="933967" y="933968"/>
                </a:cxn>
                <a:cxn ang="0">
                  <a:pos x="933967" y="1556787"/>
                </a:cxn>
                <a:cxn ang="0">
                  <a:pos x="0" y="1556787"/>
                </a:cxn>
                <a:cxn ang="0">
                  <a:pos x="0" y="933968"/>
                </a:cxn>
                <a:cxn ang="0">
                  <a:pos x="933967" y="0"/>
                </a:cxn>
              </a:cxnLst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11" name="文本框 26"/>
            <p:cNvSpPr txBox="1"/>
            <p:nvPr/>
          </p:nvSpPr>
          <p:spPr>
            <a:xfrm>
              <a:off x="595697" y="0"/>
              <a:ext cx="182614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请在此添加关键字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899" name="组合 27"/>
          <p:cNvGrpSpPr/>
          <p:nvPr/>
        </p:nvGrpSpPr>
        <p:grpSpPr>
          <a:xfrm>
            <a:off x="5691188" y="2667000"/>
            <a:ext cx="2422525" cy="1550988"/>
            <a:chOff x="0" y="0"/>
            <a:chExt cx="2421837" cy="1550918"/>
          </a:xfrm>
        </p:grpSpPr>
        <p:sp>
          <p:nvSpPr>
            <p:cNvPr id="37908" name="矩形 12"/>
            <p:cNvSpPr/>
            <p:nvPr/>
          </p:nvSpPr>
          <p:spPr>
            <a:xfrm flipH="1" flipV="1">
              <a:off x="0" y="492140"/>
              <a:ext cx="635196" cy="1058778"/>
            </a:xfrm>
            <a:custGeom>
              <a:avLst/>
              <a:gdLst/>
              <a:ahLst/>
              <a:cxnLst>
                <a:cxn ang="0">
                  <a:pos x="933967" y="0"/>
                </a:cxn>
                <a:cxn ang="0">
                  <a:pos x="933967" y="933968"/>
                </a:cxn>
                <a:cxn ang="0">
                  <a:pos x="933967" y="1556787"/>
                </a:cxn>
                <a:cxn ang="0">
                  <a:pos x="0" y="1556787"/>
                </a:cxn>
                <a:cxn ang="0">
                  <a:pos x="0" y="933968"/>
                </a:cxn>
                <a:cxn ang="0">
                  <a:pos x="933967" y="0"/>
                </a:cxn>
              </a:cxnLst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09" name="文本框 30"/>
            <p:cNvSpPr txBox="1"/>
            <p:nvPr/>
          </p:nvSpPr>
          <p:spPr>
            <a:xfrm>
              <a:off x="595696" y="0"/>
              <a:ext cx="182614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请在此添加关键字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900" name="组合 31"/>
          <p:cNvGrpSpPr/>
          <p:nvPr/>
        </p:nvGrpSpPr>
        <p:grpSpPr>
          <a:xfrm>
            <a:off x="8232775" y="1465263"/>
            <a:ext cx="3176588" cy="1693862"/>
            <a:chOff x="0" y="0"/>
            <a:chExt cx="3176332" cy="1694045"/>
          </a:xfrm>
        </p:grpSpPr>
        <p:sp>
          <p:nvSpPr>
            <p:cNvPr id="37905" name="流程图: 数据 32"/>
            <p:cNvSpPr/>
            <p:nvPr/>
          </p:nvSpPr>
          <p:spPr>
            <a:xfrm>
              <a:off x="0" y="0"/>
              <a:ext cx="3176332" cy="635267"/>
            </a:xfrm>
            <a:prstGeom prst="flowChartInputOutput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906" name="矩形 12"/>
            <p:cNvSpPr/>
            <p:nvPr/>
          </p:nvSpPr>
          <p:spPr>
            <a:xfrm flipH="1" flipV="1">
              <a:off x="0" y="635267"/>
              <a:ext cx="635196" cy="1058778"/>
            </a:xfrm>
            <a:custGeom>
              <a:avLst/>
              <a:gdLst/>
              <a:ahLst/>
              <a:cxnLst>
                <a:cxn ang="0">
                  <a:pos x="933967" y="0"/>
                </a:cxn>
                <a:cxn ang="0">
                  <a:pos x="933967" y="933968"/>
                </a:cxn>
                <a:cxn ang="0">
                  <a:pos x="933967" y="1556787"/>
                </a:cxn>
                <a:cxn ang="0">
                  <a:pos x="0" y="1556787"/>
                </a:cxn>
                <a:cxn ang="0">
                  <a:pos x="0" y="933968"/>
                </a:cxn>
                <a:cxn ang="0">
                  <a:pos x="933967" y="0"/>
                </a:cxn>
              </a:cxnLst>
              <a:pathLst>
                <a:path w="432000" h="720080">
                  <a:moveTo>
                    <a:pt x="432000" y="0"/>
                  </a:moveTo>
                  <a:lnTo>
                    <a:pt x="432000" y="432000"/>
                  </a:lnTo>
                  <a:lnTo>
                    <a:pt x="432000" y="720080"/>
                  </a:lnTo>
                  <a:lnTo>
                    <a:pt x="0" y="720080"/>
                  </a:lnTo>
                  <a:lnTo>
                    <a:pt x="0" y="432000"/>
                  </a:lnTo>
                  <a:lnTo>
                    <a:pt x="432000" y="0"/>
                  </a:lnTo>
                  <a:close/>
                </a:path>
              </a:pathLst>
            </a:custGeom>
            <a:solidFill>
              <a:srgbClr val="A6A6A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07" name="文本框 35"/>
            <p:cNvSpPr txBox="1"/>
            <p:nvPr/>
          </p:nvSpPr>
          <p:spPr>
            <a:xfrm>
              <a:off x="717262" y="121120"/>
              <a:ext cx="1826141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请在此添加关键字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901" name="文本框 36"/>
          <p:cNvSpPr txBox="1"/>
          <p:nvPr/>
        </p:nvSpPr>
        <p:spPr>
          <a:xfrm>
            <a:off x="1114425" y="5391150"/>
            <a:ext cx="24447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37902" name="文本框 37"/>
          <p:cNvSpPr txBox="1"/>
          <p:nvPr/>
        </p:nvSpPr>
        <p:spPr>
          <a:xfrm>
            <a:off x="3881438" y="4391025"/>
            <a:ext cx="244633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37903" name="文本框 38"/>
          <p:cNvSpPr txBox="1"/>
          <p:nvPr/>
        </p:nvSpPr>
        <p:spPr>
          <a:xfrm>
            <a:off x="6503988" y="3294063"/>
            <a:ext cx="2446337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37904" name="文本框 39"/>
          <p:cNvSpPr txBox="1"/>
          <p:nvPr/>
        </p:nvSpPr>
        <p:spPr>
          <a:xfrm>
            <a:off x="9083675" y="2235200"/>
            <a:ext cx="2446338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916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917" name="组合 4"/>
          <p:cNvGrpSpPr/>
          <p:nvPr/>
        </p:nvGrpSpPr>
        <p:grpSpPr>
          <a:xfrm>
            <a:off x="3473450" y="1085850"/>
            <a:ext cx="5246688" cy="4657725"/>
            <a:chOff x="0" y="0"/>
            <a:chExt cx="3446804" cy="3060000"/>
          </a:xfrm>
        </p:grpSpPr>
        <p:grpSp>
          <p:nvGrpSpPr>
            <p:cNvPr id="38924" name="组合 8"/>
            <p:cNvGrpSpPr/>
            <p:nvPr/>
          </p:nvGrpSpPr>
          <p:grpSpPr>
            <a:xfrm>
              <a:off x="556669" y="720000"/>
              <a:ext cx="2340000" cy="2340000"/>
              <a:chOff x="0" y="0"/>
              <a:chExt cx="2340000" cy="2340000"/>
            </a:xfrm>
          </p:grpSpPr>
          <p:grpSp>
            <p:nvGrpSpPr>
              <p:cNvPr id="38937" name="组合 21"/>
              <p:cNvGrpSpPr/>
              <p:nvPr/>
            </p:nvGrpSpPr>
            <p:grpSpPr>
              <a:xfrm>
                <a:off x="0" y="0"/>
                <a:ext cx="2340000" cy="2340000"/>
                <a:chOff x="0" y="0"/>
                <a:chExt cx="2340000" cy="2340000"/>
              </a:xfrm>
            </p:grpSpPr>
            <p:sp>
              <p:nvSpPr>
                <p:cNvPr id="38939" name="椭圆 23"/>
                <p:cNvSpPr/>
                <p:nvPr/>
              </p:nvSpPr>
              <p:spPr>
                <a:xfrm>
                  <a:off x="0" y="0"/>
                  <a:ext cx="2340000" cy="2340000"/>
                </a:xfrm>
                <a:prstGeom prst="ellipse">
                  <a:avLst/>
                </a:prstGeom>
                <a:solidFill>
                  <a:srgbClr val="DEEBF7"/>
                </a:solidFill>
                <a:ln w="9525">
                  <a:noFill/>
                </a:ln>
              </p:spPr>
              <p:txBody>
                <a:bodyPr anchor="ctr"/>
                <a:p>
                  <a:pPr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40" name="椭圆 24"/>
                <p:cNvSpPr/>
                <p:nvPr/>
              </p:nvSpPr>
              <p:spPr>
                <a:xfrm>
                  <a:off x="270000" y="270000"/>
                  <a:ext cx="1800000" cy="1800000"/>
                </a:xfrm>
                <a:prstGeom prst="ellipse">
                  <a:avLst/>
                </a:prstGeom>
                <a:solidFill>
                  <a:srgbClr val="7F7F7F"/>
                </a:solidFill>
                <a:ln w="9525">
                  <a:noFill/>
                </a:ln>
              </p:spPr>
              <p:txBody>
                <a:bodyPr anchor="ctr"/>
                <a:p>
                  <a:pPr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941" name="椭圆 25"/>
                <p:cNvSpPr/>
                <p:nvPr/>
              </p:nvSpPr>
              <p:spPr>
                <a:xfrm>
                  <a:off x="540000" y="540000"/>
                  <a:ext cx="1260000" cy="1260000"/>
                </a:xfrm>
                <a:prstGeom prst="ellipse">
                  <a:avLst/>
                </a:prstGeom>
                <a:solidFill>
                  <a:srgbClr val="DEEBF7"/>
                </a:solidFill>
                <a:ln w="9525">
                  <a:noFill/>
                </a:ln>
              </p:spPr>
              <p:txBody>
                <a:bodyPr anchor="ctr"/>
                <a:p>
                  <a:pPr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8938" name="TextBox 9"/>
              <p:cNvSpPr txBox="1"/>
              <p:nvPr/>
            </p:nvSpPr>
            <p:spPr>
              <a:xfrm>
                <a:off x="727086" y="790992"/>
                <a:ext cx="963676" cy="667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请在此处</a:t>
                </a:r>
                <a:endParaRPr lang="en-US" altLang="zh-CN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添加关键字</a:t>
                </a:r>
                <a:endParaRPr lang="zh-CN" altLang="en-US" sz="2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925" name="组合 9"/>
            <p:cNvGrpSpPr/>
            <p:nvPr/>
          </p:nvGrpSpPr>
          <p:grpSpPr>
            <a:xfrm>
              <a:off x="1213657" y="0"/>
              <a:ext cx="1026024" cy="1260000"/>
              <a:chOff x="0" y="0"/>
              <a:chExt cx="1026024" cy="1260000"/>
            </a:xfrm>
          </p:grpSpPr>
          <p:sp>
            <p:nvSpPr>
              <p:cNvPr id="38934" name="下箭头 18"/>
              <p:cNvSpPr/>
              <p:nvPr/>
            </p:nvSpPr>
            <p:spPr>
              <a:xfrm>
                <a:off x="0" y="0"/>
                <a:ext cx="1026024" cy="1260000"/>
              </a:xfrm>
              <a:prstGeom prst="downArrow">
                <a:avLst>
                  <a:gd name="adj1" fmla="val 53129"/>
                  <a:gd name="adj2" fmla="val 49997"/>
                </a:avLst>
              </a:prstGeom>
              <a:solidFill>
                <a:srgbClr val="3CBB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5" name="矩形 19"/>
              <p:cNvSpPr/>
              <p:nvPr/>
            </p:nvSpPr>
            <p:spPr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6" name="TextBox 6"/>
              <p:cNvSpPr txBox="1"/>
              <p:nvPr/>
            </p:nvSpPr>
            <p:spPr>
              <a:xfrm>
                <a:off x="343904" y="299145"/>
                <a:ext cx="338214" cy="5054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4400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44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926" name="组合 10"/>
            <p:cNvGrpSpPr/>
            <p:nvPr/>
          </p:nvGrpSpPr>
          <p:grpSpPr>
            <a:xfrm rot="7200000">
              <a:off x="2303792" y="1915916"/>
              <a:ext cx="1026024" cy="1260000"/>
              <a:chOff x="0" y="0"/>
              <a:chExt cx="1026024" cy="1260000"/>
            </a:xfrm>
          </p:grpSpPr>
          <p:sp>
            <p:nvSpPr>
              <p:cNvPr id="38931" name="下箭头 15"/>
              <p:cNvSpPr/>
              <p:nvPr/>
            </p:nvSpPr>
            <p:spPr>
              <a:xfrm>
                <a:off x="0" y="0"/>
                <a:ext cx="1026024" cy="1260000"/>
              </a:xfrm>
              <a:prstGeom prst="downArrow">
                <a:avLst>
                  <a:gd name="adj1" fmla="val 53129"/>
                  <a:gd name="adj2" fmla="val 49997"/>
                </a:avLst>
              </a:prstGeom>
              <a:solidFill>
                <a:srgbClr val="3CBB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2" name="矩形 16"/>
              <p:cNvSpPr/>
              <p:nvPr/>
            </p:nvSpPr>
            <p:spPr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3" name="TextBox 41"/>
              <p:cNvSpPr txBox="1"/>
              <p:nvPr/>
            </p:nvSpPr>
            <p:spPr>
              <a:xfrm rot="10800000">
                <a:off x="325815" y="358727"/>
                <a:ext cx="338214" cy="5054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4400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44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927" name="组合 11"/>
            <p:cNvGrpSpPr/>
            <p:nvPr/>
          </p:nvGrpSpPr>
          <p:grpSpPr>
            <a:xfrm rot="-7200000" flipH="1">
              <a:off x="116988" y="1915916"/>
              <a:ext cx="1026024" cy="1260000"/>
              <a:chOff x="0" y="0"/>
              <a:chExt cx="1026024" cy="1260000"/>
            </a:xfrm>
          </p:grpSpPr>
          <p:sp>
            <p:nvSpPr>
              <p:cNvPr id="38928" name="下箭头 12"/>
              <p:cNvSpPr/>
              <p:nvPr/>
            </p:nvSpPr>
            <p:spPr>
              <a:xfrm>
                <a:off x="0" y="0"/>
                <a:ext cx="1026024" cy="1260000"/>
              </a:xfrm>
              <a:prstGeom prst="downArrow">
                <a:avLst>
                  <a:gd name="adj1" fmla="val 53129"/>
                  <a:gd name="adj2" fmla="val 49997"/>
                </a:avLst>
              </a:prstGeom>
              <a:solidFill>
                <a:srgbClr val="3CBBCE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29" name="矩形 13"/>
              <p:cNvSpPr/>
              <p:nvPr/>
            </p:nvSpPr>
            <p:spPr>
              <a:xfrm>
                <a:off x="243990" y="181"/>
                <a:ext cx="540000" cy="108000"/>
              </a:xfrm>
              <a:prstGeom prst="rect">
                <a:avLst/>
              </a:prstGeom>
              <a:solidFill>
                <a:srgbClr val="1F4E79"/>
              </a:solidFill>
              <a:ln w="9525">
                <a:noFill/>
              </a:ln>
            </p:spPr>
            <p:txBody>
              <a:bodyPr anchor="ctr"/>
              <a:p>
                <a:pPr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930" name="TextBox 45"/>
              <p:cNvSpPr txBox="1"/>
              <p:nvPr/>
            </p:nvSpPr>
            <p:spPr>
              <a:xfrm rot="-10799874">
                <a:off x="332702" y="325995"/>
                <a:ext cx="338214" cy="5054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p>
                <a:pPr algn="ctr" eaLnBrk="1" hangingPunct="1"/>
                <a:r>
                  <a:rPr lang="en-US" altLang="zh-CN" sz="4400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44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918" name="文本框 26"/>
          <p:cNvSpPr txBox="1"/>
          <p:nvPr/>
        </p:nvSpPr>
        <p:spPr>
          <a:xfrm>
            <a:off x="7202488" y="1006475"/>
            <a:ext cx="2262187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dirty="0">
                <a:solidFill>
                  <a:srgbClr val="1F4E79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请在此处添加小标题</a:t>
            </a:r>
            <a:endParaRPr lang="zh-CN" altLang="en-US" dirty="0">
              <a:solidFill>
                <a:srgbClr val="1F4E79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919" name="文本框 27"/>
          <p:cNvSpPr txBox="1"/>
          <p:nvPr/>
        </p:nvSpPr>
        <p:spPr>
          <a:xfrm>
            <a:off x="7202488" y="1365250"/>
            <a:ext cx="3559175" cy="889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38920" name="文本框 28"/>
          <p:cNvSpPr txBox="1"/>
          <p:nvPr/>
        </p:nvSpPr>
        <p:spPr>
          <a:xfrm>
            <a:off x="8991600" y="4400550"/>
            <a:ext cx="226218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dirty="0">
                <a:solidFill>
                  <a:srgbClr val="1F4E79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请在此处添加小标题</a:t>
            </a:r>
            <a:endParaRPr lang="zh-CN" altLang="en-US" dirty="0">
              <a:solidFill>
                <a:srgbClr val="1F4E79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921" name="文本框 29"/>
          <p:cNvSpPr txBox="1"/>
          <p:nvPr/>
        </p:nvSpPr>
        <p:spPr>
          <a:xfrm>
            <a:off x="8993188" y="4760913"/>
            <a:ext cx="2720975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38922" name="文本框 30"/>
          <p:cNvSpPr txBox="1"/>
          <p:nvPr/>
        </p:nvSpPr>
        <p:spPr>
          <a:xfrm>
            <a:off x="901700" y="4516438"/>
            <a:ext cx="226218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r" eaLnBrk="1" hangingPunct="1"/>
            <a:r>
              <a:rPr lang="zh-CN" altLang="en-US" dirty="0">
                <a:solidFill>
                  <a:srgbClr val="1F4E79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请在此处添加小标题</a:t>
            </a:r>
            <a:endParaRPr lang="zh-CN" altLang="en-US" dirty="0">
              <a:solidFill>
                <a:srgbClr val="1F4E79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923" name="文本框 31"/>
          <p:cNvSpPr txBox="1"/>
          <p:nvPr/>
        </p:nvSpPr>
        <p:spPr>
          <a:xfrm>
            <a:off x="544513" y="4886325"/>
            <a:ext cx="2720975" cy="922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638" y="250825"/>
            <a:ext cx="11536362" cy="65643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39" name="组合 8"/>
          <p:cNvGrpSpPr/>
          <p:nvPr/>
        </p:nvGrpSpPr>
        <p:grpSpPr>
          <a:xfrm>
            <a:off x="549275" y="100013"/>
            <a:ext cx="7380288" cy="6281737"/>
            <a:chOff x="0" y="0"/>
            <a:chExt cx="7595278" cy="6464048"/>
          </a:xfrm>
        </p:grpSpPr>
        <p:cxnSp>
          <p:nvCxnSpPr>
            <p:cNvPr id="39940" name="直接连接符 9"/>
            <p:cNvCxnSpPr/>
            <p:nvPr/>
          </p:nvCxnSpPr>
          <p:spPr>
            <a:xfrm flipV="1">
              <a:off x="1501" y="5743968"/>
              <a:ext cx="1340779" cy="720080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1" name="直接连接符 10"/>
            <p:cNvCxnSpPr/>
            <p:nvPr/>
          </p:nvCxnSpPr>
          <p:spPr>
            <a:xfrm flipV="1">
              <a:off x="1453477" y="4965572"/>
              <a:ext cx="1390023" cy="713234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2" name="直接连接符 11"/>
            <p:cNvCxnSpPr/>
            <p:nvPr/>
          </p:nvCxnSpPr>
          <p:spPr>
            <a:xfrm flipV="1">
              <a:off x="2987516" y="3885452"/>
              <a:ext cx="1440160" cy="1001266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3" name="直接连接符 12"/>
            <p:cNvCxnSpPr/>
            <p:nvPr/>
          </p:nvCxnSpPr>
          <p:spPr>
            <a:xfrm flipV="1">
              <a:off x="4571692" y="3377021"/>
              <a:ext cx="432048" cy="508431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4" name="直接连接符 13"/>
            <p:cNvCxnSpPr/>
            <p:nvPr/>
          </p:nvCxnSpPr>
          <p:spPr>
            <a:xfrm flipV="1">
              <a:off x="5075748" y="2742736"/>
              <a:ext cx="288032" cy="582617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5" name="直接连接符 14"/>
            <p:cNvCxnSpPr/>
            <p:nvPr/>
          </p:nvCxnSpPr>
          <p:spPr>
            <a:xfrm flipV="1">
              <a:off x="5435788" y="1869228"/>
              <a:ext cx="288032" cy="726634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6" name="直接连接符 15"/>
            <p:cNvCxnSpPr/>
            <p:nvPr/>
          </p:nvCxnSpPr>
          <p:spPr>
            <a:xfrm flipV="1">
              <a:off x="5744105" y="1077140"/>
              <a:ext cx="483771" cy="758228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39947" name="直接连接符 16"/>
            <p:cNvCxnSpPr/>
            <p:nvPr/>
          </p:nvCxnSpPr>
          <p:spPr>
            <a:xfrm flipV="1">
              <a:off x="6299884" y="160086"/>
              <a:ext cx="1008112" cy="883328"/>
            </a:xfrm>
            <a:prstGeom prst="line">
              <a:avLst/>
            </a:prstGeom>
            <a:ln w="28575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39948" name="椭圆 17"/>
            <p:cNvSpPr/>
            <p:nvPr/>
          </p:nvSpPr>
          <p:spPr>
            <a:xfrm>
              <a:off x="1127006" y="5512324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49" name="椭圆 18"/>
            <p:cNvSpPr/>
            <p:nvPr/>
          </p:nvSpPr>
          <p:spPr>
            <a:xfrm>
              <a:off x="4315705" y="3631236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0" name="椭圆 19"/>
            <p:cNvSpPr/>
            <p:nvPr/>
          </p:nvSpPr>
          <p:spPr>
            <a:xfrm>
              <a:off x="5219764" y="2413330"/>
              <a:ext cx="430547" cy="430547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1" name="椭圆 20"/>
            <p:cNvSpPr/>
            <p:nvPr/>
          </p:nvSpPr>
          <p:spPr>
            <a:xfrm>
              <a:off x="6012602" y="873515"/>
              <a:ext cx="430547" cy="430547"/>
            </a:xfrm>
            <a:prstGeom prst="ellipse">
              <a:avLst/>
            </a:prstGeom>
            <a:solidFill>
              <a:srgbClr val="262626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2" name="椭圆 21"/>
            <p:cNvSpPr/>
            <p:nvPr/>
          </p:nvSpPr>
          <p:spPr>
            <a:xfrm>
              <a:off x="2729612" y="4760625"/>
              <a:ext cx="371792" cy="371792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3" name="椭圆 22"/>
            <p:cNvSpPr/>
            <p:nvPr/>
          </p:nvSpPr>
          <p:spPr>
            <a:xfrm>
              <a:off x="4847972" y="3172199"/>
              <a:ext cx="371792" cy="371792"/>
            </a:xfrm>
            <a:prstGeom prst="ellipse">
              <a:avLst/>
            </a:prstGeom>
            <a:solidFill>
              <a:srgbClr val="7F7F7F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4" name="椭圆 23"/>
            <p:cNvSpPr/>
            <p:nvPr/>
          </p:nvSpPr>
          <p:spPr>
            <a:xfrm>
              <a:off x="5528833" y="1575463"/>
              <a:ext cx="463531" cy="463531"/>
            </a:xfrm>
            <a:prstGeom prst="ellipse">
              <a:avLst/>
            </a:prstGeom>
            <a:solidFill>
              <a:srgbClr val="262626"/>
            </a:solidFill>
            <a:ln w="127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5" name="椭圆 24"/>
            <p:cNvSpPr/>
            <p:nvPr/>
          </p:nvSpPr>
          <p:spPr>
            <a:xfrm>
              <a:off x="7164731" y="0"/>
              <a:ext cx="430547" cy="43054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956" name="文本框 22"/>
            <p:cNvSpPr txBox="1"/>
            <p:nvPr/>
          </p:nvSpPr>
          <p:spPr>
            <a:xfrm>
              <a:off x="0" y="5412703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2014.01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7" name="文本框 63"/>
            <p:cNvSpPr txBox="1"/>
            <p:nvPr/>
          </p:nvSpPr>
          <p:spPr>
            <a:xfrm>
              <a:off x="3044870" y="3565160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2014.03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8" name="文本框 64"/>
            <p:cNvSpPr txBox="1"/>
            <p:nvPr/>
          </p:nvSpPr>
          <p:spPr>
            <a:xfrm>
              <a:off x="1580627" y="4595841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2014.02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59" name="文本框 65"/>
            <p:cNvSpPr txBox="1"/>
            <p:nvPr/>
          </p:nvSpPr>
          <p:spPr>
            <a:xfrm>
              <a:off x="3738890" y="3104182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2014.04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60" name="文本框 66"/>
            <p:cNvSpPr txBox="1"/>
            <p:nvPr/>
          </p:nvSpPr>
          <p:spPr>
            <a:xfrm>
              <a:off x="4401814" y="1590705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2014.06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61" name="文本框 68"/>
            <p:cNvSpPr txBox="1"/>
            <p:nvPr/>
          </p:nvSpPr>
          <p:spPr>
            <a:xfrm>
              <a:off x="4055884" y="2341828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2014.05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62" name="文本框 69"/>
            <p:cNvSpPr txBox="1"/>
            <p:nvPr/>
          </p:nvSpPr>
          <p:spPr>
            <a:xfrm>
              <a:off x="4858973" y="846462"/>
              <a:ext cx="1584176" cy="430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2014.07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963" name="文本框 70"/>
            <p:cNvSpPr txBox="1"/>
            <p:nvPr/>
          </p:nvSpPr>
          <p:spPr>
            <a:xfrm>
              <a:off x="5930001" y="18810"/>
              <a:ext cx="1234731" cy="44346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2014.08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输入您要的事件</a:t>
              </a:r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64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965" name="直接连接符 4"/>
          <p:cNvCxnSpPr/>
          <p:nvPr/>
        </p:nvCxnSpPr>
        <p:spPr>
          <a:xfrm>
            <a:off x="0" y="3656013"/>
            <a:ext cx="12192000" cy="74612"/>
          </a:xfrm>
          <a:prstGeom prst="line">
            <a:avLst/>
          </a:prstGeom>
          <a:ln w="635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40966" name="组合 8"/>
          <p:cNvPicPr/>
          <p:nvPr/>
        </p:nvPicPr>
        <p:blipFill>
          <a:blip r:embed="rId1"/>
          <a:stretch>
            <a:fillRect/>
          </a:stretch>
        </p:blipFill>
        <p:spPr>
          <a:xfrm>
            <a:off x="2139950" y="1736725"/>
            <a:ext cx="1163638" cy="147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Freeform 239"/>
          <p:cNvSpPr>
            <a:spLocks noEditPoints="1"/>
          </p:cNvSpPr>
          <p:nvPr/>
        </p:nvSpPr>
        <p:spPr>
          <a:xfrm>
            <a:off x="2484438" y="2082800"/>
            <a:ext cx="495300" cy="495300"/>
          </a:xfrm>
          <a:custGeom>
            <a:avLst/>
            <a:gdLst/>
            <a:ahLst/>
            <a:cxnLst>
              <a:cxn ang="0">
                <a:pos x="425906406" y="0"/>
              </a:cxn>
              <a:cxn ang="0">
                <a:pos x="0" y="425906406"/>
              </a:cxn>
              <a:cxn ang="0">
                <a:pos x="425906406" y="851812813"/>
              </a:cxn>
              <a:cxn ang="0">
                <a:pos x="851812813" y="425906406"/>
              </a:cxn>
              <a:cxn ang="0">
                <a:pos x="425906406" y="0"/>
              </a:cxn>
              <a:cxn ang="0">
                <a:pos x="600410227" y="692097480"/>
              </a:cxn>
              <a:cxn ang="0">
                <a:pos x="425906406" y="425906406"/>
              </a:cxn>
              <a:cxn ang="0">
                <a:pos x="248446264" y="692097480"/>
              </a:cxn>
              <a:cxn ang="0">
                <a:pos x="106477461" y="425906406"/>
              </a:cxn>
              <a:cxn ang="0">
                <a:pos x="425906406" y="425906406"/>
              </a:cxn>
              <a:cxn ang="0">
                <a:pos x="233657775" y="171545779"/>
              </a:cxn>
              <a:cxn ang="0">
                <a:pos x="425906406" y="106477461"/>
              </a:cxn>
              <a:cxn ang="0">
                <a:pos x="618155038" y="171545779"/>
              </a:cxn>
              <a:cxn ang="0">
                <a:pos x="425906406" y="425906406"/>
              </a:cxn>
              <a:cxn ang="0">
                <a:pos x="745337071" y="425906406"/>
              </a:cxn>
              <a:cxn ang="0">
                <a:pos x="600410227" y="692097480"/>
              </a:cxn>
            </a:cxnLst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3" y="234"/>
                </a:moveTo>
                <a:cubicBezTo>
                  <a:pt x="144" y="144"/>
                  <a:pt x="144" y="144"/>
                  <a:pt x="144" y="144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55" y="214"/>
                  <a:pt x="36" y="181"/>
                  <a:pt x="36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79" y="58"/>
                  <a:pt x="79" y="58"/>
                  <a:pt x="79" y="58"/>
                </a:cubicBezTo>
                <a:cubicBezTo>
                  <a:pt x="97" y="44"/>
                  <a:pt x="120" y="36"/>
                  <a:pt x="144" y="36"/>
                </a:cubicBezTo>
                <a:cubicBezTo>
                  <a:pt x="168" y="36"/>
                  <a:pt x="191" y="44"/>
                  <a:pt x="209" y="5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82"/>
                  <a:pt x="233" y="215"/>
                  <a:pt x="203" y="234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40968" name="直接连接符 12"/>
          <p:cNvCxnSpPr/>
          <p:nvPr/>
        </p:nvCxnSpPr>
        <p:spPr>
          <a:xfrm flipH="1">
            <a:off x="2719388" y="3203575"/>
            <a:ext cx="3175" cy="609600"/>
          </a:xfrm>
          <a:prstGeom prst="line">
            <a:avLst/>
          </a:prstGeom>
          <a:ln w="6350" cap="flat" cmpd="sng">
            <a:solidFill>
              <a:srgbClr val="3CBBCE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40969" name="直接连接符 13"/>
          <p:cNvCxnSpPr/>
          <p:nvPr/>
        </p:nvCxnSpPr>
        <p:spPr>
          <a:xfrm>
            <a:off x="6156325" y="3144838"/>
            <a:ext cx="0" cy="511175"/>
          </a:xfrm>
          <a:prstGeom prst="line">
            <a:avLst/>
          </a:prstGeom>
          <a:ln w="6350" cap="flat" cmpd="sng">
            <a:solidFill>
              <a:srgbClr val="3CBBCE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40970" name="直接连接符 14"/>
          <p:cNvCxnSpPr/>
          <p:nvPr/>
        </p:nvCxnSpPr>
        <p:spPr>
          <a:xfrm>
            <a:off x="9666288" y="3144838"/>
            <a:ext cx="9525" cy="585787"/>
          </a:xfrm>
          <a:prstGeom prst="line">
            <a:avLst/>
          </a:prstGeom>
          <a:ln w="6350" cap="flat" cmpd="sng">
            <a:solidFill>
              <a:srgbClr val="3CBBCE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40971" name="直接连接符 15"/>
          <p:cNvCxnSpPr/>
          <p:nvPr/>
        </p:nvCxnSpPr>
        <p:spPr>
          <a:xfrm>
            <a:off x="4381500" y="3683000"/>
            <a:ext cx="0" cy="647700"/>
          </a:xfrm>
          <a:prstGeom prst="line">
            <a:avLst/>
          </a:prstGeom>
          <a:ln w="6350" cap="flat" cmpd="sng">
            <a:solidFill>
              <a:srgbClr val="3CBBCE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40972" name="直接连接符 16"/>
          <p:cNvCxnSpPr/>
          <p:nvPr/>
        </p:nvCxnSpPr>
        <p:spPr>
          <a:xfrm>
            <a:off x="7862888" y="3694113"/>
            <a:ext cx="0" cy="674687"/>
          </a:xfrm>
          <a:prstGeom prst="line">
            <a:avLst/>
          </a:prstGeom>
          <a:ln w="6350" cap="flat" cmpd="sng">
            <a:solidFill>
              <a:srgbClr val="3CBBCE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40973" name="椭圆 17"/>
          <p:cNvSpPr/>
          <p:nvPr/>
        </p:nvSpPr>
        <p:spPr>
          <a:xfrm>
            <a:off x="2579688" y="3544888"/>
            <a:ext cx="285750" cy="296862"/>
          </a:xfrm>
          <a:prstGeom prst="ellipse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74" name="椭圆 18"/>
          <p:cNvSpPr/>
          <p:nvPr/>
        </p:nvSpPr>
        <p:spPr>
          <a:xfrm>
            <a:off x="4229100" y="3521075"/>
            <a:ext cx="284163" cy="296863"/>
          </a:xfrm>
          <a:prstGeom prst="ellipse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75" name="椭圆 19"/>
          <p:cNvSpPr/>
          <p:nvPr/>
        </p:nvSpPr>
        <p:spPr>
          <a:xfrm>
            <a:off x="6013450" y="3546475"/>
            <a:ext cx="285750" cy="298450"/>
          </a:xfrm>
          <a:prstGeom prst="ellipse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76" name="椭圆 20"/>
          <p:cNvSpPr/>
          <p:nvPr/>
        </p:nvSpPr>
        <p:spPr>
          <a:xfrm>
            <a:off x="7708900" y="3568700"/>
            <a:ext cx="285750" cy="298450"/>
          </a:xfrm>
          <a:prstGeom prst="ellipse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77" name="椭圆 21"/>
          <p:cNvSpPr/>
          <p:nvPr/>
        </p:nvSpPr>
        <p:spPr>
          <a:xfrm>
            <a:off x="9547225" y="3544888"/>
            <a:ext cx="285750" cy="298450"/>
          </a:xfrm>
          <a:prstGeom prst="ellipse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0978" name="文本框 22"/>
          <p:cNvSpPr txBox="1"/>
          <p:nvPr/>
        </p:nvSpPr>
        <p:spPr>
          <a:xfrm>
            <a:off x="1905000" y="4132263"/>
            <a:ext cx="1570038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79" name="文本框 23"/>
          <p:cNvSpPr txBox="1"/>
          <p:nvPr/>
        </p:nvSpPr>
        <p:spPr>
          <a:xfrm>
            <a:off x="3586163" y="1984375"/>
            <a:ext cx="1570037" cy="1046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0" name="文本框 24"/>
          <p:cNvSpPr txBox="1"/>
          <p:nvPr/>
        </p:nvSpPr>
        <p:spPr>
          <a:xfrm>
            <a:off x="7196138" y="1984375"/>
            <a:ext cx="1570037" cy="1046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1" name="文本框 25"/>
          <p:cNvSpPr txBox="1"/>
          <p:nvPr/>
        </p:nvSpPr>
        <p:spPr>
          <a:xfrm>
            <a:off x="5376863" y="4132263"/>
            <a:ext cx="1568450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2" name="文本框 26"/>
          <p:cNvSpPr txBox="1"/>
          <p:nvPr/>
        </p:nvSpPr>
        <p:spPr>
          <a:xfrm>
            <a:off x="8905875" y="4144963"/>
            <a:ext cx="1570038" cy="1046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模板的发布，专业的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</a:t>
            </a:r>
            <a:endParaRPr lang="zh-CN" altLang="en-US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3" name="组合 27"/>
          <p:cNvPicPr/>
          <p:nvPr/>
        </p:nvPicPr>
        <p:blipFill>
          <a:blip r:embed="rId2"/>
          <a:stretch>
            <a:fillRect/>
          </a:stretch>
        </p:blipFill>
        <p:spPr>
          <a:xfrm>
            <a:off x="5565775" y="1731963"/>
            <a:ext cx="1158875" cy="14620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84" name="组合 30"/>
          <p:cNvGrpSpPr/>
          <p:nvPr/>
        </p:nvGrpSpPr>
        <p:grpSpPr>
          <a:xfrm>
            <a:off x="5881688" y="2049463"/>
            <a:ext cx="561975" cy="561975"/>
            <a:chOff x="0" y="0"/>
            <a:chExt cx="414338" cy="414337"/>
          </a:xfrm>
        </p:grpSpPr>
        <p:sp>
          <p:nvSpPr>
            <p:cNvPr id="40991" name="Freeform 48"/>
            <p:cNvSpPr/>
            <p:nvPr/>
          </p:nvSpPr>
          <p:spPr>
            <a:xfrm>
              <a:off x="0" y="0"/>
              <a:ext cx="269875" cy="271462"/>
            </a:xfrm>
            <a:custGeom>
              <a:avLst/>
              <a:gdLst/>
              <a:ahLst/>
              <a:cxnLst>
                <a:cxn ang="0">
                  <a:pos x="526013363" y="342870079"/>
                </a:cxn>
                <a:cxn ang="0">
                  <a:pos x="606937630" y="388928132"/>
                </a:cxn>
                <a:cxn ang="0">
                  <a:pos x="576590186" y="465690799"/>
                </a:cxn>
                <a:cxn ang="0">
                  <a:pos x="485550104" y="440103243"/>
                </a:cxn>
                <a:cxn ang="0">
                  <a:pos x="434971031" y="491278355"/>
                </a:cxn>
                <a:cxn ang="0">
                  <a:pos x="460260568" y="583392198"/>
                </a:cxn>
                <a:cxn ang="0">
                  <a:pos x="384394207" y="614096812"/>
                </a:cxn>
                <a:cxn ang="0">
                  <a:pos x="333815134" y="532217086"/>
                </a:cxn>
                <a:cxn ang="0">
                  <a:pos x="303469940" y="532217086"/>
                </a:cxn>
                <a:cxn ang="0">
                  <a:pos x="268064589" y="532217086"/>
                </a:cxn>
                <a:cxn ang="0">
                  <a:pos x="268064589" y="532217086"/>
                </a:cxn>
                <a:cxn ang="0">
                  <a:pos x="222543423" y="614096812"/>
                </a:cxn>
                <a:cxn ang="0">
                  <a:pos x="146677063" y="583392198"/>
                </a:cxn>
                <a:cxn ang="0">
                  <a:pos x="171966599" y="486159034"/>
                </a:cxn>
                <a:cxn ang="0">
                  <a:pos x="121387526" y="440103243"/>
                </a:cxn>
                <a:cxn ang="0">
                  <a:pos x="30347444" y="465690799"/>
                </a:cxn>
                <a:cxn ang="0">
                  <a:pos x="0" y="388928132"/>
                </a:cxn>
                <a:cxn ang="0">
                  <a:pos x="80924268" y="337753020"/>
                </a:cxn>
                <a:cxn ang="0">
                  <a:pos x="80924268" y="307048406"/>
                </a:cxn>
                <a:cxn ang="0">
                  <a:pos x="80924268" y="271226733"/>
                </a:cxn>
                <a:cxn ang="0">
                  <a:pos x="80924268" y="271226733"/>
                </a:cxn>
                <a:cxn ang="0">
                  <a:pos x="0" y="220051622"/>
                </a:cxn>
                <a:cxn ang="0">
                  <a:pos x="30347444" y="148406013"/>
                </a:cxn>
                <a:cxn ang="0">
                  <a:pos x="121387526" y="173993569"/>
                </a:cxn>
                <a:cxn ang="0">
                  <a:pos x="171966599" y="122818458"/>
                </a:cxn>
                <a:cxn ang="0">
                  <a:pos x="146677063" y="30704614"/>
                </a:cxn>
                <a:cxn ang="0">
                  <a:pos x="222543423" y="0"/>
                </a:cxn>
                <a:cxn ang="0">
                  <a:pos x="273122496" y="81879726"/>
                </a:cxn>
                <a:cxn ang="0">
                  <a:pos x="303469940" y="81879726"/>
                </a:cxn>
                <a:cxn ang="0">
                  <a:pos x="338873042" y="81879726"/>
                </a:cxn>
                <a:cxn ang="0">
                  <a:pos x="389452115" y="0"/>
                </a:cxn>
                <a:cxn ang="0">
                  <a:pos x="460260568" y="30704614"/>
                </a:cxn>
                <a:cxn ang="0">
                  <a:pos x="440028939" y="122818458"/>
                </a:cxn>
                <a:cxn ang="0">
                  <a:pos x="485550104" y="173993569"/>
                </a:cxn>
                <a:cxn ang="0">
                  <a:pos x="576590186" y="148406013"/>
                </a:cxn>
                <a:cxn ang="0">
                  <a:pos x="606937630" y="225168680"/>
                </a:cxn>
                <a:cxn ang="0">
                  <a:pos x="526013363" y="276343792"/>
                </a:cxn>
                <a:cxn ang="0">
                  <a:pos x="526013363" y="307048406"/>
                </a:cxn>
                <a:cxn ang="0">
                  <a:pos x="526013363" y="342870079"/>
                </a:cxn>
              </a:cxnLst>
              <a:pathLst>
                <a:path w="120" h="120">
                  <a:moveTo>
                    <a:pt x="104" y="67"/>
                  </a:moveTo>
                  <a:cubicBezTo>
                    <a:pt x="120" y="76"/>
                    <a:pt x="120" y="76"/>
                    <a:pt x="120" y="76"/>
                  </a:cubicBezTo>
                  <a:cubicBezTo>
                    <a:pt x="114" y="91"/>
                    <a:pt x="114" y="91"/>
                    <a:pt x="114" y="91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3" y="90"/>
                    <a:pt x="90" y="93"/>
                    <a:pt x="86" y="96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4" y="104"/>
                    <a:pt x="62" y="104"/>
                    <a:pt x="60" y="104"/>
                  </a:cubicBezTo>
                  <a:cubicBezTo>
                    <a:pt x="58" y="104"/>
                    <a:pt x="56" y="104"/>
                    <a:pt x="53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0" y="93"/>
                    <a:pt x="27" y="89"/>
                    <a:pt x="24" y="86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4"/>
                    <a:pt x="16" y="62"/>
                    <a:pt x="16" y="60"/>
                  </a:cubicBezTo>
                  <a:cubicBezTo>
                    <a:pt x="16" y="57"/>
                    <a:pt x="16" y="55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7" y="30"/>
                    <a:pt x="30" y="27"/>
                    <a:pt x="34" y="24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6" y="16"/>
                    <a:pt x="58" y="16"/>
                    <a:pt x="60" y="16"/>
                  </a:cubicBezTo>
                  <a:cubicBezTo>
                    <a:pt x="62" y="16"/>
                    <a:pt x="65" y="16"/>
                    <a:pt x="67" y="16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90" y="27"/>
                    <a:pt x="93" y="30"/>
                    <a:pt x="96" y="34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56"/>
                    <a:pt x="104" y="58"/>
                    <a:pt x="104" y="60"/>
                  </a:cubicBezTo>
                  <a:cubicBezTo>
                    <a:pt x="104" y="62"/>
                    <a:pt x="104" y="64"/>
                    <a:pt x="104" y="67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0992" name="Freeform 49"/>
            <p:cNvSpPr/>
            <p:nvPr/>
          </p:nvSpPr>
          <p:spPr>
            <a:xfrm>
              <a:off x="85725" y="85725"/>
              <a:ext cx="98425" cy="100012"/>
            </a:xfrm>
            <a:custGeom>
              <a:avLst/>
              <a:gdLst/>
              <a:ahLst/>
              <a:cxnLst>
                <a:cxn ang="0">
                  <a:pos x="40029895" y="185995044"/>
                </a:cxn>
                <a:cxn ang="0">
                  <a:pos x="180140119" y="185995044"/>
                </a:cxn>
                <a:cxn ang="0">
                  <a:pos x="180140119" y="41332232"/>
                </a:cxn>
                <a:cxn ang="0">
                  <a:pos x="40029895" y="41332232"/>
                </a:cxn>
                <a:cxn ang="0">
                  <a:pos x="40029895" y="185995044"/>
                </a:cxn>
              </a:cxnLst>
              <a:pathLst>
                <a:path w="44" h="44">
                  <a:moveTo>
                    <a:pt x="8" y="36"/>
                  </a:moveTo>
                  <a:cubicBezTo>
                    <a:pt x="16" y="44"/>
                    <a:pt x="28" y="44"/>
                    <a:pt x="36" y="36"/>
                  </a:cubicBezTo>
                  <a:cubicBezTo>
                    <a:pt x="44" y="28"/>
                    <a:pt x="44" y="16"/>
                    <a:pt x="36" y="8"/>
                  </a:cubicBezTo>
                  <a:cubicBezTo>
                    <a:pt x="28" y="0"/>
                    <a:pt x="16" y="0"/>
                    <a:pt x="8" y="8"/>
                  </a:cubicBezTo>
                  <a:cubicBezTo>
                    <a:pt x="0" y="16"/>
                    <a:pt x="0" y="28"/>
                    <a:pt x="8" y="36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0993" name="Freeform 50"/>
            <p:cNvSpPr/>
            <p:nvPr/>
          </p:nvSpPr>
          <p:spPr>
            <a:xfrm>
              <a:off x="215900" y="217487"/>
              <a:ext cx="198438" cy="196850"/>
            </a:xfrm>
            <a:custGeom>
              <a:avLst/>
              <a:gdLst/>
              <a:ahLst/>
              <a:cxnLst>
                <a:cxn ang="0">
                  <a:pos x="381368521" y="180140119"/>
                </a:cxn>
                <a:cxn ang="0">
                  <a:pos x="447473180" y="190145915"/>
                </a:cxn>
                <a:cxn ang="0">
                  <a:pos x="447473180" y="245190097"/>
                </a:cxn>
                <a:cxn ang="0">
                  <a:pos x="381368521" y="255198130"/>
                </a:cxn>
                <a:cxn ang="0">
                  <a:pos x="361028626" y="300232041"/>
                </a:cxn>
                <a:cxn ang="0">
                  <a:pos x="401708416" y="355273985"/>
                </a:cxn>
                <a:cxn ang="0">
                  <a:pos x="361028626" y="395306117"/>
                </a:cxn>
                <a:cxn ang="0">
                  <a:pos x="310181144" y="355273985"/>
                </a:cxn>
                <a:cxn ang="0">
                  <a:pos x="289841249" y="365282018"/>
                </a:cxn>
                <a:cxn ang="0">
                  <a:pos x="264416380" y="375290051"/>
                </a:cxn>
                <a:cxn ang="0">
                  <a:pos x="264416380" y="375290051"/>
                </a:cxn>
                <a:cxn ang="0">
                  <a:pos x="254246433" y="440340028"/>
                </a:cxn>
                <a:cxn ang="0">
                  <a:pos x="198311721" y="440340028"/>
                </a:cxn>
                <a:cxn ang="0">
                  <a:pos x="188141774" y="375290051"/>
                </a:cxn>
                <a:cxn ang="0">
                  <a:pos x="142377010" y="355273985"/>
                </a:cxn>
                <a:cxn ang="0">
                  <a:pos x="86444554" y="395306117"/>
                </a:cxn>
                <a:cxn ang="0">
                  <a:pos x="45764764" y="355273985"/>
                </a:cxn>
                <a:cxn ang="0">
                  <a:pos x="86444554" y="300232041"/>
                </a:cxn>
                <a:cxn ang="0">
                  <a:pos x="76274606" y="280215975"/>
                </a:cxn>
                <a:cxn ang="0">
                  <a:pos x="66104659" y="255198130"/>
                </a:cxn>
                <a:cxn ang="0">
                  <a:pos x="66104659" y="255198130"/>
                </a:cxn>
                <a:cxn ang="0">
                  <a:pos x="0" y="250194113"/>
                </a:cxn>
                <a:cxn ang="0">
                  <a:pos x="0" y="190145915"/>
                </a:cxn>
                <a:cxn ang="0">
                  <a:pos x="66104659" y="185141899"/>
                </a:cxn>
                <a:cxn ang="0">
                  <a:pos x="86444554" y="140107988"/>
                </a:cxn>
                <a:cxn ang="0">
                  <a:pos x="45764764" y="85066043"/>
                </a:cxn>
                <a:cxn ang="0">
                  <a:pos x="86444554" y="45033911"/>
                </a:cxn>
                <a:cxn ang="0">
                  <a:pos x="142377010" y="85066043"/>
                </a:cxn>
                <a:cxn ang="0">
                  <a:pos x="162716905" y="75058010"/>
                </a:cxn>
                <a:cxn ang="0">
                  <a:pos x="183056800" y="65049977"/>
                </a:cxn>
                <a:cxn ang="0">
                  <a:pos x="193226748" y="0"/>
                </a:cxn>
                <a:cxn ang="0">
                  <a:pos x="254246433" y="0"/>
                </a:cxn>
                <a:cxn ang="0">
                  <a:pos x="259331406" y="65049977"/>
                </a:cxn>
                <a:cxn ang="0">
                  <a:pos x="305096170" y="85066043"/>
                </a:cxn>
                <a:cxn ang="0">
                  <a:pos x="361028626" y="45033911"/>
                </a:cxn>
                <a:cxn ang="0">
                  <a:pos x="401708416" y="85066043"/>
                </a:cxn>
                <a:cxn ang="0">
                  <a:pos x="361028626" y="135103971"/>
                </a:cxn>
                <a:cxn ang="0">
                  <a:pos x="371198574" y="155120037"/>
                </a:cxn>
                <a:cxn ang="0">
                  <a:pos x="381368521" y="180140119"/>
                </a:cxn>
              </a:cxnLst>
              <a:pathLst>
                <a:path w="88" h="88">
                  <a:moveTo>
                    <a:pt x="75" y="36"/>
                  </a:moveTo>
                  <a:cubicBezTo>
                    <a:pt x="88" y="38"/>
                    <a:pt x="88" y="38"/>
                    <a:pt x="88" y="38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4" y="54"/>
                    <a:pt x="73" y="57"/>
                    <a:pt x="71" y="60"/>
                  </a:cubicBezTo>
                  <a:cubicBezTo>
                    <a:pt x="79" y="71"/>
                    <a:pt x="79" y="71"/>
                    <a:pt x="79" y="7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59" y="72"/>
                    <a:pt x="58" y="72"/>
                    <a:pt x="57" y="73"/>
                  </a:cubicBezTo>
                  <a:cubicBezTo>
                    <a:pt x="55" y="74"/>
                    <a:pt x="54" y="74"/>
                    <a:pt x="52" y="75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4" y="74"/>
                    <a:pt x="31" y="73"/>
                    <a:pt x="28" y="71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6" y="59"/>
                    <a:pt x="16" y="58"/>
                    <a:pt x="15" y="56"/>
                  </a:cubicBezTo>
                  <a:cubicBezTo>
                    <a:pt x="14" y="55"/>
                    <a:pt x="14" y="53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3"/>
                    <a:pt x="15" y="30"/>
                    <a:pt x="17" y="2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6"/>
                    <a:pt x="30" y="15"/>
                    <a:pt x="32" y="15"/>
                  </a:cubicBezTo>
                  <a:cubicBezTo>
                    <a:pt x="33" y="14"/>
                    <a:pt x="35" y="14"/>
                    <a:pt x="36" y="1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5" y="14"/>
                    <a:pt x="58" y="15"/>
                    <a:pt x="60" y="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2" y="29"/>
                    <a:pt x="73" y="30"/>
                    <a:pt x="73" y="31"/>
                  </a:cubicBezTo>
                  <a:cubicBezTo>
                    <a:pt x="74" y="33"/>
                    <a:pt x="74" y="35"/>
                    <a:pt x="75" y="36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0994" name="Freeform 51"/>
            <p:cNvSpPr/>
            <p:nvPr/>
          </p:nvSpPr>
          <p:spPr>
            <a:xfrm>
              <a:off x="285750" y="284162"/>
              <a:ext cx="60325" cy="60325"/>
            </a:xfrm>
            <a:custGeom>
              <a:avLst/>
              <a:gdLst/>
              <a:ahLst/>
              <a:cxnLst>
                <a:cxn ang="0">
                  <a:pos x="44926485" y="124796785"/>
                </a:cxn>
                <a:cxn ang="0">
                  <a:pos x="119805450" y="89855205"/>
                </a:cxn>
                <a:cxn ang="0">
                  <a:pos x="89855205" y="14976240"/>
                </a:cxn>
                <a:cxn ang="0">
                  <a:pos x="9984905" y="44926485"/>
                </a:cxn>
                <a:cxn ang="0">
                  <a:pos x="44926485" y="124796785"/>
                </a:cxn>
              </a:cxnLst>
              <a:pathLst>
                <a:path w="27" h="27">
                  <a:moveTo>
                    <a:pt x="9" y="25"/>
                  </a:moveTo>
                  <a:cubicBezTo>
                    <a:pt x="15" y="27"/>
                    <a:pt x="22" y="24"/>
                    <a:pt x="24" y="18"/>
                  </a:cubicBezTo>
                  <a:cubicBezTo>
                    <a:pt x="27" y="12"/>
                    <a:pt x="24" y="5"/>
                    <a:pt x="18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3"/>
                    <a:pt x="9" y="25"/>
                  </a:cubicBezTo>
                  <a:close/>
                </a:path>
              </a:pathLst>
            </a:custGeom>
            <a:noFill/>
            <a:ln w="30163" cap="rnd" cmpd="sng">
              <a:solidFill>
                <a:srgbClr val="FFFFFF">
                  <a:alpha val="100000"/>
                </a:srgbClr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40985" name="组合 35"/>
          <p:cNvPicPr/>
          <p:nvPr/>
        </p:nvPicPr>
        <p:blipFill>
          <a:blip r:embed="rId1"/>
          <a:stretch>
            <a:fillRect/>
          </a:stretch>
        </p:blipFill>
        <p:spPr>
          <a:xfrm>
            <a:off x="9094788" y="1676400"/>
            <a:ext cx="1165225" cy="1468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6" name="组合 38"/>
          <p:cNvPicPr/>
          <p:nvPr/>
        </p:nvPicPr>
        <p:blipFill>
          <a:blip r:embed="rId3"/>
          <a:stretch>
            <a:fillRect/>
          </a:stretch>
        </p:blipFill>
        <p:spPr>
          <a:xfrm>
            <a:off x="9412288" y="2109788"/>
            <a:ext cx="463550" cy="37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7" name="组合 43"/>
          <p:cNvPicPr/>
          <p:nvPr/>
        </p:nvPicPr>
        <p:blipFill>
          <a:blip r:embed="rId4"/>
          <a:stretch>
            <a:fillRect/>
          </a:stretch>
        </p:blipFill>
        <p:spPr>
          <a:xfrm>
            <a:off x="3810000" y="4327525"/>
            <a:ext cx="1163638" cy="147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8" name="组合 46"/>
          <p:cNvPicPr/>
          <p:nvPr/>
        </p:nvPicPr>
        <p:blipFill>
          <a:blip r:embed="rId5"/>
          <a:stretch>
            <a:fillRect/>
          </a:stretch>
        </p:blipFill>
        <p:spPr>
          <a:xfrm>
            <a:off x="4127500" y="5041900"/>
            <a:ext cx="511175" cy="468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9" name="组合 49"/>
          <p:cNvPicPr/>
          <p:nvPr/>
        </p:nvPicPr>
        <p:blipFill>
          <a:blip r:embed="rId6"/>
          <a:stretch>
            <a:fillRect/>
          </a:stretch>
        </p:blipFill>
        <p:spPr>
          <a:xfrm>
            <a:off x="7291388" y="4346575"/>
            <a:ext cx="1157287" cy="146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0" name="KSO_Shape"/>
          <p:cNvSpPr/>
          <p:nvPr/>
        </p:nvSpPr>
        <p:spPr>
          <a:xfrm>
            <a:off x="7589838" y="4835525"/>
            <a:ext cx="544512" cy="642938"/>
          </a:xfrm>
          <a:custGeom>
            <a:avLst/>
            <a:gdLst/>
            <a:ahLst/>
            <a:cxnLst>
              <a:cxn ang="0">
                <a:pos x="154412" y="81786"/>
              </a:cxn>
              <a:cxn ang="0">
                <a:pos x="154412" y="136929"/>
              </a:cxn>
              <a:cxn ang="0">
                <a:pos x="52934" y="280285"/>
              </a:cxn>
              <a:cxn ang="0">
                <a:pos x="205875" y="433150"/>
              </a:cxn>
              <a:cxn ang="0">
                <a:pos x="358816" y="280285"/>
              </a:cxn>
              <a:cxn ang="0">
                <a:pos x="257338" y="136929"/>
              </a:cxn>
              <a:cxn ang="0">
                <a:pos x="257338" y="81786"/>
              </a:cxn>
              <a:cxn ang="0">
                <a:pos x="411751" y="280285"/>
              </a:cxn>
              <a:cxn ang="0">
                <a:pos x="205875" y="486058"/>
              </a:cxn>
              <a:cxn ang="0">
                <a:pos x="0" y="280285"/>
              </a:cxn>
              <a:cxn ang="0">
                <a:pos x="154412" y="81786"/>
              </a:cxn>
              <a:cxn ang="0">
                <a:pos x="195431" y="0"/>
              </a:cxn>
              <a:cxn ang="0">
                <a:pos x="216320" y="0"/>
              </a:cxn>
              <a:cxn ang="0">
                <a:pos x="236753" y="20424"/>
              </a:cxn>
              <a:cxn ang="0">
                <a:pos x="236753" y="185327"/>
              </a:cxn>
              <a:cxn ang="0">
                <a:pos x="216320" y="205750"/>
              </a:cxn>
              <a:cxn ang="0">
                <a:pos x="195431" y="205750"/>
              </a:cxn>
              <a:cxn ang="0">
                <a:pos x="174997" y="185327"/>
              </a:cxn>
              <a:cxn ang="0">
                <a:pos x="174997" y="20424"/>
              </a:cxn>
              <a:cxn ang="0">
                <a:pos x="195431" y="0"/>
              </a:cxn>
            </a:cxnLst>
            <a:pathLst>
              <a:path w="720080" h="850452">
                <a:moveTo>
                  <a:pt x="270040" y="143100"/>
                </a:moveTo>
                <a:lnTo>
                  <a:pt x="270040" y="239584"/>
                </a:lnTo>
                <a:cubicBezTo>
                  <a:pt x="166428" y="275646"/>
                  <a:pt x="92573" y="374404"/>
                  <a:pt x="92573" y="490412"/>
                </a:cubicBezTo>
                <a:cubicBezTo>
                  <a:pt x="92573" y="638130"/>
                  <a:pt x="212322" y="757879"/>
                  <a:pt x="360040" y="757879"/>
                </a:cubicBezTo>
                <a:cubicBezTo>
                  <a:pt x="507758" y="757879"/>
                  <a:pt x="627507" y="638130"/>
                  <a:pt x="627507" y="490412"/>
                </a:cubicBezTo>
                <a:cubicBezTo>
                  <a:pt x="627507" y="374404"/>
                  <a:pt x="553652" y="275646"/>
                  <a:pt x="450040" y="239584"/>
                </a:cubicBezTo>
                <a:lnTo>
                  <a:pt x="450040" y="143100"/>
                </a:lnTo>
                <a:cubicBezTo>
                  <a:pt x="605499" y="181880"/>
                  <a:pt x="720080" y="322765"/>
                  <a:pt x="720080" y="490412"/>
                </a:cubicBezTo>
                <a:cubicBezTo>
                  <a:pt x="720080" y="689257"/>
                  <a:pt x="558885" y="850452"/>
                  <a:pt x="360040" y="850452"/>
                </a:cubicBezTo>
                <a:cubicBezTo>
                  <a:pt x="161195" y="850452"/>
                  <a:pt x="0" y="689257"/>
                  <a:pt x="0" y="490412"/>
                </a:cubicBezTo>
                <a:cubicBezTo>
                  <a:pt x="0" y="322765"/>
                  <a:pt x="114582" y="181880"/>
                  <a:pt x="270040" y="143100"/>
                </a:cubicBezTo>
                <a:close/>
                <a:moveTo>
                  <a:pt x="341775" y="0"/>
                </a:moveTo>
                <a:lnTo>
                  <a:pt x="378305" y="0"/>
                </a:lnTo>
                <a:cubicBezTo>
                  <a:pt x="398041" y="0"/>
                  <a:pt x="414040" y="15999"/>
                  <a:pt x="414040" y="35735"/>
                </a:cubicBezTo>
                <a:lnTo>
                  <a:pt x="414040" y="324265"/>
                </a:lnTo>
                <a:cubicBezTo>
                  <a:pt x="414040" y="344001"/>
                  <a:pt x="398041" y="360000"/>
                  <a:pt x="378305" y="360000"/>
                </a:cubicBezTo>
                <a:lnTo>
                  <a:pt x="341775" y="360000"/>
                </a:lnTo>
                <a:cubicBezTo>
                  <a:pt x="322039" y="360000"/>
                  <a:pt x="306040" y="344001"/>
                  <a:pt x="306040" y="324265"/>
                </a:cubicBezTo>
                <a:lnTo>
                  <a:pt x="306040" y="35735"/>
                </a:lnTo>
                <a:cubicBezTo>
                  <a:pt x="306040" y="15999"/>
                  <a:pt x="322039" y="0"/>
                  <a:pt x="341775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89" name="任意多边形 4"/>
          <p:cNvSpPr/>
          <p:nvPr/>
        </p:nvSpPr>
        <p:spPr>
          <a:xfrm rot="1544974">
            <a:off x="4757738" y="1508125"/>
            <a:ext cx="2930525" cy="2930525"/>
          </a:xfrm>
          <a:custGeom>
            <a:avLst/>
            <a:gdLst/>
            <a:ahLst/>
            <a:cxnLst>
              <a:cxn ang="0">
                <a:pos x="707168" y="309282"/>
              </a:cxn>
              <a:cxn ang="0">
                <a:pos x="1203484" y="445066"/>
              </a:cxn>
              <a:cxn ang="0">
                <a:pos x="1439355" y="16861"/>
              </a:cxn>
              <a:cxn ang="0">
                <a:pos x="1589467" y="2018"/>
              </a:cxn>
              <a:cxn ang="0">
                <a:pos x="1912289" y="17484"/>
              </a:cxn>
              <a:cxn ang="0">
                <a:pos x="1950427" y="24923"/>
              </a:cxn>
              <a:cxn ang="0">
                <a:pos x="2122018" y="443343"/>
              </a:cxn>
              <a:cxn ang="0">
                <a:pos x="2647382" y="313740"/>
              </a:cxn>
              <a:cxn ang="0">
                <a:pos x="2650673" y="315874"/>
              </a:cxn>
              <a:cxn ang="0">
                <a:pos x="3001727" y="657333"/>
              </a:cxn>
              <a:cxn ang="0">
                <a:pos x="3013841" y="675010"/>
              </a:cxn>
              <a:cxn ang="0">
                <a:pos x="2890249" y="1122429"/>
              </a:cxn>
              <a:cxn ang="0">
                <a:pos x="3319592" y="1389436"/>
              </a:cxn>
              <a:cxn ang="0">
                <a:pos x="3327050" y="1426659"/>
              </a:cxn>
              <a:cxn ang="0">
                <a:pos x="3343227" y="1751717"/>
              </a:cxn>
              <a:cxn ang="0">
                <a:pos x="3331615" y="1871663"/>
              </a:cxn>
              <a:cxn ang="0">
                <a:pos x="2834775" y="2088595"/>
              </a:cxn>
              <a:cxn ang="0">
                <a:pos x="3023441" y="2658018"/>
              </a:cxn>
              <a:cxn ang="0">
                <a:pos x="2928223" y="2777600"/>
              </a:cxn>
              <a:cxn ang="0">
                <a:pos x="2814273" y="2894993"/>
              </a:cxn>
              <a:cxn ang="0">
                <a:pos x="2727344" y="2968372"/>
              </a:cxn>
              <a:cxn ang="0">
                <a:pos x="2156836" y="2776099"/>
              </a:cxn>
              <a:cxn ang="0">
                <a:pos x="1887833" y="3330082"/>
              </a:cxn>
              <a:cxn ang="0">
                <a:pos x="1755698" y="3343147"/>
              </a:cxn>
              <a:cxn ang="0">
                <a:pos x="1593448" y="3343227"/>
              </a:cxn>
              <a:cxn ang="0">
                <a:pos x="1498956" y="3334079"/>
              </a:cxn>
              <a:cxn ang="0">
                <a:pos x="1246718" y="2753720"/>
              </a:cxn>
              <a:cxn ang="0">
                <a:pos x="624167" y="2973291"/>
              </a:cxn>
              <a:cxn ang="0">
                <a:pos x="567566" y="2928223"/>
              </a:cxn>
              <a:cxn ang="0">
                <a:pos x="450173" y="2814273"/>
              </a:cxn>
              <a:cxn ang="0">
                <a:pos x="353973" y="2700312"/>
              </a:cxn>
              <a:cxn ang="0">
                <a:pos x="583317" y="2084199"/>
              </a:cxn>
              <a:cxn ang="0">
                <a:pos x="10443" y="1840910"/>
              </a:cxn>
              <a:cxn ang="0">
                <a:pos x="2018" y="1755698"/>
              </a:cxn>
              <a:cxn ang="0">
                <a:pos x="17484" y="1432877"/>
              </a:cxn>
              <a:cxn ang="0">
                <a:pos x="19539" y="1422342"/>
              </a:cxn>
              <a:cxn ang="0">
                <a:pos x="517703" y="1116311"/>
              </a:cxn>
              <a:cxn ang="0">
                <a:pos x="363810" y="634292"/>
              </a:cxn>
              <a:cxn ang="0">
                <a:pos x="416943" y="567566"/>
              </a:cxn>
              <a:cxn ang="0">
                <a:pos x="657333" y="343439"/>
              </a:cxn>
              <a:cxn ang="0">
                <a:pos x="707168" y="309282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3CBBC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0" name="任意多边形 8"/>
          <p:cNvSpPr/>
          <p:nvPr/>
        </p:nvSpPr>
        <p:spPr>
          <a:xfrm rot="545508">
            <a:off x="7432675" y="3319463"/>
            <a:ext cx="1660525" cy="1658937"/>
          </a:xfrm>
          <a:custGeom>
            <a:avLst/>
            <a:gdLst/>
            <a:ahLst/>
            <a:cxnLst>
              <a:cxn ang="0">
                <a:pos x="227050" y="99112"/>
              </a:cxn>
              <a:cxn ang="0">
                <a:pos x="386403" y="142624"/>
              </a:cxn>
              <a:cxn ang="0">
                <a:pos x="462134" y="5403"/>
              </a:cxn>
              <a:cxn ang="0">
                <a:pos x="510331" y="647"/>
              </a:cxn>
              <a:cxn ang="0">
                <a:pos x="613979" y="5603"/>
              </a:cxn>
              <a:cxn ang="0">
                <a:pos x="626224" y="7987"/>
              </a:cxn>
              <a:cxn ang="0">
                <a:pos x="681317" y="142072"/>
              </a:cxn>
              <a:cxn ang="0">
                <a:pos x="849995" y="100540"/>
              </a:cxn>
              <a:cxn ang="0">
                <a:pos x="851052" y="101224"/>
              </a:cxn>
              <a:cxn ang="0">
                <a:pos x="963765" y="210646"/>
              </a:cxn>
              <a:cxn ang="0">
                <a:pos x="967655" y="216311"/>
              </a:cxn>
              <a:cxn ang="0">
                <a:pos x="927973" y="359690"/>
              </a:cxn>
              <a:cxn ang="0">
                <a:pos x="1065822" y="445253"/>
              </a:cxn>
              <a:cxn ang="0">
                <a:pos x="1068216" y="457182"/>
              </a:cxn>
              <a:cxn ang="0">
                <a:pos x="1073410" y="561349"/>
              </a:cxn>
              <a:cxn ang="0">
                <a:pos x="1069682" y="599786"/>
              </a:cxn>
              <a:cxn ang="0">
                <a:pos x="910162" y="669304"/>
              </a:cxn>
              <a:cxn ang="0">
                <a:pos x="970737" y="851779"/>
              </a:cxn>
              <a:cxn ang="0">
                <a:pos x="940165" y="890100"/>
              </a:cxn>
              <a:cxn ang="0">
                <a:pos x="903579" y="927719"/>
              </a:cxn>
              <a:cxn ang="0">
                <a:pos x="875669" y="951234"/>
              </a:cxn>
              <a:cxn ang="0">
                <a:pos x="692496" y="889619"/>
              </a:cxn>
              <a:cxn ang="0">
                <a:pos x="606127" y="1067146"/>
              </a:cxn>
              <a:cxn ang="0">
                <a:pos x="563702" y="1071333"/>
              </a:cxn>
              <a:cxn ang="0">
                <a:pos x="511609" y="1071358"/>
              </a:cxn>
              <a:cxn ang="0">
                <a:pos x="481271" y="1068427"/>
              </a:cxn>
              <a:cxn ang="0">
                <a:pos x="400284" y="882447"/>
              </a:cxn>
              <a:cxn ang="0">
                <a:pos x="200402" y="952810"/>
              </a:cxn>
              <a:cxn ang="0">
                <a:pos x="182228" y="938368"/>
              </a:cxn>
              <a:cxn ang="0">
                <a:pos x="144537" y="901852"/>
              </a:cxn>
              <a:cxn ang="0">
                <a:pos x="113650" y="865332"/>
              </a:cxn>
              <a:cxn ang="0">
                <a:pos x="187286" y="667895"/>
              </a:cxn>
              <a:cxn ang="0">
                <a:pos x="3353" y="589931"/>
              </a:cxn>
              <a:cxn ang="0">
                <a:pos x="648" y="562625"/>
              </a:cxn>
              <a:cxn ang="0">
                <a:pos x="5614" y="459175"/>
              </a:cxn>
              <a:cxn ang="0">
                <a:pos x="6273" y="455798"/>
              </a:cxn>
              <a:cxn ang="0">
                <a:pos x="166219" y="357729"/>
              </a:cxn>
              <a:cxn ang="0">
                <a:pos x="116809" y="203263"/>
              </a:cxn>
              <a:cxn ang="0">
                <a:pos x="133868" y="181880"/>
              </a:cxn>
              <a:cxn ang="0">
                <a:pos x="211050" y="110057"/>
              </a:cxn>
              <a:cxn ang="0">
                <a:pos x="227050" y="99112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1" name="任意多边形 9"/>
          <p:cNvSpPr/>
          <p:nvPr/>
        </p:nvSpPr>
        <p:spPr>
          <a:xfrm rot="545508">
            <a:off x="8758238" y="2508250"/>
            <a:ext cx="1152525" cy="1152525"/>
          </a:xfrm>
          <a:custGeom>
            <a:avLst/>
            <a:gdLst/>
            <a:ahLst/>
            <a:cxnLst>
              <a:cxn ang="0">
                <a:pos x="109379" y="47837"/>
              </a:cxn>
              <a:cxn ang="0">
                <a:pos x="186145" y="68839"/>
              </a:cxn>
              <a:cxn ang="0">
                <a:pos x="222627" y="2608"/>
              </a:cxn>
              <a:cxn ang="0">
                <a:pos x="245845" y="312"/>
              </a:cxn>
              <a:cxn ang="0">
                <a:pos x="295776" y="2704"/>
              </a:cxn>
              <a:cxn ang="0">
                <a:pos x="301675" y="3855"/>
              </a:cxn>
              <a:cxn ang="0">
                <a:pos x="328215" y="68572"/>
              </a:cxn>
              <a:cxn ang="0">
                <a:pos x="409474" y="48526"/>
              </a:cxn>
              <a:cxn ang="0">
                <a:pos x="409983" y="48857"/>
              </a:cxn>
              <a:cxn ang="0">
                <a:pos x="464281" y="101671"/>
              </a:cxn>
              <a:cxn ang="0">
                <a:pos x="466155" y="104405"/>
              </a:cxn>
              <a:cxn ang="0">
                <a:pos x="447039" y="173608"/>
              </a:cxn>
              <a:cxn ang="0">
                <a:pos x="513446" y="214906"/>
              </a:cxn>
              <a:cxn ang="0">
                <a:pos x="514599" y="220663"/>
              </a:cxn>
              <a:cxn ang="0">
                <a:pos x="517101" y="270940"/>
              </a:cxn>
              <a:cxn ang="0">
                <a:pos x="515305" y="289493"/>
              </a:cxn>
              <a:cxn ang="0">
                <a:pos x="438458" y="323046"/>
              </a:cxn>
              <a:cxn ang="0">
                <a:pos x="467640" y="411120"/>
              </a:cxn>
              <a:cxn ang="0">
                <a:pos x="452912" y="429615"/>
              </a:cxn>
              <a:cxn ang="0">
                <a:pos x="435288" y="447772"/>
              </a:cxn>
              <a:cxn ang="0">
                <a:pos x="421842" y="459122"/>
              </a:cxn>
              <a:cxn ang="0">
                <a:pos x="333601" y="429383"/>
              </a:cxn>
              <a:cxn ang="0">
                <a:pos x="291994" y="515068"/>
              </a:cxn>
              <a:cxn ang="0">
                <a:pos x="271556" y="517089"/>
              </a:cxn>
              <a:cxn ang="0">
                <a:pos x="246461" y="517101"/>
              </a:cxn>
              <a:cxn ang="0">
                <a:pos x="231846" y="515687"/>
              </a:cxn>
              <a:cxn ang="0">
                <a:pos x="192832" y="425922"/>
              </a:cxn>
              <a:cxn ang="0">
                <a:pos x="96541" y="459883"/>
              </a:cxn>
              <a:cxn ang="0">
                <a:pos x="87786" y="452912"/>
              </a:cxn>
              <a:cxn ang="0">
                <a:pos x="69629" y="435288"/>
              </a:cxn>
              <a:cxn ang="0">
                <a:pos x="54749" y="417661"/>
              </a:cxn>
              <a:cxn ang="0">
                <a:pos x="90222" y="322366"/>
              </a:cxn>
              <a:cxn ang="0">
                <a:pos x="1615" y="284736"/>
              </a:cxn>
              <a:cxn ang="0">
                <a:pos x="312" y="271556"/>
              </a:cxn>
              <a:cxn ang="0">
                <a:pos x="2704" y="221625"/>
              </a:cxn>
              <a:cxn ang="0">
                <a:pos x="3022" y="219995"/>
              </a:cxn>
              <a:cxn ang="0">
                <a:pos x="80074" y="172661"/>
              </a:cxn>
              <a:cxn ang="0">
                <a:pos x="56271" y="98107"/>
              </a:cxn>
              <a:cxn ang="0">
                <a:pos x="64489" y="87786"/>
              </a:cxn>
              <a:cxn ang="0">
                <a:pos x="101671" y="53120"/>
              </a:cxn>
              <a:cxn ang="0">
                <a:pos x="109379" y="47837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2" name="任意多边形 10"/>
          <p:cNvSpPr/>
          <p:nvPr/>
        </p:nvSpPr>
        <p:spPr>
          <a:xfrm rot="545508">
            <a:off x="3729038" y="3506788"/>
            <a:ext cx="1660525" cy="1658937"/>
          </a:xfrm>
          <a:custGeom>
            <a:avLst/>
            <a:gdLst/>
            <a:ahLst/>
            <a:cxnLst>
              <a:cxn ang="0">
                <a:pos x="227050" y="99112"/>
              </a:cxn>
              <a:cxn ang="0">
                <a:pos x="386403" y="142624"/>
              </a:cxn>
              <a:cxn ang="0">
                <a:pos x="462134" y="5403"/>
              </a:cxn>
              <a:cxn ang="0">
                <a:pos x="510331" y="647"/>
              </a:cxn>
              <a:cxn ang="0">
                <a:pos x="613979" y="5603"/>
              </a:cxn>
              <a:cxn ang="0">
                <a:pos x="626224" y="7987"/>
              </a:cxn>
              <a:cxn ang="0">
                <a:pos x="681317" y="142072"/>
              </a:cxn>
              <a:cxn ang="0">
                <a:pos x="849995" y="100540"/>
              </a:cxn>
              <a:cxn ang="0">
                <a:pos x="851052" y="101224"/>
              </a:cxn>
              <a:cxn ang="0">
                <a:pos x="963765" y="210646"/>
              </a:cxn>
              <a:cxn ang="0">
                <a:pos x="967655" y="216311"/>
              </a:cxn>
              <a:cxn ang="0">
                <a:pos x="927973" y="359690"/>
              </a:cxn>
              <a:cxn ang="0">
                <a:pos x="1065822" y="445253"/>
              </a:cxn>
              <a:cxn ang="0">
                <a:pos x="1068216" y="457182"/>
              </a:cxn>
              <a:cxn ang="0">
                <a:pos x="1073410" y="561349"/>
              </a:cxn>
              <a:cxn ang="0">
                <a:pos x="1069682" y="599786"/>
              </a:cxn>
              <a:cxn ang="0">
                <a:pos x="910162" y="669304"/>
              </a:cxn>
              <a:cxn ang="0">
                <a:pos x="970737" y="851779"/>
              </a:cxn>
              <a:cxn ang="0">
                <a:pos x="940165" y="890100"/>
              </a:cxn>
              <a:cxn ang="0">
                <a:pos x="903579" y="927719"/>
              </a:cxn>
              <a:cxn ang="0">
                <a:pos x="875669" y="951234"/>
              </a:cxn>
              <a:cxn ang="0">
                <a:pos x="692496" y="889619"/>
              </a:cxn>
              <a:cxn ang="0">
                <a:pos x="606127" y="1067146"/>
              </a:cxn>
              <a:cxn ang="0">
                <a:pos x="563702" y="1071333"/>
              </a:cxn>
              <a:cxn ang="0">
                <a:pos x="511609" y="1071358"/>
              </a:cxn>
              <a:cxn ang="0">
                <a:pos x="481271" y="1068427"/>
              </a:cxn>
              <a:cxn ang="0">
                <a:pos x="400284" y="882447"/>
              </a:cxn>
              <a:cxn ang="0">
                <a:pos x="200402" y="952810"/>
              </a:cxn>
              <a:cxn ang="0">
                <a:pos x="182228" y="938368"/>
              </a:cxn>
              <a:cxn ang="0">
                <a:pos x="144537" y="901852"/>
              </a:cxn>
              <a:cxn ang="0">
                <a:pos x="113650" y="865332"/>
              </a:cxn>
              <a:cxn ang="0">
                <a:pos x="187286" y="667895"/>
              </a:cxn>
              <a:cxn ang="0">
                <a:pos x="3353" y="589931"/>
              </a:cxn>
              <a:cxn ang="0">
                <a:pos x="648" y="562625"/>
              </a:cxn>
              <a:cxn ang="0">
                <a:pos x="5614" y="459175"/>
              </a:cxn>
              <a:cxn ang="0">
                <a:pos x="6273" y="455798"/>
              </a:cxn>
              <a:cxn ang="0">
                <a:pos x="166219" y="357729"/>
              </a:cxn>
              <a:cxn ang="0">
                <a:pos x="116809" y="203263"/>
              </a:cxn>
              <a:cxn ang="0">
                <a:pos x="133868" y="181880"/>
              </a:cxn>
              <a:cxn ang="0">
                <a:pos x="211050" y="110057"/>
              </a:cxn>
              <a:cxn ang="0">
                <a:pos x="227050" y="99112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3" name="任意多边形 11"/>
          <p:cNvSpPr/>
          <p:nvPr/>
        </p:nvSpPr>
        <p:spPr>
          <a:xfrm rot="545508">
            <a:off x="3211513" y="1804988"/>
            <a:ext cx="1660525" cy="1660525"/>
          </a:xfrm>
          <a:custGeom>
            <a:avLst/>
            <a:gdLst/>
            <a:ahLst/>
            <a:cxnLst>
              <a:cxn ang="0">
                <a:pos x="227050" y="99301"/>
              </a:cxn>
              <a:cxn ang="0">
                <a:pos x="386403" y="142897"/>
              </a:cxn>
              <a:cxn ang="0">
                <a:pos x="462134" y="5414"/>
              </a:cxn>
              <a:cxn ang="0">
                <a:pos x="510331" y="648"/>
              </a:cxn>
              <a:cxn ang="0">
                <a:pos x="613979" y="5614"/>
              </a:cxn>
              <a:cxn ang="0">
                <a:pos x="626224" y="8002"/>
              </a:cxn>
              <a:cxn ang="0">
                <a:pos x="681317" y="142344"/>
              </a:cxn>
              <a:cxn ang="0">
                <a:pos x="849995" y="100732"/>
              </a:cxn>
              <a:cxn ang="0">
                <a:pos x="851052" y="101418"/>
              </a:cxn>
              <a:cxn ang="0">
                <a:pos x="963765" y="211050"/>
              </a:cxn>
              <a:cxn ang="0">
                <a:pos x="967655" y="216726"/>
              </a:cxn>
              <a:cxn ang="0">
                <a:pos x="927973" y="360379"/>
              </a:cxn>
              <a:cxn ang="0">
                <a:pos x="1065822" y="446106"/>
              </a:cxn>
              <a:cxn ang="0">
                <a:pos x="1068216" y="458057"/>
              </a:cxn>
              <a:cxn ang="0">
                <a:pos x="1073410" y="562424"/>
              </a:cxn>
              <a:cxn ang="0">
                <a:pos x="1069682" y="600935"/>
              </a:cxn>
              <a:cxn ang="0">
                <a:pos x="910162" y="670586"/>
              </a:cxn>
              <a:cxn ang="0">
                <a:pos x="970737" y="853411"/>
              </a:cxn>
              <a:cxn ang="0">
                <a:pos x="940165" y="891805"/>
              </a:cxn>
              <a:cxn ang="0">
                <a:pos x="903579" y="929496"/>
              </a:cxn>
              <a:cxn ang="0">
                <a:pos x="875669" y="953056"/>
              </a:cxn>
              <a:cxn ang="0">
                <a:pos x="692496" y="891323"/>
              </a:cxn>
              <a:cxn ang="0">
                <a:pos x="606127" y="1069190"/>
              </a:cxn>
              <a:cxn ang="0">
                <a:pos x="563702" y="1073385"/>
              </a:cxn>
              <a:cxn ang="0">
                <a:pos x="511609" y="1073410"/>
              </a:cxn>
              <a:cxn ang="0">
                <a:pos x="481271" y="1070474"/>
              </a:cxn>
              <a:cxn ang="0">
                <a:pos x="400284" y="884138"/>
              </a:cxn>
              <a:cxn ang="0">
                <a:pos x="200402" y="954635"/>
              </a:cxn>
              <a:cxn ang="0">
                <a:pos x="182228" y="940165"/>
              </a:cxn>
              <a:cxn ang="0">
                <a:pos x="144537" y="903579"/>
              </a:cxn>
              <a:cxn ang="0">
                <a:pos x="113650" y="866990"/>
              </a:cxn>
              <a:cxn ang="0">
                <a:pos x="187286" y="669174"/>
              </a:cxn>
              <a:cxn ang="0">
                <a:pos x="3353" y="591061"/>
              </a:cxn>
              <a:cxn ang="0">
                <a:pos x="648" y="563702"/>
              </a:cxn>
              <a:cxn ang="0">
                <a:pos x="5614" y="460054"/>
              </a:cxn>
              <a:cxn ang="0">
                <a:pos x="6273" y="456671"/>
              </a:cxn>
              <a:cxn ang="0">
                <a:pos x="166219" y="358414"/>
              </a:cxn>
              <a:cxn ang="0">
                <a:pos x="116809" y="203652"/>
              </a:cxn>
              <a:cxn ang="0">
                <a:pos x="133868" y="182228"/>
              </a:cxn>
              <a:cxn ang="0">
                <a:pos x="211050" y="110268"/>
              </a:cxn>
              <a:cxn ang="0">
                <a:pos x="227050" y="99301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A4A8A7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4" name="任意多边形 12"/>
          <p:cNvSpPr/>
          <p:nvPr/>
        </p:nvSpPr>
        <p:spPr>
          <a:xfrm rot="545508">
            <a:off x="2295525" y="3055938"/>
            <a:ext cx="1300163" cy="1300162"/>
          </a:xfrm>
          <a:custGeom>
            <a:avLst/>
            <a:gdLst/>
            <a:ahLst/>
            <a:cxnLst>
              <a:cxn ang="0">
                <a:pos x="139196" y="60878"/>
              </a:cxn>
              <a:cxn ang="0">
                <a:pos x="236889" y="87605"/>
              </a:cxn>
              <a:cxn ang="0">
                <a:pos x="283317" y="3319"/>
              </a:cxn>
              <a:cxn ang="0">
                <a:pos x="312864" y="397"/>
              </a:cxn>
              <a:cxn ang="0">
                <a:pos x="376407" y="3441"/>
              </a:cxn>
              <a:cxn ang="0">
                <a:pos x="383914" y="4906"/>
              </a:cxn>
              <a:cxn ang="0">
                <a:pos x="417690" y="87266"/>
              </a:cxn>
              <a:cxn ang="0">
                <a:pos x="521101" y="61755"/>
              </a:cxn>
              <a:cxn ang="0">
                <a:pos x="521748" y="62176"/>
              </a:cxn>
              <a:cxn ang="0">
                <a:pos x="590848" y="129387"/>
              </a:cxn>
              <a:cxn ang="0">
                <a:pos x="593233" y="132866"/>
              </a:cxn>
              <a:cxn ang="0">
                <a:pos x="568905" y="220934"/>
              </a:cxn>
              <a:cxn ang="0">
                <a:pos x="653416" y="273491"/>
              </a:cxn>
              <a:cxn ang="0">
                <a:pos x="654884" y="280817"/>
              </a:cxn>
              <a:cxn ang="0">
                <a:pos x="658068" y="344800"/>
              </a:cxn>
              <a:cxn ang="0">
                <a:pos x="655782" y="368410"/>
              </a:cxn>
              <a:cxn ang="0">
                <a:pos x="557986" y="411110"/>
              </a:cxn>
              <a:cxn ang="0">
                <a:pos x="595122" y="523193"/>
              </a:cxn>
              <a:cxn ang="0">
                <a:pos x="576380" y="546731"/>
              </a:cxn>
              <a:cxn ang="0">
                <a:pos x="553951" y="569838"/>
              </a:cxn>
              <a:cxn ang="0">
                <a:pos x="536840" y="584282"/>
              </a:cxn>
              <a:cxn ang="0">
                <a:pos x="424543" y="546436"/>
              </a:cxn>
              <a:cxn ang="0">
                <a:pos x="371594" y="655479"/>
              </a:cxn>
              <a:cxn ang="0">
                <a:pos x="345585" y="658051"/>
              </a:cxn>
              <a:cxn ang="0">
                <a:pos x="313648" y="658067"/>
              </a:cxn>
              <a:cxn ang="0">
                <a:pos x="295049" y="656266"/>
              </a:cxn>
              <a:cxn ang="0">
                <a:pos x="245399" y="542031"/>
              </a:cxn>
              <a:cxn ang="0">
                <a:pos x="122858" y="585250"/>
              </a:cxn>
              <a:cxn ang="0">
                <a:pos x="111717" y="576379"/>
              </a:cxn>
              <a:cxn ang="0">
                <a:pos x="88611" y="553950"/>
              </a:cxn>
              <a:cxn ang="0">
                <a:pos x="69674" y="531518"/>
              </a:cxn>
              <a:cxn ang="0">
                <a:pos x="114818" y="410245"/>
              </a:cxn>
              <a:cxn ang="0">
                <a:pos x="2056" y="362357"/>
              </a:cxn>
              <a:cxn ang="0">
                <a:pos x="397" y="345584"/>
              </a:cxn>
              <a:cxn ang="0">
                <a:pos x="3441" y="282041"/>
              </a:cxn>
              <a:cxn ang="0">
                <a:pos x="3846" y="279968"/>
              </a:cxn>
              <a:cxn ang="0">
                <a:pos x="101903" y="219730"/>
              </a:cxn>
              <a:cxn ang="0">
                <a:pos x="71611" y="124852"/>
              </a:cxn>
              <a:cxn ang="0">
                <a:pos x="82069" y="111717"/>
              </a:cxn>
              <a:cxn ang="0">
                <a:pos x="129387" y="67601"/>
              </a:cxn>
              <a:cxn ang="0">
                <a:pos x="139196" y="60878"/>
              </a:cxn>
            </a:cxnLst>
            <a:pathLst>
              <a:path w="2567281" h="2567281">
                <a:moveTo>
                  <a:pt x="542723" y="237362"/>
                </a:moveTo>
                <a:cubicBezTo>
                  <a:pt x="669691" y="272098"/>
                  <a:pt x="758341" y="386844"/>
                  <a:pt x="923626" y="341570"/>
                </a:cubicBezTo>
                <a:cubicBezTo>
                  <a:pt x="1057958" y="257868"/>
                  <a:pt x="1044307" y="122483"/>
                  <a:pt x="1104648" y="12940"/>
                </a:cubicBezTo>
                <a:lnTo>
                  <a:pt x="1219853" y="1549"/>
                </a:lnTo>
                <a:cubicBezTo>
                  <a:pt x="1303105" y="-2556"/>
                  <a:pt x="1386072" y="1534"/>
                  <a:pt x="1467606" y="13418"/>
                </a:cubicBezTo>
                <a:lnTo>
                  <a:pt x="1496875" y="19128"/>
                </a:lnTo>
                <a:cubicBezTo>
                  <a:pt x="1540772" y="126168"/>
                  <a:pt x="1553691" y="232767"/>
                  <a:pt x="1628565" y="340248"/>
                </a:cubicBezTo>
                <a:cubicBezTo>
                  <a:pt x="1836513" y="363909"/>
                  <a:pt x="1897362" y="273938"/>
                  <a:pt x="2031761" y="240783"/>
                </a:cubicBezTo>
                <a:lnTo>
                  <a:pt x="2034286" y="242421"/>
                </a:lnTo>
                <a:cubicBezTo>
                  <a:pt x="2135070" y="314944"/>
                  <a:pt x="2226168" y="402746"/>
                  <a:pt x="2303706" y="504477"/>
                </a:cubicBezTo>
                <a:lnTo>
                  <a:pt x="2313004" y="518043"/>
                </a:lnTo>
                <a:cubicBezTo>
                  <a:pt x="2281386" y="632502"/>
                  <a:pt x="2200735" y="709083"/>
                  <a:pt x="2218151" y="861420"/>
                </a:cubicBezTo>
                <a:cubicBezTo>
                  <a:pt x="2351180" y="1041595"/>
                  <a:pt x="2437820" y="998031"/>
                  <a:pt x="2547655" y="1066337"/>
                </a:cubicBezTo>
                <a:lnTo>
                  <a:pt x="2553379" y="1094904"/>
                </a:lnTo>
                <a:cubicBezTo>
                  <a:pt x="2565780" y="1178154"/>
                  <a:pt x="2569784" y="1261693"/>
                  <a:pt x="2565794" y="1344373"/>
                </a:cubicBezTo>
                <a:lnTo>
                  <a:pt x="2556882" y="1436427"/>
                </a:lnTo>
                <a:cubicBezTo>
                  <a:pt x="2429780" y="1491923"/>
                  <a:pt x="2335419" y="1423953"/>
                  <a:pt x="2175577" y="1602914"/>
                </a:cubicBezTo>
                <a:cubicBezTo>
                  <a:pt x="2142509" y="1803196"/>
                  <a:pt x="2272106" y="1894254"/>
                  <a:pt x="2320371" y="2039924"/>
                </a:cubicBezTo>
                <a:lnTo>
                  <a:pt x="2247295" y="2131698"/>
                </a:lnTo>
                <a:cubicBezTo>
                  <a:pt x="2219775" y="2162997"/>
                  <a:pt x="2190608" y="2193076"/>
                  <a:pt x="2159843" y="2221792"/>
                </a:cubicBezTo>
                <a:lnTo>
                  <a:pt x="2093129" y="2278108"/>
                </a:lnTo>
                <a:cubicBezTo>
                  <a:pt x="1947181" y="2228921"/>
                  <a:pt x="1870528" y="2100164"/>
                  <a:pt x="1655286" y="2130546"/>
                </a:cubicBezTo>
                <a:cubicBezTo>
                  <a:pt x="1475044" y="2264484"/>
                  <a:pt x="1517653" y="2413986"/>
                  <a:pt x="1448837" y="2555706"/>
                </a:cubicBezTo>
                <a:lnTo>
                  <a:pt x="1347429" y="2565733"/>
                </a:lnTo>
                <a:cubicBezTo>
                  <a:pt x="1305803" y="2567786"/>
                  <a:pt x="1264248" y="2567789"/>
                  <a:pt x="1222908" y="2565794"/>
                </a:cubicBezTo>
                <a:lnTo>
                  <a:pt x="1150390" y="2558774"/>
                </a:lnTo>
                <a:cubicBezTo>
                  <a:pt x="1085862" y="2410306"/>
                  <a:pt x="1108687" y="2219706"/>
                  <a:pt x="956807" y="2113371"/>
                </a:cubicBezTo>
                <a:cubicBezTo>
                  <a:pt x="749394" y="2069712"/>
                  <a:pt x="638284" y="2225712"/>
                  <a:pt x="479023" y="2281883"/>
                </a:cubicBezTo>
                <a:lnTo>
                  <a:pt x="435584" y="2247295"/>
                </a:lnTo>
                <a:cubicBezTo>
                  <a:pt x="404285" y="2219775"/>
                  <a:pt x="374206" y="2190608"/>
                  <a:pt x="345490" y="2159843"/>
                </a:cubicBezTo>
                <a:lnTo>
                  <a:pt x="271660" y="2072382"/>
                </a:lnTo>
                <a:cubicBezTo>
                  <a:pt x="330331" y="1914768"/>
                  <a:pt x="511586" y="1851848"/>
                  <a:pt x="447673" y="1599540"/>
                </a:cubicBezTo>
                <a:cubicBezTo>
                  <a:pt x="326959" y="1463311"/>
                  <a:pt x="154568" y="1475064"/>
                  <a:pt x="8015" y="1412826"/>
                </a:cubicBezTo>
                <a:lnTo>
                  <a:pt x="1549" y="1347429"/>
                </a:lnTo>
                <a:cubicBezTo>
                  <a:pt x="-2556" y="1264177"/>
                  <a:pt x="1534" y="1181210"/>
                  <a:pt x="13418" y="1099676"/>
                </a:cubicBezTo>
                <a:lnTo>
                  <a:pt x="14995" y="1091591"/>
                </a:lnTo>
                <a:cubicBezTo>
                  <a:pt x="121784" y="1013008"/>
                  <a:pt x="381694" y="1060536"/>
                  <a:pt x="397317" y="856724"/>
                </a:cubicBezTo>
                <a:cubicBezTo>
                  <a:pt x="496046" y="753970"/>
                  <a:pt x="366341" y="592193"/>
                  <a:pt x="279210" y="486794"/>
                </a:cubicBezTo>
                <a:lnTo>
                  <a:pt x="319987" y="435584"/>
                </a:lnTo>
                <a:cubicBezTo>
                  <a:pt x="375026" y="372987"/>
                  <a:pt x="436657" y="315268"/>
                  <a:pt x="504477" y="263576"/>
                </a:cubicBezTo>
                <a:lnTo>
                  <a:pt x="542723" y="237362"/>
                </a:lnTo>
                <a:close/>
              </a:path>
            </a:pathLst>
          </a:custGeom>
          <a:solidFill>
            <a:srgbClr val="3CBBC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995" name="文本框 13"/>
          <p:cNvSpPr txBox="1"/>
          <p:nvPr/>
        </p:nvSpPr>
        <p:spPr>
          <a:xfrm>
            <a:off x="5676900" y="2506663"/>
            <a:ext cx="11176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</a:t>
            </a:r>
            <a:endParaRPr lang="en-US" altLang="zh-CN" sz="2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1</a:t>
            </a: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6" name="文本框 14"/>
          <p:cNvSpPr txBox="1"/>
          <p:nvPr/>
        </p:nvSpPr>
        <p:spPr>
          <a:xfrm>
            <a:off x="7810500" y="3967163"/>
            <a:ext cx="11176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2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7" name="文本框 15"/>
          <p:cNvSpPr txBox="1"/>
          <p:nvPr/>
        </p:nvSpPr>
        <p:spPr>
          <a:xfrm>
            <a:off x="8928100" y="2900363"/>
            <a:ext cx="1117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3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8" name="文本框 16"/>
          <p:cNvSpPr txBox="1"/>
          <p:nvPr/>
        </p:nvSpPr>
        <p:spPr>
          <a:xfrm>
            <a:off x="3608388" y="2462213"/>
            <a:ext cx="1117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4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99" name="文本框 17"/>
          <p:cNvSpPr txBox="1"/>
          <p:nvPr/>
        </p:nvSpPr>
        <p:spPr>
          <a:xfrm>
            <a:off x="2530475" y="3559175"/>
            <a:ext cx="1117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5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00" name="文本框 18"/>
          <p:cNvSpPr txBox="1"/>
          <p:nvPr/>
        </p:nvSpPr>
        <p:spPr>
          <a:xfrm>
            <a:off x="4186238" y="4148138"/>
            <a:ext cx="1116012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6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01" name="文本框 19"/>
          <p:cNvSpPr txBox="1"/>
          <p:nvPr/>
        </p:nvSpPr>
        <p:spPr>
          <a:xfrm>
            <a:off x="769938" y="5767388"/>
            <a:ext cx="112950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rgbClr val="A4A8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个性定制服务。专业的团队，完善的售后，热情的服务，科学严谨的逻辑，一丝不苟的工作态度，定能使您的发展如虎添翼！</a:t>
            </a:r>
            <a:endParaRPr lang="zh-CN" altLang="en-US" sz="1400" dirty="0">
              <a:solidFill>
                <a:srgbClr val="A4A8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002" name="直接连接符 20"/>
          <p:cNvCxnSpPr/>
          <p:nvPr/>
        </p:nvCxnSpPr>
        <p:spPr>
          <a:xfrm flipV="1">
            <a:off x="769938" y="5597525"/>
            <a:ext cx="11090275" cy="15875"/>
          </a:xfrm>
          <a:prstGeom prst="line">
            <a:avLst/>
          </a:prstGeom>
          <a:ln w="6350" cap="flat" cmpd="sng">
            <a:solidFill>
              <a:srgbClr val="A4A8A7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2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3013" name="直接连接符 4"/>
          <p:cNvCxnSpPr/>
          <p:nvPr/>
        </p:nvCxnSpPr>
        <p:spPr>
          <a:xfrm flipV="1">
            <a:off x="1911350" y="1385888"/>
            <a:ext cx="10280650" cy="5472112"/>
          </a:xfrm>
          <a:prstGeom prst="line">
            <a:avLst/>
          </a:prstGeom>
          <a:ln w="6350" cap="flat" cmpd="sng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43014" name="圆角矩形 8"/>
          <p:cNvSpPr/>
          <p:nvPr/>
        </p:nvSpPr>
        <p:spPr>
          <a:xfrm>
            <a:off x="2032000" y="4121150"/>
            <a:ext cx="1398588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5" name="圆角矩形 9"/>
          <p:cNvSpPr/>
          <p:nvPr/>
        </p:nvSpPr>
        <p:spPr>
          <a:xfrm>
            <a:off x="5856288" y="2538413"/>
            <a:ext cx="1398587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6" name="圆角矩形 10"/>
          <p:cNvSpPr/>
          <p:nvPr/>
        </p:nvSpPr>
        <p:spPr>
          <a:xfrm>
            <a:off x="9471025" y="1017588"/>
            <a:ext cx="1400175" cy="595312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7" name="圆角矩形 11"/>
          <p:cNvSpPr/>
          <p:nvPr/>
        </p:nvSpPr>
        <p:spPr>
          <a:xfrm>
            <a:off x="6742113" y="5586413"/>
            <a:ext cx="1400175" cy="596900"/>
          </a:xfrm>
          <a:prstGeom prst="roundRect">
            <a:avLst>
              <a:gd name="adj" fmla="val 16667"/>
            </a:avLst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3018" name="文本框 12"/>
          <p:cNvSpPr txBox="1"/>
          <p:nvPr/>
        </p:nvSpPr>
        <p:spPr>
          <a:xfrm>
            <a:off x="2312988" y="4240213"/>
            <a:ext cx="1117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1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19" name="文本框 13"/>
          <p:cNvSpPr txBox="1"/>
          <p:nvPr/>
        </p:nvSpPr>
        <p:spPr>
          <a:xfrm>
            <a:off x="6137275" y="2652713"/>
            <a:ext cx="1117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2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20" name="文本框 14"/>
          <p:cNvSpPr txBox="1"/>
          <p:nvPr/>
        </p:nvSpPr>
        <p:spPr>
          <a:xfrm>
            <a:off x="9677400" y="1130300"/>
            <a:ext cx="1117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3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21" name="文本框 15"/>
          <p:cNvSpPr txBox="1"/>
          <p:nvPr/>
        </p:nvSpPr>
        <p:spPr>
          <a:xfrm>
            <a:off x="7024688" y="5705475"/>
            <a:ext cx="1117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4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022" name="组合 16"/>
          <p:cNvGrpSpPr/>
          <p:nvPr/>
        </p:nvGrpSpPr>
        <p:grpSpPr>
          <a:xfrm>
            <a:off x="73025" y="4751388"/>
            <a:ext cx="2133600" cy="892175"/>
            <a:chOff x="0" y="0"/>
            <a:chExt cx="2133966" cy="891148"/>
          </a:xfrm>
        </p:grpSpPr>
        <p:pic>
          <p:nvPicPr>
            <p:cNvPr id="43035" name="文本框 1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286979" y="356336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36" name="文本框 18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023" name="组合 19"/>
          <p:cNvGrpSpPr/>
          <p:nvPr/>
        </p:nvGrpSpPr>
        <p:grpSpPr>
          <a:xfrm>
            <a:off x="7948613" y="4697413"/>
            <a:ext cx="2135187" cy="890587"/>
            <a:chOff x="0" y="0"/>
            <a:chExt cx="2133966" cy="891148"/>
          </a:xfrm>
        </p:grpSpPr>
        <p:pic>
          <p:nvPicPr>
            <p:cNvPr id="43033" name="文本框 2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86326" y="356926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34" name="文本框 21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024" name="组合 22"/>
          <p:cNvGrpSpPr/>
          <p:nvPr/>
        </p:nvGrpSpPr>
        <p:grpSpPr>
          <a:xfrm>
            <a:off x="3979863" y="3121025"/>
            <a:ext cx="2133600" cy="892175"/>
            <a:chOff x="0" y="0"/>
            <a:chExt cx="2133966" cy="891148"/>
          </a:xfrm>
        </p:grpSpPr>
        <p:pic>
          <p:nvPicPr>
            <p:cNvPr id="43031" name="文本框 2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7052" y="359011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32" name="文本框 24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025" name="组合 25"/>
          <p:cNvGrpSpPr/>
          <p:nvPr/>
        </p:nvGrpSpPr>
        <p:grpSpPr>
          <a:xfrm>
            <a:off x="7543800" y="1612900"/>
            <a:ext cx="2133600" cy="890588"/>
            <a:chOff x="0" y="0"/>
            <a:chExt cx="2133966" cy="891148"/>
          </a:xfrm>
        </p:grpSpPr>
        <p:pic>
          <p:nvPicPr>
            <p:cNvPr id="43029" name="文本框 2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9909" y="355893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30" name="文本框 27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026" name="Freeform 408"/>
          <p:cNvSpPr>
            <a:spLocks noEditPoints="1"/>
          </p:cNvSpPr>
          <p:nvPr/>
        </p:nvSpPr>
        <p:spPr>
          <a:xfrm>
            <a:off x="11471275" y="350838"/>
            <a:ext cx="381000" cy="382587"/>
          </a:xfrm>
          <a:custGeom>
            <a:avLst/>
            <a:gdLst/>
            <a:ahLst/>
            <a:cxnLst>
              <a:cxn ang="0">
                <a:pos x="252015625" y="0"/>
              </a:cxn>
              <a:cxn ang="0">
                <a:pos x="0" y="254120130"/>
              </a:cxn>
              <a:cxn ang="0">
                <a:pos x="252015625" y="508238933"/>
              </a:cxn>
              <a:cxn ang="0">
                <a:pos x="504031250" y="254120130"/>
              </a:cxn>
              <a:cxn ang="0">
                <a:pos x="252015625" y="0"/>
              </a:cxn>
              <a:cxn ang="0">
                <a:pos x="269516490" y="405884954"/>
              </a:cxn>
              <a:cxn ang="0">
                <a:pos x="239765417" y="416473846"/>
              </a:cxn>
              <a:cxn ang="0">
                <a:pos x="239765417" y="416473846"/>
              </a:cxn>
              <a:cxn ang="0">
                <a:pos x="210013021" y="405884954"/>
              </a:cxn>
              <a:cxn ang="0">
                <a:pos x="199513031" y="377649237"/>
              </a:cxn>
              <a:cxn ang="0">
                <a:pos x="210013021" y="349414847"/>
              </a:cxn>
              <a:cxn ang="0">
                <a:pos x="239765417" y="338825955"/>
              </a:cxn>
              <a:cxn ang="0">
                <a:pos x="269516490" y="349414847"/>
              </a:cxn>
              <a:cxn ang="0">
                <a:pos x="280017802" y="377649237"/>
              </a:cxn>
              <a:cxn ang="0">
                <a:pos x="269516490" y="405884954"/>
              </a:cxn>
              <a:cxn ang="0">
                <a:pos x="336020833" y="211765890"/>
              </a:cxn>
              <a:cxn ang="0">
                <a:pos x="322020406" y="238237456"/>
              </a:cxn>
              <a:cxn ang="0">
                <a:pos x="302769323" y="255884282"/>
              </a:cxn>
              <a:cxn ang="0">
                <a:pos x="285267135" y="270001476"/>
              </a:cxn>
              <a:cxn ang="0">
                <a:pos x="273016927" y="289413781"/>
              </a:cxn>
              <a:cxn ang="0">
                <a:pos x="267766271" y="314119868"/>
              </a:cxn>
              <a:cxn ang="0">
                <a:pos x="267766271" y="321179130"/>
              </a:cxn>
              <a:cxn ang="0">
                <a:pos x="215263677" y="321179130"/>
              </a:cxn>
              <a:cxn ang="0">
                <a:pos x="208262802" y="321179130"/>
              </a:cxn>
              <a:cxn ang="0">
                <a:pos x="208262802" y="314119868"/>
              </a:cxn>
              <a:cxn ang="0">
                <a:pos x="206512583" y="300002674"/>
              </a:cxn>
              <a:cxn ang="0">
                <a:pos x="210013021" y="275296587"/>
              </a:cxn>
              <a:cxn ang="0">
                <a:pos x="222263229" y="247060869"/>
              </a:cxn>
              <a:cxn ang="0">
                <a:pos x="239765417" y="227648564"/>
              </a:cxn>
              <a:cxn ang="0">
                <a:pos x="257266281" y="211765890"/>
              </a:cxn>
              <a:cxn ang="0">
                <a:pos x="269516490" y="197648695"/>
              </a:cxn>
              <a:cxn ang="0">
                <a:pos x="273016927" y="181766021"/>
              </a:cxn>
              <a:cxn ang="0">
                <a:pos x="267766271" y="164119196"/>
              </a:cxn>
              <a:cxn ang="0">
                <a:pos x="243264531" y="157059934"/>
              </a:cxn>
              <a:cxn ang="0">
                <a:pos x="231014323" y="158824085"/>
              </a:cxn>
              <a:cxn ang="0">
                <a:pos x="217013896" y="162353716"/>
              </a:cxn>
              <a:cxn ang="0">
                <a:pos x="204762365" y="167648826"/>
              </a:cxn>
              <a:cxn ang="0">
                <a:pos x="192512156" y="174706759"/>
              </a:cxn>
              <a:cxn ang="0">
                <a:pos x="185511281" y="180001870"/>
              </a:cxn>
              <a:cxn ang="0">
                <a:pos x="159259323" y="127060065"/>
              </a:cxn>
              <a:cxn ang="0">
                <a:pos x="164509979" y="123530434"/>
              </a:cxn>
              <a:cxn ang="0">
                <a:pos x="201261927" y="105883609"/>
              </a:cxn>
              <a:cxn ang="0">
                <a:pos x="253765844" y="97058868"/>
              </a:cxn>
              <a:cxn ang="0">
                <a:pos x="318519969" y="118236653"/>
              </a:cxn>
              <a:cxn ang="0">
                <a:pos x="343021708" y="174706759"/>
              </a:cxn>
              <a:cxn ang="0">
                <a:pos x="336020833" y="211765890"/>
              </a:cxn>
            </a:cxnLst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4" y="230"/>
                </a:moveTo>
                <a:cubicBezTo>
                  <a:pt x="149" y="234"/>
                  <a:pt x="143" y="236"/>
                  <a:pt x="137" y="236"/>
                </a:cubicBezTo>
                <a:cubicBezTo>
                  <a:pt x="137" y="236"/>
                  <a:pt x="137" y="236"/>
                  <a:pt x="137" y="236"/>
                </a:cubicBezTo>
                <a:cubicBezTo>
                  <a:pt x="130" y="236"/>
                  <a:pt x="125" y="234"/>
                  <a:pt x="120" y="230"/>
                </a:cubicBezTo>
                <a:cubicBezTo>
                  <a:pt x="116" y="226"/>
                  <a:pt x="114" y="220"/>
                  <a:pt x="114" y="214"/>
                </a:cubicBezTo>
                <a:cubicBezTo>
                  <a:pt x="114" y="208"/>
                  <a:pt x="116" y="202"/>
                  <a:pt x="120" y="198"/>
                </a:cubicBezTo>
                <a:cubicBezTo>
                  <a:pt x="125" y="194"/>
                  <a:pt x="130" y="192"/>
                  <a:pt x="137" y="192"/>
                </a:cubicBezTo>
                <a:cubicBezTo>
                  <a:pt x="143" y="192"/>
                  <a:pt x="149" y="194"/>
                  <a:pt x="154" y="198"/>
                </a:cubicBezTo>
                <a:cubicBezTo>
                  <a:pt x="158" y="202"/>
                  <a:pt x="160" y="208"/>
                  <a:pt x="160" y="214"/>
                </a:cubicBezTo>
                <a:cubicBezTo>
                  <a:pt x="160" y="220"/>
                  <a:pt x="158" y="226"/>
                  <a:pt x="154" y="230"/>
                </a:cubicBezTo>
                <a:close/>
                <a:moveTo>
                  <a:pt x="192" y="120"/>
                </a:moveTo>
                <a:cubicBezTo>
                  <a:pt x="190" y="126"/>
                  <a:pt x="187" y="130"/>
                  <a:pt x="184" y="135"/>
                </a:cubicBezTo>
                <a:cubicBezTo>
                  <a:pt x="180" y="138"/>
                  <a:pt x="177" y="142"/>
                  <a:pt x="173" y="145"/>
                </a:cubicBezTo>
                <a:cubicBezTo>
                  <a:pt x="169" y="148"/>
                  <a:pt x="166" y="150"/>
                  <a:pt x="163" y="153"/>
                </a:cubicBezTo>
                <a:cubicBezTo>
                  <a:pt x="160" y="156"/>
                  <a:pt x="158" y="160"/>
                  <a:pt x="156" y="164"/>
                </a:cubicBezTo>
                <a:cubicBezTo>
                  <a:pt x="154" y="167"/>
                  <a:pt x="153" y="172"/>
                  <a:pt x="153" y="178"/>
                </a:cubicBezTo>
                <a:cubicBezTo>
                  <a:pt x="153" y="182"/>
                  <a:pt x="153" y="182"/>
                  <a:pt x="153" y="182"/>
                </a:cubicBezTo>
                <a:cubicBezTo>
                  <a:pt x="123" y="182"/>
                  <a:pt x="123" y="182"/>
                  <a:pt x="123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78"/>
                  <a:pt x="119" y="178"/>
                  <a:pt x="119" y="178"/>
                </a:cubicBezTo>
                <a:cubicBezTo>
                  <a:pt x="118" y="175"/>
                  <a:pt x="118" y="173"/>
                  <a:pt x="118" y="170"/>
                </a:cubicBezTo>
                <a:cubicBezTo>
                  <a:pt x="118" y="165"/>
                  <a:pt x="119" y="160"/>
                  <a:pt x="120" y="156"/>
                </a:cubicBezTo>
                <a:cubicBezTo>
                  <a:pt x="122" y="150"/>
                  <a:pt x="124" y="145"/>
                  <a:pt x="127" y="140"/>
                </a:cubicBezTo>
                <a:cubicBezTo>
                  <a:pt x="130" y="136"/>
                  <a:pt x="133" y="132"/>
                  <a:pt x="137" y="129"/>
                </a:cubicBezTo>
                <a:cubicBezTo>
                  <a:pt x="141" y="126"/>
                  <a:pt x="144" y="123"/>
                  <a:pt x="147" y="120"/>
                </a:cubicBezTo>
                <a:cubicBezTo>
                  <a:pt x="150" y="117"/>
                  <a:pt x="152" y="115"/>
                  <a:pt x="154" y="112"/>
                </a:cubicBezTo>
                <a:cubicBezTo>
                  <a:pt x="155" y="110"/>
                  <a:pt x="156" y="107"/>
                  <a:pt x="156" y="103"/>
                </a:cubicBezTo>
                <a:cubicBezTo>
                  <a:pt x="156" y="98"/>
                  <a:pt x="155" y="95"/>
                  <a:pt x="153" y="93"/>
                </a:cubicBezTo>
                <a:cubicBezTo>
                  <a:pt x="151" y="91"/>
                  <a:pt x="147" y="89"/>
                  <a:pt x="139" y="89"/>
                </a:cubicBezTo>
                <a:cubicBezTo>
                  <a:pt x="137" y="89"/>
                  <a:pt x="135" y="89"/>
                  <a:pt x="132" y="90"/>
                </a:cubicBezTo>
                <a:cubicBezTo>
                  <a:pt x="130" y="90"/>
                  <a:pt x="127" y="91"/>
                  <a:pt x="124" y="92"/>
                </a:cubicBezTo>
                <a:cubicBezTo>
                  <a:pt x="122" y="93"/>
                  <a:pt x="119" y="94"/>
                  <a:pt x="117" y="95"/>
                </a:cubicBezTo>
                <a:cubicBezTo>
                  <a:pt x="114" y="97"/>
                  <a:pt x="112" y="98"/>
                  <a:pt x="110" y="99"/>
                </a:cubicBezTo>
                <a:cubicBezTo>
                  <a:pt x="106" y="102"/>
                  <a:pt x="106" y="102"/>
                  <a:pt x="106" y="102"/>
                </a:cubicBezTo>
                <a:cubicBezTo>
                  <a:pt x="91" y="72"/>
                  <a:pt x="91" y="72"/>
                  <a:pt x="91" y="72"/>
                </a:cubicBezTo>
                <a:cubicBezTo>
                  <a:pt x="94" y="70"/>
                  <a:pt x="94" y="70"/>
                  <a:pt x="94" y="70"/>
                </a:cubicBezTo>
                <a:cubicBezTo>
                  <a:pt x="100" y="66"/>
                  <a:pt x="107" y="62"/>
                  <a:pt x="115" y="60"/>
                </a:cubicBezTo>
                <a:cubicBezTo>
                  <a:pt x="124" y="57"/>
                  <a:pt x="133" y="55"/>
                  <a:pt x="145" y="55"/>
                </a:cubicBezTo>
                <a:cubicBezTo>
                  <a:pt x="160" y="55"/>
                  <a:pt x="173" y="59"/>
                  <a:pt x="182" y="67"/>
                </a:cubicBezTo>
                <a:cubicBezTo>
                  <a:pt x="191" y="75"/>
                  <a:pt x="196" y="86"/>
                  <a:pt x="196" y="99"/>
                </a:cubicBezTo>
                <a:cubicBezTo>
                  <a:pt x="196" y="107"/>
                  <a:pt x="194" y="114"/>
                  <a:pt x="192" y="120"/>
                </a:cubicBezTo>
                <a:close/>
              </a:path>
            </a:pathLst>
          </a:custGeom>
          <a:solidFill>
            <a:srgbClr val="596069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3027" name="矩形 2"/>
          <p:cNvSpPr/>
          <p:nvPr/>
        </p:nvSpPr>
        <p:spPr>
          <a:xfrm rot="-1352805">
            <a:off x="-365125" y="3756025"/>
            <a:ext cx="13479463" cy="2095500"/>
          </a:xfrm>
          <a:custGeom>
            <a:avLst/>
            <a:gdLst/>
            <a:ahLst/>
            <a:cxnLst>
              <a:cxn ang="0">
                <a:pos x="0" y="490384"/>
              </a:cxn>
              <a:cxn ang="0">
                <a:pos x="13479684" y="0"/>
              </a:cxn>
              <a:cxn ang="0">
                <a:pos x="13385591" y="214193"/>
              </a:cxn>
              <a:cxn ang="0">
                <a:pos x="3798810" y="2094821"/>
              </a:cxn>
              <a:cxn ang="0">
                <a:pos x="0" y="490384"/>
              </a:cxn>
            </a:cxnLst>
            <a:pathLst>
              <a:path w="13479242" h="2096179">
                <a:moveTo>
                  <a:pt x="0" y="490702"/>
                </a:moveTo>
                <a:cubicBezTo>
                  <a:pt x="4530268" y="237566"/>
                  <a:pt x="9030830" y="92106"/>
                  <a:pt x="13479242" y="0"/>
                </a:cubicBezTo>
                <a:lnTo>
                  <a:pt x="13385153" y="214331"/>
                </a:lnTo>
                <a:cubicBezTo>
                  <a:pt x="9644594" y="745328"/>
                  <a:pt x="7531021" y="1801786"/>
                  <a:pt x="3798686" y="2096179"/>
                </a:cubicBezTo>
                <a:lnTo>
                  <a:pt x="0" y="490702"/>
                </a:lnTo>
                <a:close/>
              </a:path>
            </a:pathLst>
          </a:custGeom>
          <a:solidFill>
            <a:srgbClr val="595959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43028" name="直接连接符 2"/>
          <p:cNvCxnSpPr/>
          <p:nvPr/>
        </p:nvCxnSpPr>
        <p:spPr>
          <a:xfrm flipV="1">
            <a:off x="2032000" y="1385888"/>
            <a:ext cx="10160000" cy="5472112"/>
          </a:xfrm>
          <a:prstGeom prst="line">
            <a:avLst/>
          </a:prstGeom>
          <a:ln w="19050" cap="flat" cmpd="sng">
            <a:solidFill>
              <a:schemeClr val="bg1"/>
            </a:solidFill>
            <a:prstDash val="lgDash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4034" name="图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4875" y="4351338"/>
            <a:ext cx="1246188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675" y="4351338"/>
            <a:ext cx="1244600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4351338"/>
            <a:ext cx="1246188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363" y="4351338"/>
            <a:ext cx="1246187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13" y="4351338"/>
            <a:ext cx="1239837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275" y="4351338"/>
            <a:ext cx="1246188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513" y="4351338"/>
            <a:ext cx="1246187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88" y="4351338"/>
            <a:ext cx="1239837" cy="1246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2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213" y="2500313"/>
            <a:ext cx="1084262" cy="1766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3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2950" y="2513013"/>
            <a:ext cx="530225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4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7975" y="2568575"/>
            <a:ext cx="592138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5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8863" y="2581275"/>
            <a:ext cx="1160462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6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6350" y="2540000"/>
            <a:ext cx="76200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7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32488" y="2554288"/>
            <a:ext cx="968375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8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5150" y="2928938"/>
            <a:ext cx="1441450" cy="1300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9" name="图片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53438" y="2927350"/>
            <a:ext cx="1177925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0" name="图片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42463" y="3005138"/>
            <a:ext cx="1905000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1" name="图片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1050" y="5592763"/>
            <a:ext cx="122555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2" name="图片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5350" y="5592763"/>
            <a:ext cx="1308100" cy="130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3" name="图片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08875" y="5592763"/>
            <a:ext cx="1293813" cy="1287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4" name="图片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31988" y="5592763"/>
            <a:ext cx="1141412" cy="114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5" name="图片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73600" y="5592763"/>
            <a:ext cx="1166813" cy="117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6" name="图片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0050" y="5592763"/>
            <a:ext cx="1203325" cy="1208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7" name="图片 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09213" y="5592763"/>
            <a:ext cx="1246187" cy="1241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8" name="图片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688" y="5592763"/>
            <a:ext cx="1236662" cy="1241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59" name="组合 35"/>
          <p:cNvGrpSpPr/>
          <p:nvPr/>
        </p:nvGrpSpPr>
        <p:grpSpPr>
          <a:xfrm>
            <a:off x="746125" y="446088"/>
            <a:ext cx="11666538" cy="1835150"/>
            <a:chOff x="0" y="0"/>
            <a:chExt cx="11667524" cy="1835106"/>
          </a:xfrm>
        </p:grpSpPr>
        <p:sp>
          <p:nvSpPr>
            <p:cNvPr id="44060" name="矩形 51"/>
            <p:cNvSpPr/>
            <p:nvPr/>
          </p:nvSpPr>
          <p:spPr>
            <a:xfrm>
              <a:off x="0" y="0"/>
              <a:ext cx="10635290" cy="1835106"/>
            </a:xfrm>
            <a:prstGeom prst="rect">
              <a:avLst/>
            </a:prstGeom>
            <a:solidFill>
              <a:srgbClr val="262626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4061" name="文本框 52"/>
            <p:cNvSpPr txBox="1"/>
            <p:nvPr/>
          </p:nvSpPr>
          <p:spPr>
            <a:xfrm>
              <a:off x="859917" y="206497"/>
              <a:ext cx="10807607" cy="14465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just" eaLnBrk="1" hangingPunct="1"/>
              <a:r>
                <a:rPr lang="zh-CN" altLang="en-US" sz="8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赠送超赞商务图标</a:t>
              </a:r>
              <a:endParaRPr lang="zh-CN" altLang="en-US" sz="8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矩形 3"/>
          <p:cNvSpPr/>
          <p:nvPr/>
        </p:nvSpPr>
        <p:spPr>
          <a:xfrm>
            <a:off x="0" y="1990725"/>
            <a:ext cx="7000875" cy="2514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411" name="文本框 4"/>
          <p:cNvSpPr txBox="1"/>
          <p:nvPr/>
        </p:nvSpPr>
        <p:spPr>
          <a:xfrm>
            <a:off x="2486025" y="2454275"/>
            <a:ext cx="38957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412" name="直接连接符 6"/>
          <p:cNvCxnSpPr/>
          <p:nvPr/>
        </p:nvCxnSpPr>
        <p:spPr>
          <a:xfrm>
            <a:off x="2562225" y="3286125"/>
            <a:ext cx="3705225" cy="0"/>
          </a:xfrm>
          <a:prstGeom prst="line">
            <a:avLst/>
          </a:prstGeom>
          <a:ln w="635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7413" name="文本框 7"/>
          <p:cNvSpPr txBox="1"/>
          <p:nvPr/>
        </p:nvSpPr>
        <p:spPr>
          <a:xfrm>
            <a:off x="2562225" y="3367088"/>
            <a:ext cx="3819525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单击此处添加本章节的简要内容。本模板精心设计，超值回馈，每一页堪比专业定制级别。模板所有素材均可自由编辑替换移动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图片 5"/>
          <p:cNvPicPr>
            <a:picLocks noChangeAspect="1"/>
          </p:cNvPicPr>
          <p:nvPr/>
        </p:nvPicPr>
        <p:blipFill>
          <a:blip r:embed="rId1"/>
          <a:srcRect r="2351" b="23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矩形 6"/>
          <p:cNvSpPr/>
          <p:nvPr/>
        </p:nvSpPr>
        <p:spPr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5060" name="矩形 7"/>
          <p:cNvSpPr/>
          <p:nvPr/>
        </p:nvSpPr>
        <p:spPr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45061" name="组合 1"/>
          <p:cNvGrpSpPr/>
          <p:nvPr/>
        </p:nvGrpSpPr>
        <p:grpSpPr>
          <a:xfrm>
            <a:off x="3476625" y="-125412"/>
            <a:ext cx="4772025" cy="5287962"/>
            <a:chOff x="0" y="0"/>
            <a:chExt cx="3926934" cy="4352253"/>
          </a:xfrm>
        </p:grpSpPr>
        <p:sp>
          <p:nvSpPr>
            <p:cNvPr id="45071" name="等腰三角形 25"/>
            <p:cNvSpPr/>
            <p:nvPr/>
          </p:nvSpPr>
          <p:spPr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 cap="flat" cmpd="sng">
              <a:solidFill>
                <a:srgbClr val="F2F2F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072" name="等腰三角形 26"/>
            <p:cNvSpPr/>
            <p:nvPr/>
          </p:nvSpPr>
          <p:spPr>
            <a:xfrm rot="-5400000">
              <a:off x="-55589" y="665597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073" name="椭圆 28"/>
            <p:cNvSpPr/>
            <p:nvPr/>
          </p:nvSpPr>
          <p:spPr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074" name="椭圆 32"/>
            <p:cNvSpPr/>
            <p:nvPr/>
          </p:nvSpPr>
          <p:spPr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075" name="椭圆 33"/>
            <p:cNvSpPr/>
            <p:nvPr/>
          </p:nvSpPr>
          <p:spPr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5062" name="组合 3"/>
          <p:cNvGrpSpPr/>
          <p:nvPr/>
        </p:nvGrpSpPr>
        <p:grpSpPr>
          <a:xfrm>
            <a:off x="3424238" y="1906588"/>
            <a:ext cx="4895850" cy="2009775"/>
            <a:chOff x="0" y="0"/>
            <a:chExt cx="4896200" cy="2009129"/>
          </a:xfrm>
        </p:grpSpPr>
        <p:sp>
          <p:nvSpPr>
            <p:cNvPr id="45068" name="文本框 27"/>
            <p:cNvSpPr txBox="1"/>
            <p:nvPr/>
          </p:nvSpPr>
          <p:spPr>
            <a:xfrm>
              <a:off x="0" y="0"/>
              <a:ext cx="4848021" cy="13234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en-US" altLang="zh-CN" sz="80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THANK YOU</a:t>
              </a:r>
              <a:endParaRPr lang="zh-CN" altLang="en-US" sz="8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069" name="文本框 34"/>
            <p:cNvSpPr txBox="1"/>
            <p:nvPr/>
          </p:nvSpPr>
          <p:spPr>
            <a:xfrm>
              <a:off x="74647" y="1424354"/>
              <a:ext cx="4821553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商务风工作总结汇报模板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070" name="文本框 35"/>
            <p:cNvSpPr txBox="1"/>
            <p:nvPr/>
          </p:nvSpPr>
          <p:spPr>
            <a:xfrm>
              <a:off x="84056" y="1151535"/>
              <a:ext cx="4739875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dist" eaLnBrk="1" hangingPunct="1"/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POWERPOINT TEMPLATE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063" name="任意多边形 46"/>
          <p:cNvSpPr/>
          <p:nvPr/>
        </p:nvSpPr>
        <p:spPr>
          <a:xfrm>
            <a:off x="0" y="5734050"/>
            <a:ext cx="1052513" cy="1123950"/>
          </a:xfrm>
          <a:custGeom>
            <a:avLst/>
            <a:gdLst/>
            <a:ahLst/>
            <a:cxnLst>
              <a:cxn ang="0">
                <a:pos x="349450" y="0"/>
              </a:cxn>
              <a:cxn ang="0">
                <a:pos x="1051849" y="703948"/>
              </a:cxn>
              <a:cxn ang="0">
                <a:pos x="931891" y="1097531"/>
              </a:cxn>
              <a:cxn ang="0">
                <a:pos x="909706" y="1124478"/>
              </a:cxn>
              <a:cxn ang="0">
                <a:pos x="0" y="1124478"/>
              </a:cxn>
              <a:cxn ang="0">
                <a:pos x="0" y="96686"/>
              </a:cxn>
              <a:cxn ang="0">
                <a:pos x="76044" y="55320"/>
              </a:cxn>
              <a:cxn ang="0">
                <a:pos x="349450" y="0"/>
              </a:cxn>
            </a:cxnLst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064" name="椭圆 37"/>
          <p:cNvSpPr/>
          <p:nvPr/>
        </p:nvSpPr>
        <p:spPr>
          <a:xfrm>
            <a:off x="971550" y="5354638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5065" name="椭圆 38"/>
          <p:cNvSpPr/>
          <p:nvPr/>
        </p:nvSpPr>
        <p:spPr>
          <a:xfrm>
            <a:off x="539750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5066" name="任意多边形 42"/>
          <p:cNvSpPr/>
          <p:nvPr/>
        </p:nvSpPr>
        <p:spPr>
          <a:xfrm>
            <a:off x="0" y="3692525"/>
            <a:ext cx="409575" cy="1047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895" y="24547"/>
              </a:cxn>
              <a:cxn ang="0">
                <a:pos x="409118" y="523899"/>
              </a:cxn>
              <a:cxn ang="0">
                <a:pos x="78895" y="1023251"/>
              </a:cxn>
              <a:cxn ang="0">
                <a:pos x="0" y="1047798"/>
              </a:cxn>
              <a:cxn ang="0">
                <a:pos x="0" y="0"/>
              </a:cxn>
            </a:cxnLst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067" name="椭圆 40"/>
          <p:cNvSpPr/>
          <p:nvPr/>
        </p:nvSpPr>
        <p:spPr>
          <a:xfrm>
            <a:off x="65088" y="4946650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7" name="图片 8"/>
          <p:cNvPicPr>
            <a:picLocks noChangeAspect="1"/>
          </p:cNvPicPr>
          <p:nvPr/>
        </p:nvPicPr>
        <p:blipFill>
          <a:blip r:embed="rId1"/>
          <a:srcRect l="-568" r="-114"/>
          <a:stretch>
            <a:fillRect/>
          </a:stretch>
        </p:blipFill>
        <p:spPr>
          <a:xfrm>
            <a:off x="-65087" y="1319213"/>
            <a:ext cx="12263437" cy="5195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矩形 9"/>
          <p:cNvSpPr/>
          <p:nvPr/>
        </p:nvSpPr>
        <p:spPr>
          <a:xfrm>
            <a:off x="0" y="4311650"/>
            <a:ext cx="12192000" cy="2203450"/>
          </a:xfrm>
          <a:prstGeom prst="rect">
            <a:avLst/>
          </a:prstGeom>
          <a:solidFill>
            <a:srgbClr val="FDFDFD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8439" name="组合 10"/>
          <p:cNvGrpSpPr/>
          <p:nvPr/>
        </p:nvGrpSpPr>
        <p:grpSpPr>
          <a:xfrm>
            <a:off x="768350" y="4540250"/>
            <a:ext cx="10518775" cy="301625"/>
            <a:chOff x="0" y="0"/>
            <a:chExt cx="10518231" cy="301728"/>
          </a:xfrm>
        </p:grpSpPr>
        <p:sp>
          <p:nvSpPr>
            <p:cNvPr id="18455" name="椭圆 11"/>
            <p:cNvSpPr/>
            <p:nvPr/>
          </p:nvSpPr>
          <p:spPr>
            <a:xfrm>
              <a:off x="0" y="1"/>
              <a:ext cx="301727" cy="30172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56" name="椭圆 12"/>
            <p:cNvSpPr/>
            <p:nvPr/>
          </p:nvSpPr>
          <p:spPr>
            <a:xfrm>
              <a:off x="5108252" y="0"/>
              <a:ext cx="301727" cy="30172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57" name="椭圆 13"/>
            <p:cNvSpPr/>
            <p:nvPr/>
          </p:nvSpPr>
          <p:spPr>
            <a:xfrm>
              <a:off x="2554126" y="0"/>
              <a:ext cx="301727" cy="301727"/>
            </a:xfrm>
            <a:prstGeom prst="ellipse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58" name="椭圆 14"/>
            <p:cNvSpPr/>
            <p:nvPr/>
          </p:nvSpPr>
          <p:spPr>
            <a:xfrm>
              <a:off x="7662378" y="0"/>
              <a:ext cx="301727" cy="301727"/>
            </a:xfrm>
            <a:prstGeom prst="ellipse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459" name="椭圆 15"/>
            <p:cNvSpPr/>
            <p:nvPr/>
          </p:nvSpPr>
          <p:spPr>
            <a:xfrm>
              <a:off x="10216504" y="0"/>
              <a:ext cx="301727" cy="301727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8460" name="直接连接符 16"/>
            <p:cNvCxnSpPr/>
            <p:nvPr/>
          </p:nvCxnSpPr>
          <p:spPr>
            <a:xfrm>
              <a:off x="457931" y="150863"/>
              <a:ext cx="1885913" cy="0"/>
            </a:xfrm>
            <a:prstGeom prst="line">
              <a:avLst/>
            </a:prstGeom>
            <a:ln w="6350" cap="flat" cmpd="sng">
              <a:solidFill>
                <a:srgbClr val="D9D9D9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8461" name="直接连接符 17"/>
            <p:cNvCxnSpPr/>
            <p:nvPr/>
          </p:nvCxnSpPr>
          <p:spPr>
            <a:xfrm>
              <a:off x="3040126" y="150863"/>
              <a:ext cx="1885913" cy="0"/>
            </a:xfrm>
            <a:prstGeom prst="line">
              <a:avLst/>
            </a:prstGeom>
            <a:ln w="6350" cap="flat" cmpd="sng">
              <a:solidFill>
                <a:srgbClr val="D9D9D9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8462" name="直接连接符 18"/>
            <p:cNvCxnSpPr/>
            <p:nvPr/>
          </p:nvCxnSpPr>
          <p:spPr>
            <a:xfrm>
              <a:off x="5600875" y="150863"/>
              <a:ext cx="1885913" cy="0"/>
            </a:xfrm>
            <a:prstGeom prst="line">
              <a:avLst/>
            </a:prstGeom>
            <a:ln w="6350" cap="flat" cmpd="sng">
              <a:solidFill>
                <a:srgbClr val="D9D9D9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8463" name="直接连接符 19"/>
            <p:cNvCxnSpPr/>
            <p:nvPr/>
          </p:nvCxnSpPr>
          <p:spPr>
            <a:xfrm>
              <a:off x="8161624" y="150863"/>
              <a:ext cx="1885913" cy="0"/>
            </a:xfrm>
            <a:prstGeom prst="line">
              <a:avLst/>
            </a:prstGeom>
            <a:ln w="6350" cap="flat" cmpd="sng">
              <a:solidFill>
                <a:srgbClr val="D9D9D9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18440" name="组合 20"/>
          <p:cNvGrpSpPr/>
          <p:nvPr/>
        </p:nvGrpSpPr>
        <p:grpSpPr>
          <a:xfrm>
            <a:off x="-147637" y="5021263"/>
            <a:ext cx="2135187" cy="890587"/>
            <a:chOff x="0" y="0"/>
            <a:chExt cx="2133966" cy="891148"/>
          </a:xfrm>
        </p:grpSpPr>
        <p:pic>
          <p:nvPicPr>
            <p:cNvPr id="18453" name="文本框 2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87369" y="355679"/>
              <a:ext cx="1780032" cy="5974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4" name="文本框 22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41" name="组合 23"/>
          <p:cNvGrpSpPr/>
          <p:nvPr/>
        </p:nvGrpSpPr>
        <p:grpSpPr>
          <a:xfrm>
            <a:off x="2406650" y="5032375"/>
            <a:ext cx="2133600" cy="892175"/>
            <a:chOff x="0" y="0"/>
            <a:chExt cx="2133966" cy="891148"/>
          </a:xfrm>
        </p:grpSpPr>
        <p:pic>
          <p:nvPicPr>
            <p:cNvPr id="18451" name="文本框 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7467" y="355700"/>
              <a:ext cx="1780032" cy="5974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2" name="文本框 25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42" name="组合 26"/>
          <p:cNvGrpSpPr/>
          <p:nvPr/>
        </p:nvGrpSpPr>
        <p:grpSpPr>
          <a:xfrm>
            <a:off x="4954588" y="5005388"/>
            <a:ext cx="2135187" cy="890587"/>
            <a:chOff x="0" y="0"/>
            <a:chExt cx="2133966" cy="891148"/>
          </a:xfrm>
        </p:grpSpPr>
        <p:pic>
          <p:nvPicPr>
            <p:cNvPr id="18449" name="文本框 2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7412" y="359187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0" name="文本框 28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43" name="组合 29"/>
          <p:cNvGrpSpPr/>
          <p:nvPr/>
        </p:nvGrpSpPr>
        <p:grpSpPr>
          <a:xfrm>
            <a:off x="7515225" y="4967288"/>
            <a:ext cx="2133600" cy="892175"/>
            <a:chOff x="0" y="0"/>
            <a:chExt cx="2133966" cy="891148"/>
          </a:xfrm>
        </p:grpSpPr>
        <p:pic>
          <p:nvPicPr>
            <p:cNvPr id="18447" name="文本框 3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87663" y="360043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8" name="文本框 31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444" name="组合 32"/>
          <p:cNvGrpSpPr/>
          <p:nvPr/>
        </p:nvGrpSpPr>
        <p:grpSpPr>
          <a:xfrm>
            <a:off x="10036175" y="4967288"/>
            <a:ext cx="2135188" cy="892175"/>
            <a:chOff x="0" y="0"/>
            <a:chExt cx="2133966" cy="891148"/>
          </a:xfrm>
        </p:grpSpPr>
        <p:pic>
          <p:nvPicPr>
            <p:cNvPr id="18445" name="文本框 3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89804" y="360142"/>
              <a:ext cx="1780032" cy="591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6" name="文本框 34"/>
            <p:cNvSpPr txBox="1"/>
            <p:nvPr/>
          </p:nvSpPr>
          <p:spPr>
            <a:xfrm>
              <a:off x="0" y="0"/>
              <a:ext cx="2133966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点此输入小标题</a:t>
              </a:r>
              <a:endPara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59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1" name="任意多边形 4"/>
          <p:cNvSpPr/>
          <p:nvPr/>
        </p:nvSpPr>
        <p:spPr>
          <a:xfrm rot="-5400000">
            <a:off x="6632575" y="2855913"/>
            <a:ext cx="631825" cy="5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2923" y="0"/>
              </a:cxn>
            </a:cxnLst>
            <a:pathLst>
              <a:path w="361950" h="58122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92D050">
                <a:alpha val="100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462" name="Freeform 5"/>
          <p:cNvSpPr/>
          <p:nvPr/>
        </p:nvSpPr>
        <p:spPr>
          <a:xfrm>
            <a:off x="4008438" y="2224088"/>
            <a:ext cx="3795712" cy="43561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1543616183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14512696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45" h="1279">
                <a:moveTo>
                  <a:pt x="621" y="1278"/>
                </a:moveTo>
                <a:cubicBezTo>
                  <a:pt x="493" y="1279"/>
                  <a:pt x="493" y="1279"/>
                  <a:pt x="493" y="1279"/>
                </a:cubicBezTo>
                <a:cubicBezTo>
                  <a:pt x="480" y="1238"/>
                  <a:pt x="485" y="1193"/>
                  <a:pt x="491" y="1068"/>
                </a:cubicBezTo>
                <a:cubicBezTo>
                  <a:pt x="453" y="1033"/>
                  <a:pt x="408" y="998"/>
                  <a:pt x="362" y="961"/>
                </a:cubicBezTo>
                <a:cubicBezTo>
                  <a:pt x="310" y="963"/>
                  <a:pt x="280" y="960"/>
                  <a:pt x="239" y="952"/>
                </a:cubicBezTo>
                <a:cubicBezTo>
                  <a:pt x="153" y="935"/>
                  <a:pt x="123" y="906"/>
                  <a:pt x="0" y="832"/>
                </a:cubicBezTo>
                <a:cubicBezTo>
                  <a:pt x="134" y="888"/>
                  <a:pt x="210" y="930"/>
                  <a:pt x="322" y="928"/>
                </a:cubicBezTo>
                <a:cubicBezTo>
                  <a:pt x="244" y="861"/>
                  <a:pt x="168" y="787"/>
                  <a:pt x="117" y="696"/>
                </a:cubicBezTo>
                <a:cubicBezTo>
                  <a:pt x="236" y="800"/>
                  <a:pt x="263" y="854"/>
                  <a:pt x="430" y="953"/>
                </a:cubicBezTo>
                <a:cubicBezTo>
                  <a:pt x="448" y="964"/>
                  <a:pt x="467" y="976"/>
                  <a:pt x="494" y="997"/>
                </a:cubicBezTo>
                <a:cubicBezTo>
                  <a:pt x="494" y="993"/>
                  <a:pt x="494" y="993"/>
                  <a:pt x="494" y="993"/>
                </a:cubicBezTo>
                <a:cubicBezTo>
                  <a:pt x="497" y="887"/>
                  <a:pt x="467" y="762"/>
                  <a:pt x="469" y="687"/>
                </a:cubicBezTo>
                <a:cubicBezTo>
                  <a:pt x="371" y="661"/>
                  <a:pt x="303" y="619"/>
                  <a:pt x="248" y="580"/>
                </a:cubicBezTo>
                <a:cubicBezTo>
                  <a:pt x="105" y="480"/>
                  <a:pt x="40" y="342"/>
                  <a:pt x="11" y="217"/>
                </a:cubicBezTo>
                <a:cubicBezTo>
                  <a:pt x="94" y="400"/>
                  <a:pt x="163" y="479"/>
                  <a:pt x="275" y="548"/>
                </a:cubicBezTo>
                <a:cubicBezTo>
                  <a:pt x="285" y="525"/>
                  <a:pt x="324" y="475"/>
                  <a:pt x="320" y="398"/>
                </a:cubicBezTo>
                <a:cubicBezTo>
                  <a:pt x="315" y="314"/>
                  <a:pt x="306" y="285"/>
                  <a:pt x="316" y="246"/>
                </a:cubicBezTo>
                <a:cubicBezTo>
                  <a:pt x="332" y="334"/>
                  <a:pt x="354" y="416"/>
                  <a:pt x="349" y="460"/>
                </a:cubicBezTo>
                <a:cubicBezTo>
                  <a:pt x="345" y="497"/>
                  <a:pt x="340" y="510"/>
                  <a:pt x="328" y="580"/>
                </a:cubicBezTo>
                <a:cubicBezTo>
                  <a:pt x="394" y="614"/>
                  <a:pt x="436" y="623"/>
                  <a:pt x="471" y="633"/>
                </a:cubicBezTo>
                <a:cubicBezTo>
                  <a:pt x="480" y="526"/>
                  <a:pt x="544" y="250"/>
                  <a:pt x="547" y="0"/>
                </a:cubicBezTo>
                <a:cubicBezTo>
                  <a:pt x="602" y="287"/>
                  <a:pt x="501" y="515"/>
                  <a:pt x="529" y="678"/>
                </a:cubicBezTo>
                <a:cubicBezTo>
                  <a:pt x="546" y="776"/>
                  <a:pt x="564" y="812"/>
                  <a:pt x="576" y="875"/>
                </a:cubicBezTo>
                <a:cubicBezTo>
                  <a:pt x="617" y="825"/>
                  <a:pt x="645" y="811"/>
                  <a:pt x="741" y="730"/>
                </a:cubicBezTo>
                <a:cubicBezTo>
                  <a:pt x="723" y="598"/>
                  <a:pt x="730" y="473"/>
                  <a:pt x="809" y="374"/>
                </a:cubicBezTo>
                <a:cubicBezTo>
                  <a:pt x="738" y="537"/>
                  <a:pt x="772" y="588"/>
                  <a:pt x="791" y="687"/>
                </a:cubicBezTo>
                <a:cubicBezTo>
                  <a:pt x="841" y="647"/>
                  <a:pt x="874" y="615"/>
                  <a:pt x="903" y="571"/>
                </a:cubicBezTo>
                <a:cubicBezTo>
                  <a:pt x="937" y="523"/>
                  <a:pt x="988" y="442"/>
                  <a:pt x="1045" y="321"/>
                </a:cubicBezTo>
                <a:cubicBezTo>
                  <a:pt x="1027" y="404"/>
                  <a:pt x="992" y="483"/>
                  <a:pt x="958" y="545"/>
                </a:cubicBezTo>
                <a:cubicBezTo>
                  <a:pt x="854" y="740"/>
                  <a:pt x="738" y="767"/>
                  <a:pt x="616" y="966"/>
                </a:cubicBezTo>
                <a:cubicBezTo>
                  <a:pt x="614" y="992"/>
                  <a:pt x="612" y="1040"/>
                  <a:pt x="610" y="1095"/>
                </a:cubicBezTo>
                <a:cubicBezTo>
                  <a:pt x="698" y="1054"/>
                  <a:pt x="845" y="1010"/>
                  <a:pt x="939" y="888"/>
                </a:cubicBezTo>
                <a:cubicBezTo>
                  <a:pt x="901" y="979"/>
                  <a:pt x="728" y="1086"/>
                  <a:pt x="610" y="1140"/>
                </a:cubicBezTo>
                <a:cubicBezTo>
                  <a:pt x="613" y="1200"/>
                  <a:pt x="625" y="1222"/>
                  <a:pt x="621" y="1278"/>
                </a:cubicBezTo>
                <a:close/>
              </a:path>
            </a:pathLst>
          </a:custGeom>
          <a:solidFill>
            <a:srgbClr val="3CBBC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3" name="Freeform 7"/>
          <p:cNvSpPr/>
          <p:nvPr/>
        </p:nvSpPr>
        <p:spPr>
          <a:xfrm>
            <a:off x="5705475" y="1598613"/>
            <a:ext cx="522288" cy="565150"/>
          </a:xfrm>
          <a:custGeom>
            <a:avLst/>
            <a:gdLst/>
            <a:ahLst/>
            <a:cxnLst>
              <a:cxn ang="0">
                <a:pos x="524578808" y="0"/>
              </a:cxn>
              <a:cxn ang="0">
                <a:pos x="788900900" y="135758859"/>
              </a:cxn>
              <a:cxn ang="0">
                <a:pos x="1053222992" y="264373012"/>
              </a:cxn>
              <a:cxn ang="0">
                <a:pos x="1053222992" y="532318376"/>
              </a:cxn>
              <a:cxn ang="0">
                <a:pos x="1053222992" y="796691388"/>
              </a:cxn>
              <a:cxn ang="0">
                <a:pos x="788900900" y="932450247"/>
              </a:cxn>
              <a:cxn ang="0">
                <a:pos x="524578808" y="1068209105"/>
              </a:cxn>
              <a:cxn ang="0">
                <a:pos x="260256715" y="932450247"/>
              </a:cxn>
              <a:cxn ang="0">
                <a:pos x="0" y="796691388"/>
              </a:cxn>
              <a:cxn ang="0">
                <a:pos x="0" y="532318376"/>
              </a:cxn>
              <a:cxn ang="0">
                <a:pos x="0" y="264373012"/>
              </a:cxn>
              <a:cxn ang="0">
                <a:pos x="260256715" y="135758859"/>
              </a:cxn>
              <a:cxn ang="0">
                <a:pos x="524578808" y="0"/>
              </a:cxn>
              <a:cxn ang="0">
                <a:pos x="524578808" y="0"/>
              </a:cxn>
            </a:cxnLst>
            <a:pathLst>
              <a:path w="259" h="299">
                <a:moveTo>
                  <a:pt x="129" y="0"/>
                </a:moveTo>
                <a:lnTo>
                  <a:pt x="194" y="38"/>
                </a:lnTo>
                <a:lnTo>
                  <a:pt x="259" y="74"/>
                </a:lnTo>
                <a:lnTo>
                  <a:pt x="259" y="149"/>
                </a:lnTo>
                <a:lnTo>
                  <a:pt x="259" y="223"/>
                </a:lnTo>
                <a:lnTo>
                  <a:pt x="194" y="261"/>
                </a:lnTo>
                <a:lnTo>
                  <a:pt x="129" y="299"/>
                </a:lnTo>
                <a:lnTo>
                  <a:pt x="64" y="261"/>
                </a:lnTo>
                <a:lnTo>
                  <a:pt x="0" y="223"/>
                </a:lnTo>
                <a:lnTo>
                  <a:pt x="0" y="149"/>
                </a:lnTo>
                <a:lnTo>
                  <a:pt x="0" y="74"/>
                </a:lnTo>
                <a:lnTo>
                  <a:pt x="64" y="38"/>
                </a:lnTo>
                <a:lnTo>
                  <a:pt x="129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4" name="Freeform 8"/>
          <p:cNvSpPr/>
          <p:nvPr/>
        </p:nvSpPr>
        <p:spPr>
          <a:xfrm>
            <a:off x="7561263" y="2679700"/>
            <a:ext cx="519112" cy="561975"/>
          </a:xfrm>
          <a:custGeom>
            <a:avLst/>
            <a:gdLst/>
            <a:ahLst/>
            <a:cxnLst>
              <a:cxn ang="0">
                <a:pos x="522234752" y="0"/>
              </a:cxn>
              <a:cxn ang="0">
                <a:pos x="783352127" y="128890953"/>
              </a:cxn>
              <a:cxn ang="0">
                <a:pos x="1048549683" y="264943776"/>
              </a:cxn>
              <a:cxn ang="0">
                <a:pos x="1048549683" y="529885660"/>
              </a:cxn>
              <a:cxn ang="0">
                <a:pos x="1048549683" y="801989414"/>
              </a:cxn>
              <a:cxn ang="0">
                <a:pos x="783352127" y="934462248"/>
              </a:cxn>
              <a:cxn ang="0">
                <a:pos x="522234752" y="1063353201"/>
              </a:cxn>
              <a:cxn ang="0">
                <a:pos x="257037196" y="934462248"/>
              </a:cxn>
              <a:cxn ang="0">
                <a:pos x="0" y="801989414"/>
              </a:cxn>
              <a:cxn ang="0">
                <a:pos x="0" y="529885660"/>
              </a:cxn>
              <a:cxn ang="0">
                <a:pos x="0" y="264943776"/>
              </a:cxn>
              <a:cxn ang="0">
                <a:pos x="257037196" y="128890953"/>
              </a:cxn>
              <a:cxn ang="0">
                <a:pos x="522234752" y="0"/>
              </a:cxn>
              <a:cxn ang="0">
                <a:pos x="522234752" y="0"/>
              </a:cxn>
            </a:cxnLst>
            <a:pathLst>
              <a:path w="257" h="297">
                <a:moveTo>
                  <a:pt x="128" y="0"/>
                </a:moveTo>
                <a:lnTo>
                  <a:pt x="192" y="36"/>
                </a:lnTo>
                <a:lnTo>
                  <a:pt x="257" y="74"/>
                </a:lnTo>
                <a:lnTo>
                  <a:pt x="257" y="148"/>
                </a:lnTo>
                <a:lnTo>
                  <a:pt x="257" y="224"/>
                </a:lnTo>
                <a:lnTo>
                  <a:pt x="192" y="261"/>
                </a:lnTo>
                <a:lnTo>
                  <a:pt x="128" y="297"/>
                </a:lnTo>
                <a:lnTo>
                  <a:pt x="63" y="261"/>
                </a:lnTo>
                <a:lnTo>
                  <a:pt x="0" y="224"/>
                </a:lnTo>
                <a:lnTo>
                  <a:pt x="0" y="148"/>
                </a:lnTo>
                <a:lnTo>
                  <a:pt x="0" y="74"/>
                </a:lnTo>
                <a:lnTo>
                  <a:pt x="63" y="36"/>
                </a:lnTo>
                <a:lnTo>
                  <a:pt x="128" y="0"/>
                </a:ln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5" name="Freeform 9"/>
          <p:cNvSpPr/>
          <p:nvPr/>
        </p:nvSpPr>
        <p:spPr>
          <a:xfrm>
            <a:off x="7237413" y="4611688"/>
            <a:ext cx="523875" cy="565150"/>
          </a:xfrm>
          <a:custGeom>
            <a:avLst/>
            <a:gdLst/>
            <a:ahLst/>
            <a:cxnLst>
              <a:cxn ang="0">
                <a:pos x="527779884" y="0"/>
              </a:cxn>
              <a:cxn ang="0">
                <a:pos x="791667811" y="135758859"/>
              </a:cxn>
              <a:cxn ang="0">
                <a:pos x="1055557752" y="271517717"/>
              </a:cxn>
              <a:cxn ang="0">
                <a:pos x="1055557752" y="535890729"/>
              </a:cxn>
              <a:cxn ang="0">
                <a:pos x="1055557752" y="800263741"/>
              </a:cxn>
              <a:cxn ang="0">
                <a:pos x="791667811" y="932450247"/>
              </a:cxn>
              <a:cxn ang="0">
                <a:pos x="527779884" y="1068209105"/>
              </a:cxn>
              <a:cxn ang="0">
                <a:pos x="263889942" y="932450247"/>
              </a:cxn>
              <a:cxn ang="0">
                <a:pos x="0" y="800263741"/>
              </a:cxn>
              <a:cxn ang="0">
                <a:pos x="0" y="535890729"/>
              </a:cxn>
              <a:cxn ang="0">
                <a:pos x="0" y="271517717"/>
              </a:cxn>
              <a:cxn ang="0">
                <a:pos x="263889942" y="135758859"/>
              </a:cxn>
              <a:cxn ang="0">
                <a:pos x="527779884" y="0"/>
              </a:cxn>
              <a:cxn ang="0">
                <a:pos x="527779884" y="0"/>
              </a:cxn>
            </a:cxnLst>
            <a:pathLst>
              <a:path w="260" h="299">
                <a:moveTo>
                  <a:pt x="130" y="0"/>
                </a:moveTo>
                <a:lnTo>
                  <a:pt x="195" y="38"/>
                </a:lnTo>
                <a:lnTo>
                  <a:pt x="260" y="76"/>
                </a:lnTo>
                <a:lnTo>
                  <a:pt x="260" y="150"/>
                </a:lnTo>
                <a:lnTo>
                  <a:pt x="260" y="224"/>
                </a:lnTo>
                <a:lnTo>
                  <a:pt x="195" y="261"/>
                </a:lnTo>
                <a:lnTo>
                  <a:pt x="130" y="299"/>
                </a:lnTo>
                <a:lnTo>
                  <a:pt x="65" y="261"/>
                </a:lnTo>
                <a:lnTo>
                  <a:pt x="0" y="224"/>
                </a:lnTo>
                <a:lnTo>
                  <a:pt x="0" y="150"/>
                </a:lnTo>
                <a:lnTo>
                  <a:pt x="0" y="76"/>
                </a:lnTo>
                <a:lnTo>
                  <a:pt x="65" y="38"/>
                </a:lnTo>
                <a:lnTo>
                  <a:pt x="130" y="0"/>
                </a:lnTo>
                <a:close/>
              </a:path>
            </a:pathLst>
          </a:custGeom>
          <a:solidFill>
            <a:srgbClr val="A6A6A6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6" name="Freeform 10"/>
          <p:cNvSpPr/>
          <p:nvPr/>
        </p:nvSpPr>
        <p:spPr>
          <a:xfrm>
            <a:off x="4872038" y="2479675"/>
            <a:ext cx="520700" cy="565150"/>
          </a:xfrm>
          <a:custGeom>
            <a:avLst/>
            <a:gdLst/>
            <a:ahLst/>
            <a:cxnLst>
              <a:cxn ang="0">
                <a:pos x="521370048" y="0"/>
              </a:cxn>
              <a:cxn ang="0">
                <a:pos x="786127834" y="135758859"/>
              </a:cxn>
              <a:cxn ang="0">
                <a:pos x="1050885620" y="271517717"/>
              </a:cxn>
              <a:cxn ang="0">
                <a:pos x="1050885620" y="535890729"/>
              </a:cxn>
              <a:cxn ang="0">
                <a:pos x="1050885620" y="796691388"/>
              </a:cxn>
              <a:cxn ang="0">
                <a:pos x="786127834" y="932450247"/>
              </a:cxn>
              <a:cxn ang="0">
                <a:pos x="521370048" y="1068209105"/>
              </a:cxn>
              <a:cxn ang="0">
                <a:pos x="256612262" y="932450247"/>
              </a:cxn>
              <a:cxn ang="0">
                <a:pos x="0" y="796691388"/>
              </a:cxn>
              <a:cxn ang="0">
                <a:pos x="0" y="535890729"/>
              </a:cxn>
              <a:cxn ang="0">
                <a:pos x="0" y="271517717"/>
              </a:cxn>
              <a:cxn ang="0">
                <a:pos x="256612262" y="135758859"/>
              </a:cxn>
              <a:cxn ang="0">
                <a:pos x="521370048" y="0"/>
              </a:cxn>
              <a:cxn ang="0">
                <a:pos x="521370048" y="0"/>
              </a:cxn>
            </a:cxnLst>
            <a:pathLst>
              <a:path w="258" h="299">
                <a:moveTo>
                  <a:pt x="128" y="0"/>
                </a:moveTo>
                <a:lnTo>
                  <a:pt x="193" y="38"/>
                </a:lnTo>
                <a:lnTo>
                  <a:pt x="258" y="76"/>
                </a:lnTo>
                <a:lnTo>
                  <a:pt x="258" y="150"/>
                </a:lnTo>
                <a:lnTo>
                  <a:pt x="258" y="223"/>
                </a:lnTo>
                <a:lnTo>
                  <a:pt x="193" y="261"/>
                </a:lnTo>
                <a:lnTo>
                  <a:pt x="128" y="299"/>
                </a:lnTo>
                <a:lnTo>
                  <a:pt x="63" y="261"/>
                </a:lnTo>
                <a:lnTo>
                  <a:pt x="0" y="223"/>
                </a:lnTo>
                <a:lnTo>
                  <a:pt x="0" y="150"/>
                </a:lnTo>
                <a:lnTo>
                  <a:pt x="0" y="76"/>
                </a:lnTo>
                <a:lnTo>
                  <a:pt x="63" y="38"/>
                </a:lnTo>
                <a:lnTo>
                  <a:pt x="128" y="0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7" name="Freeform 11"/>
          <p:cNvSpPr/>
          <p:nvPr/>
        </p:nvSpPr>
        <p:spPr>
          <a:xfrm>
            <a:off x="3719513" y="4462463"/>
            <a:ext cx="520700" cy="560387"/>
          </a:xfrm>
          <a:custGeom>
            <a:avLst/>
            <a:gdLst/>
            <a:ahLst/>
            <a:cxnLst>
              <a:cxn ang="0">
                <a:pos x="529515572" y="0"/>
              </a:cxn>
              <a:cxn ang="0">
                <a:pos x="786127834" y="128164469"/>
              </a:cxn>
              <a:cxn ang="0">
                <a:pos x="1050885620" y="263447929"/>
              </a:cxn>
              <a:cxn ang="0">
                <a:pos x="1050885620" y="526895858"/>
              </a:cxn>
              <a:cxn ang="0">
                <a:pos x="1050885620" y="793904225"/>
              </a:cxn>
              <a:cxn ang="0">
                <a:pos x="786127834" y="929187685"/>
              </a:cxn>
              <a:cxn ang="0">
                <a:pos x="529515572" y="1057352154"/>
              </a:cxn>
              <a:cxn ang="0">
                <a:pos x="264757786" y="929187685"/>
              </a:cxn>
              <a:cxn ang="0">
                <a:pos x="0" y="793904225"/>
              </a:cxn>
              <a:cxn ang="0">
                <a:pos x="0" y="526895858"/>
              </a:cxn>
              <a:cxn ang="0">
                <a:pos x="0" y="263447929"/>
              </a:cxn>
              <a:cxn ang="0">
                <a:pos x="264757786" y="128164469"/>
              </a:cxn>
              <a:cxn ang="0">
                <a:pos x="529515572" y="0"/>
              </a:cxn>
              <a:cxn ang="0">
                <a:pos x="529515572" y="0"/>
              </a:cxn>
            </a:cxnLst>
            <a:pathLst>
              <a:path w="258" h="297">
                <a:moveTo>
                  <a:pt x="130" y="0"/>
                </a:moveTo>
                <a:lnTo>
                  <a:pt x="193" y="36"/>
                </a:lnTo>
                <a:lnTo>
                  <a:pt x="258" y="74"/>
                </a:lnTo>
                <a:lnTo>
                  <a:pt x="258" y="148"/>
                </a:lnTo>
                <a:lnTo>
                  <a:pt x="258" y="223"/>
                </a:lnTo>
                <a:lnTo>
                  <a:pt x="193" y="261"/>
                </a:lnTo>
                <a:lnTo>
                  <a:pt x="130" y="297"/>
                </a:lnTo>
                <a:lnTo>
                  <a:pt x="65" y="261"/>
                </a:lnTo>
                <a:lnTo>
                  <a:pt x="0" y="223"/>
                </a:lnTo>
                <a:lnTo>
                  <a:pt x="0" y="148"/>
                </a:lnTo>
                <a:lnTo>
                  <a:pt x="0" y="74"/>
                </a:lnTo>
                <a:lnTo>
                  <a:pt x="65" y="36"/>
                </a:lnTo>
                <a:lnTo>
                  <a:pt x="130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8" name="Freeform 13"/>
          <p:cNvSpPr/>
          <p:nvPr/>
        </p:nvSpPr>
        <p:spPr>
          <a:xfrm>
            <a:off x="6550025" y="5364163"/>
            <a:ext cx="290513" cy="314325"/>
          </a:xfrm>
          <a:custGeom>
            <a:avLst/>
            <a:gdLst/>
            <a:ahLst/>
            <a:cxnLst>
              <a:cxn ang="0">
                <a:pos x="293048936" y="0"/>
              </a:cxn>
              <a:cxn ang="0">
                <a:pos x="439572396" y="78880427"/>
              </a:cxn>
              <a:cxn ang="0">
                <a:pos x="586095855" y="150588184"/>
              </a:cxn>
              <a:cxn ang="0">
                <a:pos x="586095855" y="297591928"/>
              </a:cxn>
              <a:cxn ang="0">
                <a:pos x="586095855" y="444593777"/>
              </a:cxn>
              <a:cxn ang="0">
                <a:pos x="439572396" y="516301535"/>
              </a:cxn>
              <a:cxn ang="0">
                <a:pos x="293048936" y="595181962"/>
              </a:cxn>
              <a:cxn ang="0">
                <a:pos x="146523459" y="516301535"/>
              </a:cxn>
              <a:cxn ang="0">
                <a:pos x="0" y="444593777"/>
              </a:cxn>
              <a:cxn ang="0">
                <a:pos x="0" y="297591928"/>
              </a:cxn>
              <a:cxn ang="0">
                <a:pos x="0" y="150588184"/>
              </a:cxn>
              <a:cxn ang="0">
                <a:pos x="146523459" y="78880427"/>
              </a:cxn>
              <a:cxn ang="0">
                <a:pos x="293048936" y="0"/>
              </a:cxn>
              <a:cxn ang="0">
                <a:pos x="293048936" y="0"/>
              </a:cxn>
            </a:cxnLst>
            <a:pathLst>
              <a:path w="144" h="166">
                <a:moveTo>
                  <a:pt x="72" y="0"/>
                </a:moveTo>
                <a:lnTo>
                  <a:pt x="108" y="22"/>
                </a:lnTo>
                <a:lnTo>
                  <a:pt x="144" y="42"/>
                </a:lnTo>
                <a:lnTo>
                  <a:pt x="144" y="83"/>
                </a:lnTo>
                <a:lnTo>
                  <a:pt x="144" y="124"/>
                </a:lnTo>
                <a:lnTo>
                  <a:pt x="108" y="144"/>
                </a:lnTo>
                <a:lnTo>
                  <a:pt x="72" y="166"/>
                </a:lnTo>
                <a:lnTo>
                  <a:pt x="36" y="144"/>
                </a:lnTo>
                <a:lnTo>
                  <a:pt x="0" y="124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69" name="Freeform 14"/>
          <p:cNvSpPr/>
          <p:nvPr/>
        </p:nvSpPr>
        <p:spPr>
          <a:xfrm>
            <a:off x="4589463" y="3462338"/>
            <a:ext cx="285750" cy="314325"/>
          </a:xfrm>
          <a:custGeom>
            <a:avLst/>
            <a:gdLst/>
            <a:ahLst/>
            <a:cxnLst>
              <a:cxn ang="0">
                <a:pos x="283461988" y="0"/>
              </a:cxn>
              <a:cxn ang="0">
                <a:pos x="429240771" y="78880427"/>
              </a:cxn>
              <a:cxn ang="0">
                <a:pos x="575021567" y="150588184"/>
              </a:cxn>
              <a:cxn ang="0">
                <a:pos x="575021567" y="297591928"/>
              </a:cxn>
              <a:cxn ang="0">
                <a:pos x="575021567" y="448180112"/>
              </a:cxn>
              <a:cxn ang="0">
                <a:pos x="429240771" y="516301535"/>
              </a:cxn>
              <a:cxn ang="0">
                <a:pos x="283461988" y="595181962"/>
              </a:cxn>
              <a:cxn ang="0">
                <a:pos x="137681192" y="516301535"/>
              </a:cxn>
              <a:cxn ang="0">
                <a:pos x="0" y="448180112"/>
              </a:cxn>
              <a:cxn ang="0">
                <a:pos x="0" y="297591928"/>
              </a:cxn>
              <a:cxn ang="0">
                <a:pos x="0" y="150588184"/>
              </a:cxn>
              <a:cxn ang="0">
                <a:pos x="137681192" y="78880427"/>
              </a:cxn>
              <a:cxn ang="0">
                <a:pos x="283461988" y="0"/>
              </a:cxn>
              <a:cxn ang="0">
                <a:pos x="283461988" y="0"/>
              </a:cxn>
            </a:cxnLst>
            <a:pathLst>
              <a:path w="142" h="166">
                <a:moveTo>
                  <a:pt x="70" y="0"/>
                </a:moveTo>
                <a:lnTo>
                  <a:pt x="106" y="22"/>
                </a:lnTo>
                <a:lnTo>
                  <a:pt x="142" y="42"/>
                </a:lnTo>
                <a:lnTo>
                  <a:pt x="142" y="83"/>
                </a:lnTo>
                <a:lnTo>
                  <a:pt x="142" y="125"/>
                </a:lnTo>
                <a:lnTo>
                  <a:pt x="106" y="144"/>
                </a:lnTo>
                <a:lnTo>
                  <a:pt x="70" y="166"/>
                </a:lnTo>
                <a:lnTo>
                  <a:pt x="34" y="144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4" y="22"/>
                </a:lnTo>
                <a:lnTo>
                  <a:pt x="70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0" name="Freeform 15"/>
          <p:cNvSpPr/>
          <p:nvPr/>
        </p:nvSpPr>
        <p:spPr>
          <a:xfrm>
            <a:off x="5565775" y="2986088"/>
            <a:ext cx="287338" cy="311150"/>
          </a:xfrm>
          <a:custGeom>
            <a:avLst/>
            <a:gdLst/>
            <a:ahLst/>
            <a:cxnLst>
              <a:cxn ang="0">
                <a:pos x="286619655" y="0"/>
              </a:cxn>
              <a:cxn ang="0">
                <a:pos x="434026073" y="71991383"/>
              </a:cxn>
              <a:cxn ang="0">
                <a:pos x="581430467" y="143982765"/>
              </a:cxn>
              <a:cxn ang="0">
                <a:pos x="581430467" y="291566523"/>
              </a:cxn>
              <a:cxn ang="0">
                <a:pos x="581430467" y="442749375"/>
              </a:cxn>
              <a:cxn ang="0">
                <a:pos x="434026073" y="514740757"/>
              </a:cxn>
              <a:cxn ang="0">
                <a:pos x="286619655" y="590331235"/>
              </a:cxn>
              <a:cxn ang="0">
                <a:pos x="147404394" y="514740757"/>
              </a:cxn>
              <a:cxn ang="0">
                <a:pos x="0" y="442749375"/>
              </a:cxn>
              <a:cxn ang="0">
                <a:pos x="0" y="291566523"/>
              </a:cxn>
              <a:cxn ang="0">
                <a:pos x="0" y="143982765"/>
              </a:cxn>
              <a:cxn ang="0">
                <a:pos x="147404394" y="71991383"/>
              </a:cxn>
              <a:cxn ang="0">
                <a:pos x="286619655" y="0"/>
              </a:cxn>
              <a:cxn ang="0">
                <a:pos x="286619655" y="0"/>
              </a:cxn>
            </a:cxnLst>
            <a:pathLst>
              <a:path w="142" h="164">
                <a:moveTo>
                  <a:pt x="70" y="0"/>
                </a:moveTo>
                <a:lnTo>
                  <a:pt x="106" y="20"/>
                </a:lnTo>
                <a:lnTo>
                  <a:pt x="142" y="40"/>
                </a:lnTo>
                <a:lnTo>
                  <a:pt x="142" y="81"/>
                </a:lnTo>
                <a:lnTo>
                  <a:pt x="142" y="123"/>
                </a:lnTo>
                <a:lnTo>
                  <a:pt x="106" y="143"/>
                </a:lnTo>
                <a:lnTo>
                  <a:pt x="70" y="164"/>
                </a:lnTo>
                <a:lnTo>
                  <a:pt x="36" y="143"/>
                </a:lnTo>
                <a:lnTo>
                  <a:pt x="0" y="123"/>
                </a:lnTo>
                <a:lnTo>
                  <a:pt x="0" y="81"/>
                </a:lnTo>
                <a:lnTo>
                  <a:pt x="0" y="40"/>
                </a:lnTo>
                <a:lnTo>
                  <a:pt x="36" y="20"/>
                </a:lnTo>
                <a:lnTo>
                  <a:pt x="70" y="0"/>
                </a:lnTo>
                <a:close/>
              </a:path>
            </a:pathLst>
          </a:custGeom>
          <a:solidFill>
            <a:srgbClr val="7E7E7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1" name="Freeform 16"/>
          <p:cNvSpPr/>
          <p:nvPr/>
        </p:nvSpPr>
        <p:spPr>
          <a:xfrm>
            <a:off x="6143625" y="4602163"/>
            <a:ext cx="287338" cy="309562"/>
          </a:xfrm>
          <a:custGeom>
            <a:avLst/>
            <a:gdLst/>
            <a:ahLst/>
            <a:cxnLst>
              <a:cxn ang="0">
                <a:pos x="290701663" y="0"/>
              </a:cxn>
              <a:cxn ang="0">
                <a:pos x="436052495" y="71257775"/>
              </a:cxn>
              <a:cxn ang="0">
                <a:pos x="577364519" y="138953699"/>
              </a:cxn>
              <a:cxn ang="0">
                <a:pos x="577364519" y="288596725"/>
              </a:cxn>
              <a:cxn ang="0">
                <a:pos x="577364519" y="434677900"/>
              </a:cxn>
              <a:cxn ang="0">
                <a:pos x="436052495" y="513063151"/>
              </a:cxn>
              <a:cxn ang="0">
                <a:pos x="290701663" y="584320926"/>
              </a:cxn>
              <a:cxn ang="0">
                <a:pos x="145350832" y="513063151"/>
              </a:cxn>
              <a:cxn ang="0">
                <a:pos x="0" y="434677900"/>
              </a:cxn>
              <a:cxn ang="0">
                <a:pos x="0" y="288596725"/>
              </a:cxn>
              <a:cxn ang="0">
                <a:pos x="0" y="138953699"/>
              </a:cxn>
              <a:cxn ang="0">
                <a:pos x="145350832" y="71257775"/>
              </a:cxn>
              <a:cxn ang="0">
                <a:pos x="290701663" y="0"/>
              </a:cxn>
              <a:cxn ang="0">
                <a:pos x="290701663" y="0"/>
              </a:cxn>
            </a:cxnLst>
            <a:pathLst>
              <a:path w="143" h="164">
                <a:moveTo>
                  <a:pt x="72" y="0"/>
                </a:moveTo>
                <a:lnTo>
                  <a:pt x="108" y="20"/>
                </a:lnTo>
                <a:lnTo>
                  <a:pt x="143" y="39"/>
                </a:lnTo>
                <a:lnTo>
                  <a:pt x="143" y="81"/>
                </a:lnTo>
                <a:lnTo>
                  <a:pt x="143" y="122"/>
                </a:lnTo>
                <a:lnTo>
                  <a:pt x="108" y="144"/>
                </a:lnTo>
                <a:lnTo>
                  <a:pt x="72" y="164"/>
                </a:lnTo>
                <a:lnTo>
                  <a:pt x="36" y="144"/>
                </a:lnTo>
                <a:lnTo>
                  <a:pt x="0" y="122"/>
                </a:lnTo>
                <a:lnTo>
                  <a:pt x="0" y="81"/>
                </a:lnTo>
                <a:lnTo>
                  <a:pt x="0" y="39"/>
                </a:lnTo>
                <a:lnTo>
                  <a:pt x="36" y="20"/>
                </a:lnTo>
                <a:lnTo>
                  <a:pt x="72" y="0"/>
                </a:lnTo>
                <a:close/>
              </a:path>
            </a:pathLst>
          </a:custGeom>
          <a:solidFill>
            <a:srgbClr val="7E7E7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2" name="Freeform 17"/>
          <p:cNvSpPr/>
          <p:nvPr/>
        </p:nvSpPr>
        <p:spPr>
          <a:xfrm>
            <a:off x="4432300" y="4308475"/>
            <a:ext cx="285750" cy="314325"/>
          </a:xfrm>
          <a:custGeom>
            <a:avLst/>
            <a:gdLst/>
            <a:ahLst/>
            <a:cxnLst>
              <a:cxn ang="0">
                <a:pos x="283461988" y="0"/>
              </a:cxn>
              <a:cxn ang="0">
                <a:pos x="429240771" y="78880427"/>
              </a:cxn>
              <a:cxn ang="0">
                <a:pos x="575021567" y="147001850"/>
              </a:cxn>
              <a:cxn ang="0">
                <a:pos x="575021567" y="297591928"/>
              </a:cxn>
              <a:cxn ang="0">
                <a:pos x="575021567" y="444593777"/>
              </a:cxn>
              <a:cxn ang="0">
                <a:pos x="429240771" y="516301535"/>
              </a:cxn>
              <a:cxn ang="0">
                <a:pos x="283461988" y="595181962"/>
              </a:cxn>
              <a:cxn ang="0">
                <a:pos x="137681192" y="516301535"/>
              </a:cxn>
              <a:cxn ang="0">
                <a:pos x="0" y="444593777"/>
              </a:cxn>
              <a:cxn ang="0">
                <a:pos x="0" y="297591928"/>
              </a:cxn>
              <a:cxn ang="0">
                <a:pos x="0" y="147001850"/>
              </a:cxn>
              <a:cxn ang="0">
                <a:pos x="137681192" y="78880427"/>
              </a:cxn>
              <a:cxn ang="0">
                <a:pos x="283461988" y="0"/>
              </a:cxn>
              <a:cxn ang="0">
                <a:pos x="283461988" y="0"/>
              </a:cxn>
            </a:cxnLst>
            <a:pathLst>
              <a:path w="142" h="166">
                <a:moveTo>
                  <a:pt x="70" y="0"/>
                </a:moveTo>
                <a:lnTo>
                  <a:pt x="106" y="22"/>
                </a:lnTo>
                <a:lnTo>
                  <a:pt x="142" y="41"/>
                </a:lnTo>
                <a:lnTo>
                  <a:pt x="142" y="83"/>
                </a:lnTo>
                <a:lnTo>
                  <a:pt x="142" y="124"/>
                </a:lnTo>
                <a:lnTo>
                  <a:pt x="106" y="144"/>
                </a:lnTo>
                <a:lnTo>
                  <a:pt x="70" y="166"/>
                </a:lnTo>
                <a:lnTo>
                  <a:pt x="34" y="144"/>
                </a:lnTo>
                <a:lnTo>
                  <a:pt x="0" y="124"/>
                </a:lnTo>
                <a:lnTo>
                  <a:pt x="0" y="83"/>
                </a:lnTo>
                <a:lnTo>
                  <a:pt x="0" y="41"/>
                </a:lnTo>
                <a:lnTo>
                  <a:pt x="34" y="22"/>
                </a:lnTo>
                <a:lnTo>
                  <a:pt x="70" y="0"/>
                </a:lnTo>
                <a:close/>
              </a:path>
            </a:pathLst>
          </a:custGeom>
          <a:solidFill>
            <a:srgbClr val="7F7F7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3" name="Freeform 18"/>
          <p:cNvSpPr/>
          <p:nvPr/>
        </p:nvSpPr>
        <p:spPr>
          <a:xfrm>
            <a:off x="7162800" y="3586163"/>
            <a:ext cx="290513" cy="314325"/>
          </a:xfrm>
          <a:custGeom>
            <a:avLst/>
            <a:gdLst/>
            <a:ahLst/>
            <a:cxnLst>
              <a:cxn ang="0">
                <a:pos x="293048936" y="0"/>
              </a:cxn>
              <a:cxn ang="0">
                <a:pos x="439572396" y="78880427"/>
              </a:cxn>
              <a:cxn ang="0">
                <a:pos x="586095855" y="150588184"/>
              </a:cxn>
              <a:cxn ang="0">
                <a:pos x="586095855" y="297591928"/>
              </a:cxn>
              <a:cxn ang="0">
                <a:pos x="586095855" y="448180112"/>
              </a:cxn>
              <a:cxn ang="0">
                <a:pos x="439572396" y="516301535"/>
              </a:cxn>
              <a:cxn ang="0">
                <a:pos x="293048936" y="595181962"/>
              </a:cxn>
              <a:cxn ang="0">
                <a:pos x="146523459" y="516301535"/>
              </a:cxn>
              <a:cxn ang="0">
                <a:pos x="0" y="448180112"/>
              </a:cxn>
              <a:cxn ang="0">
                <a:pos x="0" y="297591928"/>
              </a:cxn>
              <a:cxn ang="0">
                <a:pos x="0" y="150588184"/>
              </a:cxn>
              <a:cxn ang="0">
                <a:pos x="146523459" y="78880427"/>
              </a:cxn>
              <a:cxn ang="0">
                <a:pos x="293048936" y="0"/>
              </a:cxn>
              <a:cxn ang="0">
                <a:pos x="293048936" y="0"/>
              </a:cxn>
            </a:cxnLst>
            <a:pathLst>
              <a:path w="144" h="166">
                <a:moveTo>
                  <a:pt x="72" y="0"/>
                </a:moveTo>
                <a:lnTo>
                  <a:pt x="108" y="22"/>
                </a:lnTo>
                <a:lnTo>
                  <a:pt x="144" y="42"/>
                </a:lnTo>
                <a:lnTo>
                  <a:pt x="144" y="83"/>
                </a:lnTo>
                <a:lnTo>
                  <a:pt x="144" y="125"/>
                </a:lnTo>
                <a:lnTo>
                  <a:pt x="108" y="144"/>
                </a:lnTo>
                <a:lnTo>
                  <a:pt x="72" y="166"/>
                </a:lnTo>
                <a:lnTo>
                  <a:pt x="36" y="144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4" name="Freeform 19"/>
          <p:cNvSpPr/>
          <p:nvPr/>
        </p:nvSpPr>
        <p:spPr>
          <a:xfrm>
            <a:off x="5187950" y="4913313"/>
            <a:ext cx="287338" cy="314325"/>
          </a:xfrm>
          <a:custGeom>
            <a:avLst/>
            <a:gdLst/>
            <a:ahLst/>
            <a:cxnLst>
              <a:cxn ang="0">
                <a:pos x="294810812" y="0"/>
              </a:cxn>
              <a:cxn ang="0">
                <a:pos x="442215206" y="78880427"/>
              </a:cxn>
              <a:cxn ang="0">
                <a:pos x="581430467" y="150588184"/>
              </a:cxn>
              <a:cxn ang="0">
                <a:pos x="581430467" y="297591928"/>
              </a:cxn>
              <a:cxn ang="0">
                <a:pos x="581430467" y="448180112"/>
              </a:cxn>
              <a:cxn ang="0">
                <a:pos x="442215206" y="519887869"/>
              </a:cxn>
              <a:cxn ang="0">
                <a:pos x="294810812" y="595181962"/>
              </a:cxn>
              <a:cxn ang="0">
                <a:pos x="147404394" y="519887869"/>
              </a:cxn>
              <a:cxn ang="0">
                <a:pos x="0" y="448180112"/>
              </a:cxn>
              <a:cxn ang="0">
                <a:pos x="0" y="297591928"/>
              </a:cxn>
              <a:cxn ang="0">
                <a:pos x="0" y="150588184"/>
              </a:cxn>
              <a:cxn ang="0">
                <a:pos x="147404394" y="78880427"/>
              </a:cxn>
              <a:cxn ang="0">
                <a:pos x="294810812" y="0"/>
              </a:cxn>
              <a:cxn ang="0">
                <a:pos x="294810812" y="0"/>
              </a:cxn>
            </a:cxnLst>
            <a:pathLst>
              <a:path w="142" h="166">
                <a:moveTo>
                  <a:pt x="72" y="0"/>
                </a:moveTo>
                <a:lnTo>
                  <a:pt x="108" y="22"/>
                </a:lnTo>
                <a:lnTo>
                  <a:pt x="142" y="42"/>
                </a:lnTo>
                <a:lnTo>
                  <a:pt x="142" y="83"/>
                </a:lnTo>
                <a:lnTo>
                  <a:pt x="142" y="125"/>
                </a:lnTo>
                <a:lnTo>
                  <a:pt x="108" y="145"/>
                </a:lnTo>
                <a:lnTo>
                  <a:pt x="72" y="166"/>
                </a:lnTo>
                <a:lnTo>
                  <a:pt x="36" y="145"/>
                </a:lnTo>
                <a:lnTo>
                  <a:pt x="0" y="125"/>
                </a:lnTo>
                <a:lnTo>
                  <a:pt x="0" y="83"/>
                </a:lnTo>
                <a:lnTo>
                  <a:pt x="0" y="42"/>
                </a:lnTo>
                <a:lnTo>
                  <a:pt x="36" y="22"/>
                </a:lnTo>
                <a:lnTo>
                  <a:pt x="72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5" name="Freeform 20"/>
          <p:cNvSpPr/>
          <p:nvPr/>
        </p:nvSpPr>
        <p:spPr>
          <a:xfrm>
            <a:off x="6013450" y="3665538"/>
            <a:ext cx="287338" cy="312737"/>
          </a:xfrm>
          <a:custGeom>
            <a:avLst/>
            <a:gdLst/>
            <a:ahLst/>
            <a:cxnLst>
              <a:cxn ang="0">
                <a:pos x="294810812" y="0"/>
              </a:cxn>
              <a:cxn ang="0">
                <a:pos x="442215206" y="75441641"/>
              </a:cxn>
              <a:cxn ang="0">
                <a:pos x="581430467" y="147289650"/>
              </a:cxn>
              <a:cxn ang="0">
                <a:pos x="581430467" y="298172933"/>
              </a:cxn>
              <a:cxn ang="0">
                <a:pos x="581430467" y="445464478"/>
              </a:cxn>
              <a:cxn ang="0">
                <a:pos x="442215206" y="517312487"/>
              </a:cxn>
              <a:cxn ang="0">
                <a:pos x="294810812" y="592754128"/>
              </a:cxn>
              <a:cxn ang="0">
                <a:pos x="147404394" y="517312487"/>
              </a:cxn>
              <a:cxn ang="0">
                <a:pos x="0" y="445464478"/>
              </a:cxn>
              <a:cxn ang="0">
                <a:pos x="0" y="298172933"/>
              </a:cxn>
              <a:cxn ang="0">
                <a:pos x="0" y="147289650"/>
              </a:cxn>
              <a:cxn ang="0">
                <a:pos x="147404394" y="75441641"/>
              </a:cxn>
              <a:cxn ang="0">
                <a:pos x="294810812" y="0"/>
              </a:cxn>
              <a:cxn ang="0">
                <a:pos x="294810812" y="0"/>
              </a:cxn>
            </a:cxnLst>
            <a:pathLst>
              <a:path w="142" h="165">
                <a:moveTo>
                  <a:pt x="72" y="0"/>
                </a:moveTo>
                <a:lnTo>
                  <a:pt x="108" y="21"/>
                </a:lnTo>
                <a:lnTo>
                  <a:pt x="142" y="41"/>
                </a:lnTo>
                <a:lnTo>
                  <a:pt x="142" y="83"/>
                </a:lnTo>
                <a:lnTo>
                  <a:pt x="142" y="124"/>
                </a:lnTo>
                <a:lnTo>
                  <a:pt x="108" y="144"/>
                </a:lnTo>
                <a:lnTo>
                  <a:pt x="72" y="165"/>
                </a:lnTo>
                <a:lnTo>
                  <a:pt x="36" y="144"/>
                </a:lnTo>
                <a:lnTo>
                  <a:pt x="0" y="124"/>
                </a:lnTo>
                <a:lnTo>
                  <a:pt x="0" y="83"/>
                </a:lnTo>
                <a:lnTo>
                  <a:pt x="0" y="41"/>
                </a:lnTo>
                <a:lnTo>
                  <a:pt x="36" y="21"/>
                </a:lnTo>
                <a:lnTo>
                  <a:pt x="72" y="0"/>
                </a:lnTo>
                <a:close/>
              </a:path>
            </a:pathLst>
          </a:custGeom>
          <a:solidFill>
            <a:srgbClr val="595959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6" name="Freeform 6"/>
          <p:cNvSpPr/>
          <p:nvPr/>
        </p:nvSpPr>
        <p:spPr>
          <a:xfrm>
            <a:off x="4833938" y="1679575"/>
            <a:ext cx="517525" cy="565150"/>
          </a:xfrm>
          <a:custGeom>
            <a:avLst/>
            <a:gdLst/>
            <a:ahLst/>
            <a:cxnLst>
              <a:cxn ang="0">
                <a:pos x="519047369" y="0"/>
              </a:cxn>
              <a:cxn ang="0">
                <a:pos x="778569040" y="135758859"/>
              </a:cxn>
              <a:cxn ang="0">
                <a:pos x="1042148349" y="271517717"/>
              </a:cxn>
              <a:cxn ang="0">
                <a:pos x="1042148349" y="535890729"/>
              </a:cxn>
              <a:cxn ang="0">
                <a:pos x="1042148349" y="800263741"/>
              </a:cxn>
              <a:cxn ang="0">
                <a:pos x="778569040" y="932450247"/>
              </a:cxn>
              <a:cxn ang="0">
                <a:pos x="519047369" y="1068209105"/>
              </a:cxn>
              <a:cxn ang="0">
                <a:pos x="255468061" y="932450247"/>
              </a:cxn>
              <a:cxn ang="0">
                <a:pos x="0" y="800263741"/>
              </a:cxn>
              <a:cxn ang="0">
                <a:pos x="0" y="535890729"/>
              </a:cxn>
              <a:cxn ang="0">
                <a:pos x="0" y="271517717"/>
              </a:cxn>
              <a:cxn ang="0">
                <a:pos x="255468061" y="135758859"/>
              </a:cxn>
              <a:cxn ang="0">
                <a:pos x="519047369" y="0"/>
              </a:cxn>
              <a:cxn ang="0">
                <a:pos x="519047369" y="0"/>
              </a:cxn>
            </a:cxnLst>
            <a:pathLst>
              <a:path w="257" h="299">
                <a:moveTo>
                  <a:pt x="128" y="0"/>
                </a:moveTo>
                <a:lnTo>
                  <a:pt x="192" y="38"/>
                </a:lnTo>
                <a:lnTo>
                  <a:pt x="257" y="76"/>
                </a:lnTo>
                <a:lnTo>
                  <a:pt x="257" y="150"/>
                </a:lnTo>
                <a:lnTo>
                  <a:pt x="257" y="224"/>
                </a:lnTo>
                <a:lnTo>
                  <a:pt x="192" y="261"/>
                </a:lnTo>
                <a:lnTo>
                  <a:pt x="128" y="299"/>
                </a:lnTo>
                <a:lnTo>
                  <a:pt x="63" y="261"/>
                </a:lnTo>
                <a:lnTo>
                  <a:pt x="0" y="224"/>
                </a:lnTo>
                <a:lnTo>
                  <a:pt x="0" y="150"/>
                </a:lnTo>
                <a:lnTo>
                  <a:pt x="0" y="76"/>
                </a:lnTo>
                <a:lnTo>
                  <a:pt x="63" y="38"/>
                </a:lnTo>
                <a:lnTo>
                  <a:pt x="128" y="0"/>
                </a:lnTo>
                <a:close/>
              </a:path>
            </a:pathLst>
          </a:custGeom>
          <a:solidFill>
            <a:srgbClr val="7F7F7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7" name="Freeform 12"/>
          <p:cNvSpPr/>
          <p:nvPr/>
        </p:nvSpPr>
        <p:spPr>
          <a:xfrm>
            <a:off x="6659563" y="2898775"/>
            <a:ext cx="520700" cy="561975"/>
          </a:xfrm>
          <a:custGeom>
            <a:avLst/>
            <a:gdLst/>
            <a:ahLst/>
            <a:cxnLst>
              <a:cxn ang="0">
                <a:pos x="529515572" y="0"/>
              </a:cxn>
              <a:cxn ang="0">
                <a:pos x="794273358" y="128890953"/>
              </a:cxn>
              <a:cxn ang="0">
                <a:pos x="1050885620" y="261363787"/>
              </a:cxn>
              <a:cxn ang="0">
                <a:pos x="1050885620" y="526305671"/>
              </a:cxn>
              <a:cxn ang="0">
                <a:pos x="1050885620" y="798409425"/>
              </a:cxn>
              <a:cxn ang="0">
                <a:pos x="794273358" y="927300378"/>
              </a:cxn>
              <a:cxn ang="0">
                <a:pos x="529515572" y="1063353201"/>
              </a:cxn>
              <a:cxn ang="0">
                <a:pos x="264757786" y="927300378"/>
              </a:cxn>
              <a:cxn ang="0">
                <a:pos x="0" y="798409425"/>
              </a:cxn>
              <a:cxn ang="0">
                <a:pos x="0" y="526305671"/>
              </a:cxn>
              <a:cxn ang="0">
                <a:pos x="0" y="261363787"/>
              </a:cxn>
              <a:cxn ang="0">
                <a:pos x="264757786" y="128890953"/>
              </a:cxn>
              <a:cxn ang="0">
                <a:pos x="529515572" y="0"/>
              </a:cxn>
              <a:cxn ang="0">
                <a:pos x="529515572" y="0"/>
              </a:cxn>
            </a:cxnLst>
            <a:pathLst>
              <a:path w="258" h="297">
                <a:moveTo>
                  <a:pt x="130" y="0"/>
                </a:moveTo>
                <a:lnTo>
                  <a:pt x="195" y="36"/>
                </a:lnTo>
                <a:lnTo>
                  <a:pt x="258" y="73"/>
                </a:lnTo>
                <a:lnTo>
                  <a:pt x="258" y="147"/>
                </a:lnTo>
                <a:lnTo>
                  <a:pt x="258" y="223"/>
                </a:lnTo>
                <a:lnTo>
                  <a:pt x="195" y="259"/>
                </a:lnTo>
                <a:lnTo>
                  <a:pt x="130" y="297"/>
                </a:lnTo>
                <a:lnTo>
                  <a:pt x="65" y="259"/>
                </a:lnTo>
                <a:lnTo>
                  <a:pt x="0" y="223"/>
                </a:lnTo>
                <a:lnTo>
                  <a:pt x="0" y="147"/>
                </a:lnTo>
                <a:lnTo>
                  <a:pt x="0" y="73"/>
                </a:lnTo>
                <a:lnTo>
                  <a:pt x="65" y="36"/>
                </a:lnTo>
                <a:lnTo>
                  <a:pt x="130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8" name="TextBox 8"/>
          <p:cNvSpPr txBox="1"/>
          <p:nvPr/>
        </p:nvSpPr>
        <p:spPr>
          <a:xfrm>
            <a:off x="2033588" y="4556125"/>
            <a:ext cx="1160462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16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79" name="TextBox 9"/>
          <p:cNvSpPr txBox="1"/>
          <p:nvPr/>
        </p:nvSpPr>
        <p:spPr>
          <a:xfrm>
            <a:off x="8485188" y="2794000"/>
            <a:ext cx="1158875" cy="3397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80" name="TextBox 10"/>
          <p:cNvSpPr txBox="1"/>
          <p:nvPr/>
        </p:nvSpPr>
        <p:spPr>
          <a:xfrm>
            <a:off x="8186738" y="4751388"/>
            <a:ext cx="1158875" cy="3397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1600" dirty="0">
                <a:solidFill>
                  <a:srgbClr val="7E7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>
              <a:solidFill>
                <a:srgbClr val="7E7E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81" name="TextBox 11"/>
          <p:cNvSpPr txBox="1"/>
          <p:nvPr/>
        </p:nvSpPr>
        <p:spPr>
          <a:xfrm>
            <a:off x="1916113" y="2601913"/>
            <a:ext cx="1158875" cy="3381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82" name="TextBox 12"/>
          <p:cNvSpPr txBox="1"/>
          <p:nvPr/>
        </p:nvSpPr>
        <p:spPr>
          <a:xfrm>
            <a:off x="6346825" y="2157413"/>
            <a:ext cx="1158875" cy="3381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83" name="任意多边形 2"/>
          <p:cNvSpPr/>
          <p:nvPr/>
        </p:nvSpPr>
        <p:spPr>
          <a:xfrm>
            <a:off x="8105775" y="2932113"/>
            <a:ext cx="46037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85565" y="0"/>
              </a:cxn>
            </a:cxnLst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373737">
                <a:alpha val="100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484" name="任意多边形 30"/>
          <p:cNvSpPr/>
          <p:nvPr/>
        </p:nvSpPr>
        <p:spPr>
          <a:xfrm>
            <a:off x="7791450" y="4895850"/>
            <a:ext cx="46037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85565" y="0"/>
              </a:cxn>
            </a:cxnLst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7F7F7F">
                <a:alpha val="100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485" name="任意多边形 31"/>
          <p:cNvSpPr/>
          <p:nvPr/>
        </p:nvSpPr>
        <p:spPr>
          <a:xfrm flipV="1">
            <a:off x="3186113" y="4686300"/>
            <a:ext cx="606425" cy="555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16028" y="0"/>
              </a:cxn>
            </a:cxnLst>
            <a:pathLst>
              <a:path w="361950" h="54478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6350" cap="flat" cmpd="sng">
            <a:solidFill>
              <a:srgbClr val="7F7F7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9486" name="任意多边形 32"/>
          <p:cNvSpPr/>
          <p:nvPr/>
        </p:nvSpPr>
        <p:spPr>
          <a:xfrm>
            <a:off x="2952750" y="2760663"/>
            <a:ext cx="1847850" cy="8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33761" y="0"/>
              </a:cxn>
            </a:cxnLst>
            <a:pathLst>
              <a:path w="361950" h="89192">
                <a:moveTo>
                  <a:pt x="0" y="0"/>
                </a:moveTo>
                <a:lnTo>
                  <a:pt x="361950" y="0"/>
                </a:lnTo>
              </a:path>
            </a:pathLst>
          </a:custGeom>
          <a:noFill/>
          <a:ln w="19050" cap="flat" cmpd="sng">
            <a:solidFill>
              <a:srgbClr val="373737">
                <a:alpha val="100000"/>
              </a:srgbClr>
            </a:solidFill>
            <a:prstDash val="sysDash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483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484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5" name="Freeform 673"/>
          <p:cNvSpPr>
            <a:spLocks noEditPoints="1"/>
          </p:cNvSpPr>
          <p:nvPr/>
        </p:nvSpPr>
        <p:spPr>
          <a:xfrm rot="-324743">
            <a:off x="5541963" y="2219325"/>
            <a:ext cx="2443162" cy="2444750"/>
          </a:xfrm>
          <a:custGeom>
            <a:avLst/>
            <a:gdLst>
              <a:gd name="txL" fmla="*/ 0 w 1816"/>
              <a:gd name="txT" fmla="*/ 0 h 1816"/>
              <a:gd name="txR" fmla="*/ 1816 w 1816"/>
              <a:gd name="txB" fmla="*/ 1816 h 1816"/>
            </a:gdLst>
            <a:ahLst/>
            <a:cxnLst>
              <a:cxn ang="0">
                <a:pos x="2147483647" y="1435365766"/>
              </a:cxn>
              <a:cxn ang="0">
                <a:pos x="2147483647" y="1134518816"/>
              </a:cxn>
              <a:cxn ang="0">
                <a:pos x="2147483647" y="833671866"/>
              </a:cxn>
              <a:cxn ang="0">
                <a:pos x="2147483647" y="391462901"/>
              </a:cxn>
              <a:cxn ang="0">
                <a:pos x="2147483647" y="387838856"/>
              </a:cxn>
              <a:cxn ang="0">
                <a:pos x="2081473122" y="250100887"/>
              </a:cxn>
              <a:cxn ang="0">
                <a:pos x="1770156972" y="188482686"/>
              </a:cxn>
              <a:cxn ang="0">
                <a:pos x="1433501087" y="199356169"/>
              </a:cxn>
              <a:cxn ang="0">
                <a:pos x="1133044630" y="76118422"/>
              </a:cxn>
              <a:cxn ang="0">
                <a:pos x="832589518" y="427710089"/>
              </a:cxn>
              <a:cxn ang="0">
                <a:pos x="390954353" y="572696150"/>
              </a:cxn>
              <a:cxn ang="0">
                <a:pos x="387335352" y="898915459"/>
              </a:cxn>
              <a:cxn ang="0">
                <a:pos x="249776990" y="1207011846"/>
              </a:cxn>
              <a:cxn ang="0">
                <a:pos x="188237829" y="1515108234"/>
              </a:cxn>
              <a:cxn ang="0">
                <a:pos x="195477176" y="1852201026"/>
              </a:cxn>
              <a:cxn ang="0">
                <a:pos x="76019201" y="2147483647"/>
              </a:cxn>
              <a:cxn ang="0">
                <a:pos x="427153780" y="2147483647"/>
              </a:cxn>
              <a:cxn ang="0">
                <a:pos x="571952834" y="2147483647"/>
              </a:cxn>
              <a:cxn ang="0">
                <a:pos x="897747680" y="2147483647"/>
              </a:cxn>
              <a:cxn ang="0">
                <a:pos x="1205443484" y="2147483647"/>
              </a:cxn>
              <a:cxn ang="0">
                <a:pos x="1513140634" y="2147483647"/>
              </a:cxn>
              <a:cxn ang="0">
                <a:pos x="1849795173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084178992"/>
              </a:cxn>
              <a:cxn ang="0">
                <a:pos x="2147483647" y="1772458559"/>
              </a:cxn>
              <a:cxn ang="0">
                <a:pos x="1578298796" y="2147483647"/>
              </a:cxn>
              <a:cxn ang="0">
                <a:pos x="1321282459" y="2147483647"/>
              </a:cxn>
              <a:cxn ang="0">
                <a:pos x="1089605855" y="2147483647"/>
              </a:cxn>
              <a:cxn ang="0">
                <a:pos x="876028293" y="2147483647"/>
              </a:cxn>
              <a:cxn ang="0">
                <a:pos x="695031156" y="2147483647"/>
              </a:cxn>
              <a:cxn ang="0">
                <a:pos x="550232102" y="2147483647"/>
              </a:cxn>
              <a:cxn ang="0">
                <a:pos x="441633820" y="2084178992"/>
              </a:cxn>
              <a:cxn ang="0">
                <a:pos x="380094659" y="1841327543"/>
              </a:cxn>
              <a:cxn ang="0">
                <a:pos x="365614619" y="1580351827"/>
              </a:cxn>
              <a:cxn ang="0">
                <a:pos x="405434393" y="1326625548"/>
              </a:cxn>
              <a:cxn ang="0">
                <a:pos x="492313287" y="1091022190"/>
              </a:cxn>
              <a:cxn ang="0">
                <a:pos x="619011955" y="880792538"/>
              </a:cxn>
              <a:cxn ang="0">
                <a:pos x="781910051" y="699559289"/>
              </a:cxn>
              <a:cxn ang="0">
                <a:pos x="981007574" y="550947837"/>
              </a:cxn>
              <a:cxn ang="0">
                <a:pos x="1201824483" y="442208965"/>
              </a:cxn>
              <a:cxn ang="0">
                <a:pos x="1447981127" y="380589418"/>
              </a:cxn>
              <a:cxn ang="0">
                <a:pos x="1708617811" y="366090543"/>
              </a:cxn>
              <a:cxn ang="0">
                <a:pos x="1962013802" y="405961777"/>
              </a:cxn>
              <a:cxn ang="0">
                <a:pos x="2147483647" y="492953682"/>
              </a:cxn>
              <a:cxn ang="0">
                <a:pos x="2147483647" y="619816821"/>
              </a:cxn>
              <a:cxn ang="0">
                <a:pos x="2147483647" y="782925803"/>
              </a:cxn>
              <a:cxn ang="0">
                <a:pos x="2147483647" y="982283318"/>
              </a:cxn>
              <a:cxn ang="0">
                <a:pos x="2147483647" y="1203386454"/>
              </a:cxn>
              <a:cxn ang="0">
                <a:pos x="2147483647" y="1449863295"/>
              </a:cxn>
              <a:cxn ang="0">
                <a:pos x="2147483647" y="1710839012"/>
              </a:cxn>
              <a:cxn ang="0">
                <a:pos x="2147483647" y="196456529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081473122" y="2147483647"/>
              </a:cxn>
              <a:cxn ang="0">
                <a:pos x="1835315134" y="2147483647"/>
              </a:cxn>
            </a:cxnLst>
            <a:rect l="txL" t="txT" r="txR" b="txB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7E7E7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86" name="Freeform 675"/>
          <p:cNvSpPr>
            <a:spLocks noEditPoints="1"/>
          </p:cNvSpPr>
          <p:nvPr/>
        </p:nvSpPr>
        <p:spPr>
          <a:xfrm rot="-324743">
            <a:off x="2474913" y="2747963"/>
            <a:ext cx="3187700" cy="3187700"/>
          </a:xfrm>
          <a:custGeom>
            <a:avLst/>
            <a:gdLst>
              <a:gd name="txL" fmla="*/ 0 w 2622"/>
              <a:gd name="txT" fmla="*/ 0 h 2622"/>
              <a:gd name="txR" fmla="*/ 2622 w 2622"/>
              <a:gd name="txB" fmla="*/ 2622 h 2622"/>
            </a:gdLst>
            <a:ahLst/>
            <a:cxnLst>
              <a:cxn ang="0">
                <a:pos x="2147483647" y="1702715669"/>
              </a:cxn>
              <a:cxn ang="0">
                <a:pos x="2147483647" y="1374588031"/>
              </a:cxn>
              <a:cxn ang="0">
                <a:pos x="2147483647" y="1061240282"/>
              </a:cxn>
              <a:cxn ang="0">
                <a:pos x="2147483647" y="798148046"/>
              </a:cxn>
              <a:cxn ang="0">
                <a:pos x="2147483647" y="558703389"/>
              </a:cxn>
              <a:cxn ang="0">
                <a:pos x="2147483647" y="206926956"/>
              </a:cxn>
              <a:cxn ang="0">
                <a:pos x="2147483647" y="239444657"/>
              </a:cxn>
              <a:cxn ang="0">
                <a:pos x="2147483647" y="165541565"/>
              </a:cxn>
              <a:cxn ang="0">
                <a:pos x="1832784041" y="153717167"/>
              </a:cxn>
              <a:cxn ang="0">
                <a:pos x="1540129596" y="38429900"/>
              </a:cxn>
              <a:cxn ang="0">
                <a:pos x="1194265362" y="310391042"/>
              </a:cxn>
              <a:cxn ang="0">
                <a:pos x="901610916" y="481844805"/>
              </a:cxn>
              <a:cxn ang="0">
                <a:pos x="493669203" y="641474171"/>
              </a:cxn>
              <a:cxn ang="0">
                <a:pos x="446371613" y="954820705"/>
              </a:cxn>
              <a:cxn ang="0">
                <a:pos x="286742247" y="1253387349"/>
              </a:cxn>
              <a:cxn ang="0">
                <a:pos x="186234868" y="1578558280"/>
              </a:cxn>
              <a:cxn ang="0">
                <a:pos x="0" y="1832784041"/>
              </a:cxn>
              <a:cxn ang="0">
                <a:pos x="174410471" y="2147483647"/>
              </a:cxn>
              <a:cxn ang="0">
                <a:pos x="263093452" y="2147483647"/>
              </a:cxn>
              <a:cxn ang="0">
                <a:pos x="313346533" y="2147483647"/>
              </a:cxn>
              <a:cxn ang="0">
                <a:pos x="603045487" y="2147483647"/>
              </a:cxn>
              <a:cxn ang="0">
                <a:pos x="851357835" y="2147483647"/>
              </a:cxn>
              <a:cxn ang="0">
                <a:pos x="1138100081" y="2147483647"/>
              </a:cxn>
              <a:cxn ang="0">
                <a:pos x="1336158131" y="2147483647"/>
              </a:cxn>
              <a:cxn ang="0">
                <a:pos x="1767749855" y="2147483647"/>
              </a:cxn>
              <a:cxn ang="0">
                <a:pos x="2107700675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1939203619" y="2147483647"/>
              </a:cxn>
              <a:cxn ang="0">
                <a:pos x="1608119273" y="2147483647"/>
              </a:cxn>
              <a:cxn ang="0">
                <a:pos x="1226783062" y="2147483647"/>
              </a:cxn>
              <a:cxn ang="0">
                <a:pos x="895698717" y="2147483647"/>
              </a:cxn>
              <a:cxn ang="0">
                <a:pos x="623737575" y="2147483647"/>
              </a:cxn>
              <a:cxn ang="0">
                <a:pos x="428635017" y="2147483647"/>
              </a:cxn>
              <a:cxn ang="0">
                <a:pos x="319258732" y="2147483647"/>
              </a:cxn>
              <a:cxn ang="0">
                <a:pos x="307434335" y="1770705347"/>
              </a:cxn>
              <a:cxn ang="0">
                <a:pos x="399074023" y="1374588031"/>
              </a:cxn>
              <a:cxn ang="0">
                <a:pos x="579396692" y="1022811598"/>
              </a:cxn>
              <a:cxn ang="0">
                <a:pos x="836576730" y="724244954"/>
              </a:cxn>
              <a:cxn ang="0">
                <a:pos x="1155836678" y="496624694"/>
              </a:cxn>
              <a:cxn ang="0">
                <a:pos x="1528305198" y="348819726"/>
              </a:cxn>
              <a:cxn ang="0">
                <a:pos x="1939203619" y="298566644"/>
              </a:cxn>
              <a:cxn ang="0">
                <a:pos x="2147483647" y="348819726"/>
              </a:cxn>
              <a:cxn ang="0">
                <a:pos x="2147483647" y="496624694"/>
              </a:cxn>
              <a:cxn ang="0">
                <a:pos x="2147483647" y="724244954"/>
              </a:cxn>
              <a:cxn ang="0">
                <a:pos x="2147483647" y="1022811598"/>
              </a:cxn>
              <a:cxn ang="0">
                <a:pos x="2147483647" y="1374588031"/>
              </a:cxn>
              <a:cxn ang="0">
                <a:pos x="2147483647" y="17707053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622" h="2622">
                <a:moveTo>
                  <a:pt x="2622" y="1382"/>
                </a:moveTo>
                <a:lnTo>
                  <a:pt x="2622" y="1240"/>
                </a:lnTo>
                <a:lnTo>
                  <a:pt x="2520" y="1240"/>
                </a:lnTo>
                <a:lnTo>
                  <a:pt x="2516" y="1196"/>
                </a:lnTo>
                <a:lnTo>
                  <a:pt x="2512" y="1152"/>
                </a:lnTo>
                <a:lnTo>
                  <a:pt x="2506" y="1110"/>
                </a:lnTo>
                <a:lnTo>
                  <a:pt x="2498" y="1068"/>
                </a:lnTo>
                <a:lnTo>
                  <a:pt x="2596" y="1040"/>
                </a:lnTo>
                <a:lnTo>
                  <a:pt x="2560" y="904"/>
                </a:lnTo>
                <a:lnTo>
                  <a:pt x="2460" y="930"/>
                </a:lnTo>
                <a:lnTo>
                  <a:pt x="2446" y="888"/>
                </a:lnTo>
                <a:lnTo>
                  <a:pt x="2430" y="848"/>
                </a:lnTo>
                <a:lnTo>
                  <a:pt x="2412" y="808"/>
                </a:lnTo>
                <a:lnTo>
                  <a:pt x="2394" y="768"/>
                </a:lnTo>
                <a:lnTo>
                  <a:pt x="2482" y="718"/>
                </a:lnTo>
                <a:lnTo>
                  <a:pt x="2412" y="594"/>
                </a:lnTo>
                <a:lnTo>
                  <a:pt x="2322" y="646"/>
                </a:lnTo>
                <a:lnTo>
                  <a:pt x="2298" y="610"/>
                </a:lnTo>
                <a:lnTo>
                  <a:pt x="2272" y="574"/>
                </a:lnTo>
                <a:lnTo>
                  <a:pt x="2244" y="540"/>
                </a:lnTo>
                <a:lnTo>
                  <a:pt x="2216" y="508"/>
                </a:lnTo>
                <a:lnTo>
                  <a:pt x="2290" y="434"/>
                </a:lnTo>
                <a:lnTo>
                  <a:pt x="2188" y="334"/>
                </a:lnTo>
                <a:lnTo>
                  <a:pt x="2116" y="406"/>
                </a:lnTo>
                <a:lnTo>
                  <a:pt x="2082" y="378"/>
                </a:lnTo>
                <a:lnTo>
                  <a:pt x="2048" y="352"/>
                </a:lnTo>
                <a:lnTo>
                  <a:pt x="2014" y="326"/>
                </a:lnTo>
                <a:lnTo>
                  <a:pt x="1978" y="300"/>
                </a:lnTo>
                <a:lnTo>
                  <a:pt x="2028" y="212"/>
                </a:lnTo>
                <a:lnTo>
                  <a:pt x="1906" y="140"/>
                </a:lnTo>
                <a:lnTo>
                  <a:pt x="1854" y="230"/>
                </a:lnTo>
                <a:lnTo>
                  <a:pt x="1816" y="210"/>
                </a:lnTo>
                <a:lnTo>
                  <a:pt x="1776" y="194"/>
                </a:lnTo>
                <a:lnTo>
                  <a:pt x="1734" y="178"/>
                </a:lnTo>
                <a:lnTo>
                  <a:pt x="1694" y="162"/>
                </a:lnTo>
                <a:lnTo>
                  <a:pt x="1720" y="64"/>
                </a:lnTo>
                <a:lnTo>
                  <a:pt x="1582" y="26"/>
                </a:lnTo>
                <a:lnTo>
                  <a:pt x="1556" y="126"/>
                </a:lnTo>
                <a:lnTo>
                  <a:pt x="1514" y="118"/>
                </a:lnTo>
                <a:lnTo>
                  <a:pt x="1470" y="112"/>
                </a:lnTo>
                <a:lnTo>
                  <a:pt x="1426" y="106"/>
                </a:lnTo>
                <a:lnTo>
                  <a:pt x="1382" y="104"/>
                </a:lnTo>
                <a:lnTo>
                  <a:pt x="1382" y="0"/>
                </a:lnTo>
                <a:lnTo>
                  <a:pt x="1240" y="0"/>
                </a:lnTo>
                <a:lnTo>
                  <a:pt x="1240" y="104"/>
                </a:lnTo>
                <a:lnTo>
                  <a:pt x="1196" y="106"/>
                </a:lnTo>
                <a:lnTo>
                  <a:pt x="1154" y="112"/>
                </a:lnTo>
                <a:lnTo>
                  <a:pt x="1110" y="118"/>
                </a:lnTo>
                <a:lnTo>
                  <a:pt x="1068" y="126"/>
                </a:lnTo>
                <a:lnTo>
                  <a:pt x="1042" y="26"/>
                </a:lnTo>
                <a:lnTo>
                  <a:pt x="904" y="64"/>
                </a:lnTo>
                <a:lnTo>
                  <a:pt x="930" y="162"/>
                </a:lnTo>
                <a:lnTo>
                  <a:pt x="890" y="178"/>
                </a:lnTo>
                <a:lnTo>
                  <a:pt x="848" y="194"/>
                </a:lnTo>
                <a:lnTo>
                  <a:pt x="808" y="210"/>
                </a:lnTo>
                <a:lnTo>
                  <a:pt x="770" y="230"/>
                </a:lnTo>
                <a:lnTo>
                  <a:pt x="718" y="140"/>
                </a:lnTo>
                <a:lnTo>
                  <a:pt x="594" y="212"/>
                </a:lnTo>
                <a:lnTo>
                  <a:pt x="646" y="300"/>
                </a:lnTo>
                <a:lnTo>
                  <a:pt x="610" y="326"/>
                </a:lnTo>
                <a:lnTo>
                  <a:pt x="576" y="352"/>
                </a:lnTo>
                <a:lnTo>
                  <a:pt x="542" y="378"/>
                </a:lnTo>
                <a:lnTo>
                  <a:pt x="508" y="406"/>
                </a:lnTo>
                <a:lnTo>
                  <a:pt x="436" y="334"/>
                </a:lnTo>
                <a:lnTo>
                  <a:pt x="334" y="434"/>
                </a:lnTo>
                <a:lnTo>
                  <a:pt x="408" y="508"/>
                </a:lnTo>
                <a:lnTo>
                  <a:pt x="378" y="540"/>
                </a:lnTo>
                <a:lnTo>
                  <a:pt x="352" y="574"/>
                </a:lnTo>
                <a:lnTo>
                  <a:pt x="326" y="610"/>
                </a:lnTo>
                <a:lnTo>
                  <a:pt x="302" y="646"/>
                </a:lnTo>
                <a:lnTo>
                  <a:pt x="212" y="594"/>
                </a:lnTo>
                <a:lnTo>
                  <a:pt x="140" y="718"/>
                </a:lnTo>
                <a:lnTo>
                  <a:pt x="230" y="768"/>
                </a:lnTo>
                <a:lnTo>
                  <a:pt x="212" y="808"/>
                </a:lnTo>
                <a:lnTo>
                  <a:pt x="194" y="848"/>
                </a:lnTo>
                <a:lnTo>
                  <a:pt x="178" y="888"/>
                </a:lnTo>
                <a:lnTo>
                  <a:pt x="164" y="930"/>
                </a:lnTo>
                <a:lnTo>
                  <a:pt x="64" y="904"/>
                </a:lnTo>
                <a:lnTo>
                  <a:pt x="26" y="1040"/>
                </a:lnTo>
                <a:lnTo>
                  <a:pt x="126" y="1068"/>
                </a:lnTo>
                <a:lnTo>
                  <a:pt x="118" y="1110"/>
                </a:lnTo>
                <a:lnTo>
                  <a:pt x="112" y="1152"/>
                </a:lnTo>
                <a:lnTo>
                  <a:pt x="108" y="1196"/>
                </a:lnTo>
                <a:lnTo>
                  <a:pt x="104" y="1240"/>
                </a:lnTo>
                <a:lnTo>
                  <a:pt x="0" y="1240"/>
                </a:lnTo>
                <a:lnTo>
                  <a:pt x="0" y="1382"/>
                </a:lnTo>
                <a:lnTo>
                  <a:pt x="104" y="1382"/>
                </a:lnTo>
                <a:lnTo>
                  <a:pt x="108" y="1426"/>
                </a:lnTo>
                <a:lnTo>
                  <a:pt x="112" y="1470"/>
                </a:lnTo>
                <a:lnTo>
                  <a:pt x="118" y="1512"/>
                </a:lnTo>
                <a:lnTo>
                  <a:pt x="126" y="1556"/>
                </a:lnTo>
                <a:lnTo>
                  <a:pt x="26" y="1582"/>
                </a:lnTo>
                <a:lnTo>
                  <a:pt x="64" y="1720"/>
                </a:lnTo>
                <a:lnTo>
                  <a:pt x="164" y="1692"/>
                </a:lnTo>
                <a:lnTo>
                  <a:pt x="178" y="1734"/>
                </a:lnTo>
                <a:lnTo>
                  <a:pt x="194" y="1774"/>
                </a:lnTo>
                <a:lnTo>
                  <a:pt x="212" y="1814"/>
                </a:lnTo>
                <a:lnTo>
                  <a:pt x="230" y="1854"/>
                </a:lnTo>
                <a:lnTo>
                  <a:pt x="140" y="1906"/>
                </a:lnTo>
                <a:lnTo>
                  <a:pt x="212" y="2028"/>
                </a:lnTo>
                <a:lnTo>
                  <a:pt x="302" y="1978"/>
                </a:lnTo>
                <a:lnTo>
                  <a:pt x="326" y="2014"/>
                </a:lnTo>
                <a:lnTo>
                  <a:pt x="352" y="2048"/>
                </a:lnTo>
                <a:lnTo>
                  <a:pt x="378" y="2082"/>
                </a:lnTo>
                <a:lnTo>
                  <a:pt x="408" y="2116"/>
                </a:lnTo>
                <a:lnTo>
                  <a:pt x="334" y="2188"/>
                </a:lnTo>
                <a:lnTo>
                  <a:pt x="436" y="2288"/>
                </a:lnTo>
                <a:lnTo>
                  <a:pt x="508" y="2216"/>
                </a:lnTo>
                <a:lnTo>
                  <a:pt x="542" y="2244"/>
                </a:lnTo>
                <a:lnTo>
                  <a:pt x="576" y="2272"/>
                </a:lnTo>
                <a:lnTo>
                  <a:pt x="610" y="2298"/>
                </a:lnTo>
                <a:lnTo>
                  <a:pt x="646" y="2322"/>
                </a:lnTo>
                <a:lnTo>
                  <a:pt x="594" y="2412"/>
                </a:lnTo>
                <a:lnTo>
                  <a:pt x="718" y="2482"/>
                </a:lnTo>
                <a:lnTo>
                  <a:pt x="770" y="2394"/>
                </a:lnTo>
                <a:lnTo>
                  <a:pt x="808" y="2412"/>
                </a:lnTo>
                <a:lnTo>
                  <a:pt x="848" y="2430"/>
                </a:lnTo>
                <a:lnTo>
                  <a:pt x="890" y="2446"/>
                </a:lnTo>
                <a:lnTo>
                  <a:pt x="930" y="2460"/>
                </a:lnTo>
                <a:lnTo>
                  <a:pt x="904" y="2560"/>
                </a:lnTo>
                <a:lnTo>
                  <a:pt x="1042" y="2596"/>
                </a:lnTo>
                <a:lnTo>
                  <a:pt x="1068" y="2498"/>
                </a:lnTo>
                <a:lnTo>
                  <a:pt x="1110" y="2504"/>
                </a:lnTo>
                <a:lnTo>
                  <a:pt x="1154" y="2512"/>
                </a:lnTo>
                <a:lnTo>
                  <a:pt x="1196" y="2516"/>
                </a:lnTo>
                <a:lnTo>
                  <a:pt x="1240" y="2520"/>
                </a:lnTo>
                <a:lnTo>
                  <a:pt x="1240" y="2622"/>
                </a:lnTo>
                <a:lnTo>
                  <a:pt x="1382" y="2622"/>
                </a:lnTo>
                <a:lnTo>
                  <a:pt x="1382" y="2520"/>
                </a:lnTo>
                <a:lnTo>
                  <a:pt x="1426" y="2516"/>
                </a:lnTo>
                <a:lnTo>
                  <a:pt x="1470" y="2512"/>
                </a:lnTo>
                <a:lnTo>
                  <a:pt x="1514" y="2504"/>
                </a:lnTo>
                <a:lnTo>
                  <a:pt x="1556" y="2498"/>
                </a:lnTo>
                <a:lnTo>
                  <a:pt x="1582" y="2596"/>
                </a:lnTo>
                <a:lnTo>
                  <a:pt x="1720" y="2560"/>
                </a:lnTo>
                <a:lnTo>
                  <a:pt x="1694" y="2460"/>
                </a:lnTo>
                <a:lnTo>
                  <a:pt x="1734" y="2446"/>
                </a:lnTo>
                <a:lnTo>
                  <a:pt x="1776" y="2430"/>
                </a:lnTo>
                <a:lnTo>
                  <a:pt x="1816" y="2412"/>
                </a:lnTo>
                <a:lnTo>
                  <a:pt x="1854" y="2394"/>
                </a:lnTo>
                <a:lnTo>
                  <a:pt x="1906" y="2482"/>
                </a:lnTo>
                <a:lnTo>
                  <a:pt x="2028" y="2412"/>
                </a:lnTo>
                <a:lnTo>
                  <a:pt x="1978" y="2322"/>
                </a:lnTo>
                <a:lnTo>
                  <a:pt x="2014" y="2298"/>
                </a:lnTo>
                <a:lnTo>
                  <a:pt x="2048" y="2272"/>
                </a:lnTo>
                <a:lnTo>
                  <a:pt x="2082" y="2244"/>
                </a:lnTo>
                <a:lnTo>
                  <a:pt x="2116" y="2216"/>
                </a:lnTo>
                <a:lnTo>
                  <a:pt x="2188" y="2288"/>
                </a:lnTo>
                <a:lnTo>
                  <a:pt x="2290" y="2188"/>
                </a:lnTo>
                <a:lnTo>
                  <a:pt x="2216" y="2116"/>
                </a:lnTo>
                <a:lnTo>
                  <a:pt x="2244" y="2082"/>
                </a:lnTo>
                <a:lnTo>
                  <a:pt x="2272" y="2048"/>
                </a:lnTo>
                <a:lnTo>
                  <a:pt x="2298" y="2014"/>
                </a:lnTo>
                <a:lnTo>
                  <a:pt x="2322" y="1978"/>
                </a:lnTo>
                <a:lnTo>
                  <a:pt x="2412" y="2028"/>
                </a:lnTo>
                <a:lnTo>
                  <a:pt x="2482" y="1906"/>
                </a:lnTo>
                <a:lnTo>
                  <a:pt x="2394" y="1854"/>
                </a:lnTo>
                <a:lnTo>
                  <a:pt x="2412" y="1814"/>
                </a:lnTo>
                <a:lnTo>
                  <a:pt x="2430" y="1774"/>
                </a:lnTo>
                <a:lnTo>
                  <a:pt x="2446" y="1734"/>
                </a:lnTo>
                <a:lnTo>
                  <a:pt x="2460" y="1692"/>
                </a:lnTo>
                <a:lnTo>
                  <a:pt x="2560" y="1720"/>
                </a:lnTo>
                <a:lnTo>
                  <a:pt x="2596" y="1582"/>
                </a:lnTo>
                <a:lnTo>
                  <a:pt x="2498" y="1556"/>
                </a:lnTo>
                <a:lnTo>
                  <a:pt x="2506" y="1512"/>
                </a:lnTo>
                <a:lnTo>
                  <a:pt x="2512" y="1470"/>
                </a:lnTo>
                <a:lnTo>
                  <a:pt x="2516" y="1426"/>
                </a:lnTo>
                <a:lnTo>
                  <a:pt x="2520" y="1382"/>
                </a:lnTo>
                <a:lnTo>
                  <a:pt x="2622" y="1382"/>
                </a:lnTo>
                <a:close/>
                <a:moveTo>
                  <a:pt x="1312" y="2420"/>
                </a:moveTo>
                <a:lnTo>
                  <a:pt x="1312" y="2420"/>
                </a:lnTo>
                <a:lnTo>
                  <a:pt x="1254" y="2420"/>
                </a:lnTo>
                <a:lnTo>
                  <a:pt x="1198" y="2416"/>
                </a:lnTo>
                <a:lnTo>
                  <a:pt x="1142" y="2408"/>
                </a:lnTo>
                <a:lnTo>
                  <a:pt x="1088" y="2398"/>
                </a:lnTo>
                <a:lnTo>
                  <a:pt x="1034" y="2386"/>
                </a:lnTo>
                <a:lnTo>
                  <a:pt x="982" y="2370"/>
                </a:lnTo>
                <a:lnTo>
                  <a:pt x="930" y="2354"/>
                </a:lnTo>
                <a:lnTo>
                  <a:pt x="880" y="2334"/>
                </a:lnTo>
                <a:lnTo>
                  <a:pt x="830" y="2312"/>
                </a:lnTo>
                <a:lnTo>
                  <a:pt x="782" y="2286"/>
                </a:lnTo>
                <a:lnTo>
                  <a:pt x="736" y="2260"/>
                </a:lnTo>
                <a:lnTo>
                  <a:pt x="692" y="2232"/>
                </a:lnTo>
                <a:lnTo>
                  <a:pt x="648" y="2200"/>
                </a:lnTo>
                <a:lnTo>
                  <a:pt x="606" y="2168"/>
                </a:lnTo>
                <a:lnTo>
                  <a:pt x="566" y="2132"/>
                </a:lnTo>
                <a:lnTo>
                  <a:pt x="528" y="2096"/>
                </a:lnTo>
                <a:lnTo>
                  <a:pt x="490" y="2058"/>
                </a:lnTo>
                <a:lnTo>
                  <a:pt x="456" y="2018"/>
                </a:lnTo>
                <a:lnTo>
                  <a:pt x="422" y="1976"/>
                </a:lnTo>
                <a:lnTo>
                  <a:pt x="392" y="1932"/>
                </a:lnTo>
                <a:lnTo>
                  <a:pt x="362" y="1886"/>
                </a:lnTo>
                <a:lnTo>
                  <a:pt x="336" y="1840"/>
                </a:lnTo>
                <a:lnTo>
                  <a:pt x="312" y="1792"/>
                </a:lnTo>
                <a:lnTo>
                  <a:pt x="290" y="1744"/>
                </a:lnTo>
                <a:lnTo>
                  <a:pt x="270" y="1692"/>
                </a:lnTo>
                <a:lnTo>
                  <a:pt x="252" y="1642"/>
                </a:lnTo>
                <a:lnTo>
                  <a:pt x="238" y="1588"/>
                </a:lnTo>
                <a:lnTo>
                  <a:pt x="224" y="1534"/>
                </a:lnTo>
                <a:lnTo>
                  <a:pt x="216" y="1480"/>
                </a:lnTo>
                <a:lnTo>
                  <a:pt x="208" y="1424"/>
                </a:lnTo>
                <a:lnTo>
                  <a:pt x="204" y="1368"/>
                </a:lnTo>
                <a:lnTo>
                  <a:pt x="202" y="1312"/>
                </a:lnTo>
                <a:lnTo>
                  <a:pt x="204" y="1254"/>
                </a:lnTo>
                <a:lnTo>
                  <a:pt x="208" y="1198"/>
                </a:lnTo>
                <a:lnTo>
                  <a:pt x="216" y="1142"/>
                </a:lnTo>
                <a:lnTo>
                  <a:pt x="224" y="1088"/>
                </a:lnTo>
                <a:lnTo>
                  <a:pt x="238" y="1034"/>
                </a:lnTo>
                <a:lnTo>
                  <a:pt x="252" y="982"/>
                </a:lnTo>
                <a:lnTo>
                  <a:pt x="270" y="930"/>
                </a:lnTo>
                <a:lnTo>
                  <a:pt x="290" y="880"/>
                </a:lnTo>
                <a:lnTo>
                  <a:pt x="312" y="830"/>
                </a:lnTo>
                <a:lnTo>
                  <a:pt x="336" y="782"/>
                </a:lnTo>
                <a:lnTo>
                  <a:pt x="362" y="736"/>
                </a:lnTo>
                <a:lnTo>
                  <a:pt x="392" y="692"/>
                </a:lnTo>
                <a:lnTo>
                  <a:pt x="422" y="648"/>
                </a:lnTo>
                <a:lnTo>
                  <a:pt x="456" y="606"/>
                </a:lnTo>
                <a:lnTo>
                  <a:pt x="490" y="566"/>
                </a:lnTo>
                <a:lnTo>
                  <a:pt x="528" y="526"/>
                </a:lnTo>
                <a:lnTo>
                  <a:pt x="566" y="490"/>
                </a:lnTo>
                <a:lnTo>
                  <a:pt x="606" y="456"/>
                </a:lnTo>
                <a:lnTo>
                  <a:pt x="648" y="422"/>
                </a:lnTo>
                <a:lnTo>
                  <a:pt x="692" y="392"/>
                </a:lnTo>
                <a:lnTo>
                  <a:pt x="736" y="362"/>
                </a:lnTo>
                <a:lnTo>
                  <a:pt x="782" y="336"/>
                </a:lnTo>
                <a:lnTo>
                  <a:pt x="830" y="312"/>
                </a:lnTo>
                <a:lnTo>
                  <a:pt x="880" y="290"/>
                </a:lnTo>
                <a:lnTo>
                  <a:pt x="930" y="270"/>
                </a:lnTo>
                <a:lnTo>
                  <a:pt x="982" y="252"/>
                </a:lnTo>
                <a:lnTo>
                  <a:pt x="1034" y="236"/>
                </a:lnTo>
                <a:lnTo>
                  <a:pt x="1088" y="224"/>
                </a:lnTo>
                <a:lnTo>
                  <a:pt x="1142" y="214"/>
                </a:lnTo>
                <a:lnTo>
                  <a:pt x="1198" y="208"/>
                </a:lnTo>
                <a:lnTo>
                  <a:pt x="1254" y="204"/>
                </a:lnTo>
                <a:lnTo>
                  <a:pt x="1312" y="202"/>
                </a:lnTo>
                <a:lnTo>
                  <a:pt x="1368" y="204"/>
                </a:lnTo>
                <a:lnTo>
                  <a:pt x="1426" y="208"/>
                </a:lnTo>
                <a:lnTo>
                  <a:pt x="1480" y="214"/>
                </a:lnTo>
                <a:lnTo>
                  <a:pt x="1536" y="224"/>
                </a:lnTo>
                <a:lnTo>
                  <a:pt x="1588" y="236"/>
                </a:lnTo>
                <a:lnTo>
                  <a:pt x="1642" y="252"/>
                </a:lnTo>
                <a:lnTo>
                  <a:pt x="1694" y="270"/>
                </a:lnTo>
                <a:lnTo>
                  <a:pt x="1744" y="290"/>
                </a:lnTo>
                <a:lnTo>
                  <a:pt x="1792" y="312"/>
                </a:lnTo>
                <a:lnTo>
                  <a:pt x="1840" y="336"/>
                </a:lnTo>
                <a:lnTo>
                  <a:pt x="1886" y="362"/>
                </a:lnTo>
                <a:lnTo>
                  <a:pt x="1932" y="392"/>
                </a:lnTo>
                <a:lnTo>
                  <a:pt x="1976" y="422"/>
                </a:lnTo>
                <a:lnTo>
                  <a:pt x="2018" y="456"/>
                </a:lnTo>
                <a:lnTo>
                  <a:pt x="2058" y="490"/>
                </a:lnTo>
                <a:lnTo>
                  <a:pt x="2096" y="526"/>
                </a:lnTo>
                <a:lnTo>
                  <a:pt x="2132" y="566"/>
                </a:lnTo>
                <a:lnTo>
                  <a:pt x="2168" y="606"/>
                </a:lnTo>
                <a:lnTo>
                  <a:pt x="2200" y="648"/>
                </a:lnTo>
                <a:lnTo>
                  <a:pt x="2232" y="692"/>
                </a:lnTo>
                <a:lnTo>
                  <a:pt x="2260" y="736"/>
                </a:lnTo>
                <a:lnTo>
                  <a:pt x="2288" y="782"/>
                </a:lnTo>
                <a:lnTo>
                  <a:pt x="2312" y="830"/>
                </a:lnTo>
                <a:lnTo>
                  <a:pt x="2334" y="880"/>
                </a:lnTo>
                <a:lnTo>
                  <a:pt x="2354" y="930"/>
                </a:lnTo>
                <a:lnTo>
                  <a:pt x="2372" y="982"/>
                </a:lnTo>
                <a:lnTo>
                  <a:pt x="2386" y="1034"/>
                </a:lnTo>
                <a:lnTo>
                  <a:pt x="2398" y="1088"/>
                </a:lnTo>
                <a:lnTo>
                  <a:pt x="2408" y="1142"/>
                </a:lnTo>
                <a:lnTo>
                  <a:pt x="2416" y="1198"/>
                </a:lnTo>
                <a:lnTo>
                  <a:pt x="2420" y="1254"/>
                </a:lnTo>
                <a:lnTo>
                  <a:pt x="2422" y="1312"/>
                </a:lnTo>
                <a:lnTo>
                  <a:pt x="2420" y="1368"/>
                </a:lnTo>
                <a:lnTo>
                  <a:pt x="2416" y="1424"/>
                </a:lnTo>
                <a:lnTo>
                  <a:pt x="2408" y="1480"/>
                </a:lnTo>
                <a:lnTo>
                  <a:pt x="2398" y="1534"/>
                </a:lnTo>
                <a:lnTo>
                  <a:pt x="2386" y="1588"/>
                </a:lnTo>
                <a:lnTo>
                  <a:pt x="2372" y="1642"/>
                </a:lnTo>
                <a:lnTo>
                  <a:pt x="2354" y="1692"/>
                </a:lnTo>
                <a:lnTo>
                  <a:pt x="2334" y="1744"/>
                </a:lnTo>
                <a:lnTo>
                  <a:pt x="2312" y="1792"/>
                </a:lnTo>
                <a:lnTo>
                  <a:pt x="2288" y="1840"/>
                </a:lnTo>
                <a:lnTo>
                  <a:pt x="2260" y="1886"/>
                </a:lnTo>
                <a:lnTo>
                  <a:pt x="2232" y="1932"/>
                </a:lnTo>
                <a:lnTo>
                  <a:pt x="2200" y="1976"/>
                </a:lnTo>
                <a:lnTo>
                  <a:pt x="2168" y="2018"/>
                </a:lnTo>
                <a:lnTo>
                  <a:pt x="2132" y="2058"/>
                </a:lnTo>
                <a:lnTo>
                  <a:pt x="2096" y="2096"/>
                </a:lnTo>
                <a:lnTo>
                  <a:pt x="2058" y="2132"/>
                </a:lnTo>
                <a:lnTo>
                  <a:pt x="2018" y="2168"/>
                </a:lnTo>
                <a:lnTo>
                  <a:pt x="1976" y="2200"/>
                </a:lnTo>
                <a:lnTo>
                  <a:pt x="1932" y="2232"/>
                </a:lnTo>
                <a:lnTo>
                  <a:pt x="1886" y="2260"/>
                </a:lnTo>
                <a:lnTo>
                  <a:pt x="1840" y="2286"/>
                </a:lnTo>
                <a:lnTo>
                  <a:pt x="1792" y="2312"/>
                </a:lnTo>
                <a:lnTo>
                  <a:pt x="1744" y="2334"/>
                </a:lnTo>
                <a:lnTo>
                  <a:pt x="1694" y="2354"/>
                </a:lnTo>
                <a:lnTo>
                  <a:pt x="1642" y="2370"/>
                </a:lnTo>
                <a:lnTo>
                  <a:pt x="1588" y="2386"/>
                </a:lnTo>
                <a:lnTo>
                  <a:pt x="1536" y="2398"/>
                </a:lnTo>
                <a:lnTo>
                  <a:pt x="1480" y="2408"/>
                </a:lnTo>
                <a:lnTo>
                  <a:pt x="1426" y="2416"/>
                </a:lnTo>
                <a:lnTo>
                  <a:pt x="1368" y="2420"/>
                </a:lnTo>
                <a:lnTo>
                  <a:pt x="1312" y="2420"/>
                </a:lnTo>
                <a:close/>
              </a:path>
            </a:pathLst>
          </a:custGeom>
          <a:solidFill>
            <a:srgbClr val="3CBBC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487" name="Freeform 679"/>
          <p:cNvSpPr>
            <a:spLocks noEditPoints="1"/>
          </p:cNvSpPr>
          <p:nvPr/>
        </p:nvSpPr>
        <p:spPr>
          <a:xfrm rot="-324743">
            <a:off x="7816850" y="3282950"/>
            <a:ext cx="2141538" cy="2143125"/>
          </a:xfrm>
          <a:custGeom>
            <a:avLst/>
            <a:gdLst>
              <a:gd name="txL" fmla="*/ 0 w 1816"/>
              <a:gd name="txT" fmla="*/ 0 h 1816"/>
              <a:gd name="txR" fmla="*/ 1816 w 1816"/>
              <a:gd name="txB" fmla="*/ 1816 h 1816"/>
            </a:gdLst>
            <a:ahLst/>
            <a:cxnLst>
              <a:cxn ang="0">
                <a:pos x="2147483647" y="1103033158"/>
              </a:cxn>
              <a:cxn ang="0">
                <a:pos x="2147483647" y="871841188"/>
              </a:cxn>
              <a:cxn ang="0">
                <a:pos x="2147483647" y="640650399"/>
              </a:cxn>
              <a:cxn ang="0">
                <a:pos x="2083203495" y="300827010"/>
              </a:cxn>
              <a:cxn ang="0">
                <a:pos x="1832885298" y="298041892"/>
              </a:cxn>
              <a:cxn ang="0">
                <a:pos x="1599254823" y="192195592"/>
              </a:cxn>
              <a:cxn ang="0">
                <a:pos x="1360061774" y="144842678"/>
              </a:cxn>
              <a:cxn ang="0">
                <a:pos x="1101400305" y="153199214"/>
              </a:cxn>
              <a:cxn ang="0">
                <a:pos x="870550527" y="58494567"/>
              </a:cxn>
              <a:cxn ang="0">
                <a:pos x="639701929" y="328681735"/>
              </a:cxn>
              <a:cxn ang="0">
                <a:pos x="300381365" y="440099452"/>
              </a:cxn>
              <a:cxn ang="0">
                <a:pos x="297600668" y="690788430"/>
              </a:cxn>
              <a:cxn ang="0">
                <a:pos x="191910579" y="927550637"/>
              </a:cxn>
              <a:cxn ang="0">
                <a:pos x="144628108" y="1164312843"/>
              </a:cxn>
              <a:cxn ang="0">
                <a:pos x="150190683" y="1423358357"/>
              </a:cxn>
              <a:cxn ang="0">
                <a:pos x="58407619" y="1657335445"/>
              </a:cxn>
              <a:cxn ang="0">
                <a:pos x="328195416" y="1888526235"/>
              </a:cxn>
              <a:cxn ang="0">
                <a:pos x="439446900" y="2147483647"/>
              </a:cxn>
              <a:cxn ang="0">
                <a:pos x="689765097" y="2147483647"/>
              </a:cxn>
              <a:cxn ang="0">
                <a:pos x="926177449" y="2147483647"/>
              </a:cxn>
              <a:cxn ang="0">
                <a:pos x="1162588621" y="2147483647"/>
              </a:cxn>
              <a:cxn ang="0">
                <a:pos x="1421251269" y="2147483647"/>
              </a:cxn>
              <a:cxn ang="0">
                <a:pos x="1652099868" y="2147483647"/>
              </a:cxn>
              <a:cxn ang="0">
                <a:pos x="1885730342" y="2147483647"/>
              </a:cxn>
              <a:cxn ang="0">
                <a:pos x="2147483647" y="2089077181"/>
              </a:cxn>
              <a:cxn ang="0">
                <a:pos x="2147483647" y="1838388203"/>
              </a:cxn>
              <a:cxn ang="0">
                <a:pos x="2147483647" y="1601625996"/>
              </a:cxn>
              <a:cxn ang="0">
                <a:pos x="2147483647" y="1362078672"/>
              </a:cxn>
              <a:cxn ang="0">
                <a:pos x="1212652968" y="2147483647"/>
              </a:cxn>
              <a:cxn ang="0">
                <a:pos x="1015179815" y="2147483647"/>
              </a:cxn>
              <a:cxn ang="0">
                <a:pos x="837175082" y="2147483647"/>
              </a:cxn>
              <a:cxn ang="0">
                <a:pos x="673077374" y="2052867102"/>
              </a:cxn>
              <a:cxn ang="0">
                <a:pos x="534011840" y="1924736314"/>
              </a:cxn>
              <a:cxn ang="0">
                <a:pos x="422759177" y="1774323399"/>
              </a:cxn>
              <a:cxn ang="0">
                <a:pos x="339320564" y="1601625996"/>
              </a:cxn>
              <a:cxn ang="0">
                <a:pos x="292038094" y="1415001822"/>
              </a:cxn>
              <a:cxn ang="0">
                <a:pos x="280912945" y="1214450875"/>
              </a:cxn>
              <a:cxn ang="0">
                <a:pos x="311506514" y="1019470165"/>
              </a:cxn>
              <a:cxn ang="0">
                <a:pos x="378258583" y="838416227"/>
              </a:cxn>
              <a:cxn ang="0">
                <a:pos x="475604221" y="676861658"/>
              </a:cxn>
              <a:cxn ang="0">
                <a:pos x="600763910" y="537589217"/>
              </a:cxn>
              <a:cxn ang="0">
                <a:pos x="753735290" y="423386381"/>
              </a:cxn>
              <a:cxn ang="0">
                <a:pos x="923395572" y="339823388"/>
              </a:cxn>
              <a:cxn ang="0">
                <a:pos x="1112525453" y="292470475"/>
              </a:cxn>
              <a:cxn ang="0">
                <a:pos x="1312779304" y="281328821"/>
              </a:cxn>
              <a:cxn ang="0">
                <a:pos x="1507471759" y="311968664"/>
              </a:cxn>
              <a:cxn ang="0">
                <a:pos x="1688257190" y="378819766"/>
              </a:cxn>
              <a:cxn ang="0">
                <a:pos x="1849573021" y="476309531"/>
              </a:cxn>
              <a:cxn ang="0">
                <a:pos x="1988638555" y="601654021"/>
              </a:cxn>
              <a:cxn ang="0">
                <a:pos x="2102673095" y="754853234"/>
              </a:cxn>
              <a:cxn ang="0">
                <a:pos x="2147483647" y="924765518"/>
              </a:cxn>
              <a:cxn ang="0">
                <a:pos x="2147483647" y="1114174811"/>
              </a:cxn>
              <a:cxn ang="0">
                <a:pos x="2147483647" y="1314725758"/>
              </a:cxn>
              <a:cxn ang="0">
                <a:pos x="2147483647" y="1509706468"/>
              </a:cxn>
              <a:cxn ang="0">
                <a:pos x="2147173688" y="1690760406"/>
              </a:cxn>
              <a:cxn ang="0">
                <a:pos x="2049828050" y="1852314975"/>
              </a:cxn>
              <a:cxn ang="0">
                <a:pos x="1921887664" y="1991587416"/>
              </a:cxn>
              <a:cxn ang="0">
                <a:pos x="1771696982" y="2105790252"/>
              </a:cxn>
              <a:cxn ang="0">
                <a:pos x="1599254823" y="2147483647"/>
              </a:cxn>
              <a:cxn ang="0">
                <a:pos x="1410126121" y="2147483647"/>
              </a:cxn>
            </a:cxnLst>
            <a:rect l="txL" t="txT" r="txR" b="txB"/>
            <a:pathLst>
              <a:path w="1816" h="1816">
                <a:moveTo>
                  <a:pt x="1816" y="978"/>
                </a:moveTo>
                <a:lnTo>
                  <a:pt x="1816" y="836"/>
                </a:lnTo>
                <a:lnTo>
                  <a:pt x="1710" y="836"/>
                </a:lnTo>
                <a:lnTo>
                  <a:pt x="1706" y="792"/>
                </a:lnTo>
                <a:lnTo>
                  <a:pt x="1698" y="750"/>
                </a:lnTo>
                <a:lnTo>
                  <a:pt x="1688" y="708"/>
                </a:lnTo>
                <a:lnTo>
                  <a:pt x="1678" y="666"/>
                </a:lnTo>
                <a:lnTo>
                  <a:pt x="1774" y="626"/>
                </a:lnTo>
                <a:lnTo>
                  <a:pt x="1718" y="494"/>
                </a:lnTo>
                <a:lnTo>
                  <a:pt x="1622" y="534"/>
                </a:lnTo>
                <a:lnTo>
                  <a:pt x="1602" y="496"/>
                </a:lnTo>
                <a:lnTo>
                  <a:pt x="1578" y="460"/>
                </a:lnTo>
                <a:lnTo>
                  <a:pt x="1552" y="424"/>
                </a:lnTo>
                <a:lnTo>
                  <a:pt x="1526" y="390"/>
                </a:lnTo>
                <a:lnTo>
                  <a:pt x="1600" y="316"/>
                </a:lnTo>
                <a:lnTo>
                  <a:pt x="1498" y="216"/>
                </a:lnTo>
                <a:lnTo>
                  <a:pt x="1426" y="290"/>
                </a:lnTo>
                <a:lnTo>
                  <a:pt x="1392" y="262"/>
                </a:lnTo>
                <a:lnTo>
                  <a:pt x="1356" y="236"/>
                </a:lnTo>
                <a:lnTo>
                  <a:pt x="1318" y="214"/>
                </a:lnTo>
                <a:lnTo>
                  <a:pt x="1280" y="192"/>
                </a:lnTo>
                <a:lnTo>
                  <a:pt x="1320" y="96"/>
                </a:lnTo>
                <a:lnTo>
                  <a:pt x="1188" y="42"/>
                </a:lnTo>
                <a:lnTo>
                  <a:pt x="1150" y="138"/>
                </a:lnTo>
                <a:lnTo>
                  <a:pt x="1108" y="126"/>
                </a:lnTo>
                <a:lnTo>
                  <a:pt x="1066" y="116"/>
                </a:lnTo>
                <a:lnTo>
                  <a:pt x="1022" y="110"/>
                </a:lnTo>
                <a:lnTo>
                  <a:pt x="978" y="104"/>
                </a:lnTo>
                <a:lnTo>
                  <a:pt x="978" y="0"/>
                </a:lnTo>
                <a:lnTo>
                  <a:pt x="836" y="0"/>
                </a:lnTo>
                <a:lnTo>
                  <a:pt x="836" y="104"/>
                </a:lnTo>
                <a:lnTo>
                  <a:pt x="792" y="110"/>
                </a:lnTo>
                <a:lnTo>
                  <a:pt x="750" y="116"/>
                </a:lnTo>
                <a:lnTo>
                  <a:pt x="706" y="126"/>
                </a:lnTo>
                <a:lnTo>
                  <a:pt x="666" y="138"/>
                </a:lnTo>
                <a:lnTo>
                  <a:pt x="626" y="42"/>
                </a:lnTo>
                <a:lnTo>
                  <a:pt x="494" y="96"/>
                </a:lnTo>
                <a:lnTo>
                  <a:pt x="534" y="192"/>
                </a:lnTo>
                <a:lnTo>
                  <a:pt x="496" y="214"/>
                </a:lnTo>
                <a:lnTo>
                  <a:pt x="460" y="236"/>
                </a:lnTo>
                <a:lnTo>
                  <a:pt x="424" y="262"/>
                </a:lnTo>
                <a:lnTo>
                  <a:pt x="390" y="290"/>
                </a:lnTo>
                <a:lnTo>
                  <a:pt x="316" y="216"/>
                </a:lnTo>
                <a:lnTo>
                  <a:pt x="216" y="316"/>
                </a:lnTo>
                <a:lnTo>
                  <a:pt x="288" y="390"/>
                </a:lnTo>
                <a:lnTo>
                  <a:pt x="262" y="424"/>
                </a:lnTo>
                <a:lnTo>
                  <a:pt x="236" y="460"/>
                </a:lnTo>
                <a:lnTo>
                  <a:pt x="214" y="496"/>
                </a:lnTo>
                <a:lnTo>
                  <a:pt x="192" y="534"/>
                </a:lnTo>
                <a:lnTo>
                  <a:pt x="96" y="494"/>
                </a:lnTo>
                <a:lnTo>
                  <a:pt x="42" y="626"/>
                </a:lnTo>
                <a:lnTo>
                  <a:pt x="138" y="666"/>
                </a:lnTo>
                <a:lnTo>
                  <a:pt x="126" y="708"/>
                </a:lnTo>
                <a:lnTo>
                  <a:pt x="116" y="750"/>
                </a:lnTo>
                <a:lnTo>
                  <a:pt x="108" y="792"/>
                </a:lnTo>
                <a:lnTo>
                  <a:pt x="104" y="836"/>
                </a:lnTo>
                <a:lnTo>
                  <a:pt x="0" y="836"/>
                </a:lnTo>
                <a:lnTo>
                  <a:pt x="0" y="978"/>
                </a:lnTo>
                <a:lnTo>
                  <a:pt x="104" y="978"/>
                </a:lnTo>
                <a:lnTo>
                  <a:pt x="108" y="1022"/>
                </a:lnTo>
                <a:lnTo>
                  <a:pt x="116" y="1066"/>
                </a:lnTo>
                <a:lnTo>
                  <a:pt x="126" y="1108"/>
                </a:lnTo>
                <a:lnTo>
                  <a:pt x="138" y="1150"/>
                </a:lnTo>
                <a:lnTo>
                  <a:pt x="42" y="1190"/>
                </a:lnTo>
                <a:lnTo>
                  <a:pt x="96" y="1320"/>
                </a:lnTo>
                <a:lnTo>
                  <a:pt x="192" y="1280"/>
                </a:lnTo>
                <a:lnTo>
                  <a:pt x="214" y="1320"/>
                </a:lnTo>
                <a:lnTo>
                  <a:pt x="236" y="1356"/>
                </a:lnTo>
                <a:lnTo>
                  <a:pt x="262" y="1392"/>
                </a:lnTo>
                <a:lnTo>
                  <a:pt x="288" y="1426"/>
                </a:lnTo>
                <a:lnTo>
                  <a:pt x="216" y="1500"/>
                </a:lnTo>
                <a:lnTo>
                  <a:pt x="316" y="1600"/>
                </a:lnTo>
                <a:lnTo>
                  <a:pt x="390" y="1526"/>
                </a:lnTo>
                <a:lnTo>
                  <a:pt x="424" y="1554"/>
                </a:lnTo>
                <a:lnTo>
                  <a:pt x="460" y="1578"/>
                </a:lnTo>
                <a:lnTo>
                  <a:pt x="496" y="1602"/>
                </a:lnTo>
                <a:lnTo>
                  <a:pt x="534" y="1622"/>
                </a:lnTo>
                <a:lnTo>
                  <a:pt x="494" y="1718"/>
                </a:lnTo>
                <a:lnTo>
                  <a:pt x="626" y="1774"/>
                </a:lnTo>
                <a:lnTo>
                  <a:pt x="666" y="1678"/>
                </a:lnTo>
                <a:lnTo>
                  <a:pt x="706" y="1690"/>
                </a:lnTo>
                <a:lnTo>
                  <a:pt x="750" y="1698"/>
                </a:lnTo>
                <a:lnTo>
                  <a:pt x="792" y="1706"/>
                </a:lnTo>
                <a:lnTo>
                  <a:pt x="836" y="1712"/>
                </a:lnTo>
                <a:lnTo>
                  <a:pt x="836" y="1816"/>
                </a:lnTo>
                <a:lnTo>
                  <a:pt x="978" y="1816"/>
                </a:lnTo>
                <a:lnTo>
                  <a:pt x="978" y="1712"/>
                </a:lnTo>
                <a:lnTo>
                  <a:pt x="1022" y="1706"/>
                </a:lnTo>
                <a:lnTo>
                  <a:pt x="1066" y="1698"/>
                </a:lnTo>
                <a:lnTo>
                  <a:pt x="1108" y="1690"/>
                </a:lnTo>
                <a:lnTo>
                  <a:pt x="1150" y="1678"/>
                </a:lnTo>
                <a:lnTo>
                  <a:pt x="1188" y="1774"/>
                </a:lnTo>
                <a:lnTo>
                  <a:pt x="1320" y="1718"/>
                </a:lnTo>
                <a:lnTo>
                  <a:pt x="1280" y="1622"/>
                </a:lnTo>
                <a:lnTo>
                  <a:pt x="1318" y="1602"/>
                </a:lnTo>
                <a:lnTo>
                  <a:pt x="1356" y="1578"/>
                </a:lnTo>
                <a:lnTo>
                  <a:pt x="1392" y="1554"/>
                </a:lnTo>
                <a:lnTo>
                  <a:pt x="1426" y="1526"/>
                </a:lnTo>
                <a:lnTo>
                  <a:pt x="1498" y="1600"/>
                </a:lnTo>
                <a:lnTo>
                  <a:pt x="1600" y="1500"/>
                </a:lnTo>
                <a:lnTo>
                  <a:pt x="1526" y="1426"/>
                </a:lnTo>
                <a:lnTo>
                  <a:pt x="1552" y="1392"/>
                </a:lnTo>
                <a:lnTo>
                  <a:pt x="1578" y="1356"/>
                </a:lnTo>
                <a:lnTo>
                  <a:pt x="1602" y="1320"/>
                </a:lnTo>
                <a:lnTo>
                  <a:pt x="1622" y="1280"/>
                </a:lnTo>
                <a:lnTo>
                  <a:pt x="1718" y="1320"/>
                </a:lnTo>
                <a:lnTo>
                  <a:pt x="1774" y="1190"/>
                </a:lnTo>
                <a:lnTo>
                  <a:pt x="1678" y="1150"/>
                </a:lnTo>
                <a:lnTo>
                  <a:pt x="1688" y="1108"/>
                </a:lnTo>
                <a:lnTo>
                  <a:pt x="1698" y="1066"/>
                </a:lnTo>
                <a:lnTo>
                  <a:pt x="1706" y="1022"/>
                </a:lnTo>
                <a:lnTo>
                  <a:pt x="1710" y="978"/>
                </a:lnTo>
                <a:lnTo>
                  <a:pt x="1816" y="978"/>
                </a:lnTo>
                <a:close/>
                <a:moveTo>
                  <a:pt x="908" y="1614"/>
                </a:moveTo>
                <a:lnTo>
                  <a:pt x="908" y="1614"/>
                </a:lnTo>
                <a:lnTo>
                  <a:pt x="872" y="1612"/>
                </a:lnTo>
                <a:lnTo>
                  <a:pt x="836" y="1610"/>
                </a:lnTo>
                <a:lnTo>
                  <a:pt x="800" y="1606"/>
                </a:lnTo>
                <a:lnTo>
                  <a:pt x="766" y="1600"/>
                </a:lnTo>
                <a:lnTo>
                  <a:pt x="730" y="1592"/>
                </a:lnTo>
                <a:lnTo>
                  <a:pt x="698" y="1582"/>
                </a:lnTo>
                <a:lnTo>
                  <a:pt x="664" y="1570"/>
                </a:lnTo>
                <a:lnTo>
                  <a:pt x="632" y="1558"/>
                </a:lnTo>
                <a:lnTo>
                  <a:pt x="602" y="1544"/>
                </a:lnTo>
                <a:lnTo>
                  <a:pt x="570" y="1528"/>
                </a:lnTo>
                <a:lnTo>
                  <a:pt x="542" y="1512"/>
                </a:lnTo>
                <a:lnTo>
                  <a:pt x="512" y="1492"/>
                </a:lnTo>
                <a:lnTo>
                  <a:pt x="484" y="1474"/>
                </a:lnTo>
                <a:lnTo>
                  <a:pt x="458" y="1452"/>
                </a:lnTo>
                <a:lnTo>
                  <a:pt x="432" y="1430"/>
                </a:lnTo>
                <a:lnTo>
                  <a:pt x="408" y="1406"/>
                </a:lnTo>
                <a:lnTo>
                  <a:pt x="384" y="1382"/>
                </a:lnTo>
                <a:lnTo>
                  <a:pt x="362" y="1356"/>
                </a:lnTo>
                <a:lnTo>
                  <a:pt x="342" y="1330"/>
                </a:lnTo>
                <a:lnTo>
                  <a:pt x="322" y="1302"/>
                </a:lnTo>
                <a:lnTo>
                  <a:pt x="304" y="1274"/>
                </a:lnTo>
                <a:lnTo>
                  <a:pt x="286" y="1244"/>
                </a:lnTo>
                <a:lnTo>
                  <a:pt x="272" y="1214"/>
                </a:lnTo>
                <a:lnTo>
                  <a:pt x="256" y="1182"/>
                </a:lnTo>
                <a:lnTo>
                  <a:pt x="244" y="1150"/>
                </a:lnTo>
                <a:lnTo>
                  <a:pt x="234" y="1118"/>
                </a:lnTo>
                <a:lnTo>
                  <a:pt x="224" y="1084"/>
                </a:lnTo>
                <a:lnTo>
                  <a:pt x="216" y="1050"/>
                </a:lnTo>
                <a:lnTo>
                  <a:pt x="210" y="1016"/>
                </a:lnTo>
                <a:lnTo>
                  <a:pt x="206" y="980"/>
                </a:lnTo>
                <a:lnTo>
                  <a:pt x="202" y="944"/>
                </a:lnTo>
                <a:lnTo>
                  <a:pt x="202" y="908"/>
                </a:lnTo>
                <a:lnTo>
                  <a:pt x="202" y="872"/>
                </a:lnTo>
                <a:lnTo>
                  <a:pt x="206" y="836"/>
                </a:lnTo>
                <a:lnTo>
                  <a:pt x="210" y="800"/>
                </a:lnTo>
                <a:lnTo>
                  <a:pt x="216" y="766"/>
                </a:lnTo>
                <a:lnTo>
                  <a:pt x="224" y="732"/>
                </a:lnTo>
                <a:lnTo>
                  <a:pt x="234" y="698"/>
                </a:lnTo>
                <a:lnTo>
                  <a:pt x="244" y="664"/>
                </a:lnTo>
                <a:lnTo>
                  <a:pt x="256" y="632"/>
                </a:lnTo>
                <a:lnTo>
                  <a:pt x="272" y="602"/>
                </a:lnTo>
                <a:lnTo>
                  <a:pt x="286" y="572"/>
                </a:lnTo>
                <a:lnTo>
                  <a:pt x="304" y="542"/>
                </a:lnTo>
                <a:lnTo>
                  <a:pt x="322" y="512"/>
                </a:lnTo>
                <a:lnTo>
                  <a:pt x="342" y="486"/>
                </a:lnTo>
                <a:lnTo>
                  <a:pt x="362" y="458"/>
                </a:lnTo>
                <a:lnTo>
                  <a:pt x="384" y="432"/>
                </a:lnTo>
                <a:lnTo>
                  <a:pt x="408" y="408"/>
                </a:lnTo>
                <a:lnTo>
                  <a:pt x="432" y="386"/>
                </a:lnTo>
                <a:lnTo>
                  <a:pt x="458" y="362"/>
                </a:lnTo>
                <a:lnTo>
                  <a:pt x="484" y="342"/>
                </a:lnTo>
                <a:lnTo>
                  <a:pt x="512" y="322"/>
                </a:lnTo>
                <a:lnTo>
                  <a:pt x="542" y="304"/>
                </a:lnTo>
                <a:lnTo>
                  <a:pt x="570" y="286"/>
                </a:lnTo>
                <a:lnTo>
                  <a:pt x="602" y="272"/>
                </a:lnTo>
                <a:lnTo>
                  <a:pt x="632" y="258"/>
                </a:lnTo>
                <a:lnTo>
                  <a:pt x="664" y="244"/>
                </a:lnTo>
                <a:lnTo>
                  <a:pt x="698" y="234"/>
                </a:lnTo>
                <a:lnTo>
                  <a:pt x="730" y="224"/>
                </a:lnTo>
                <a:lnTo>
                  <a:pt x="766" y="216"/>
                </a:lnTo>
                <a:lnTo>
                  <a:pt x="800" y="210"/>
                </a:lnTo>
                <a:lnTo>
                  <a:pt x="836" y="206"/>
                </a:lnTo>
                <a:lnTo>
                  <a:pt x="872" y="202"/>
                </a:lnTo>
                <a:lnTo>
                  <a:pt x="908" y="202"/>
                </a:lnTo>
                <a:lnTo>
                  <a:pt x="944" y="202"/>
                </a:lnTo>
                <a:lnTo>
                  <a:pt x="980" y="206"/>
                </a:lnTo>
                <a:lnTo>
                  <a:pt x="1014" y="210"/>
                </a:lnTo>
                <a:lnTo>
                  <a:pt x="1050" y="216"/>
                </a:lnTo>
                <a:lnTo>
                  <a:pt x="1084" y="224"/>
                </a:lnTo>
                <a:lnTo>
                  <a:pt x="1118" y="234"/>
                </a:lnTo>
                <a:lnTo>
                  <a:pt x="1150" y="244"/>
                </a:lnTo>
                <a:lnTo>
                  <a:pt x="1182" y="258"/>
                </a:lnTo>
                <a:lnTo>
                  <a:pt x="1214" y="272"/>
                </a:lnTo>
                <a:lnTo>
                  <a:pt x="1244" y="286"/>
                </a:lnTo>
                <a:lnTo>
                  <a:pt x="1274" y="304"/>
                </a:lnTo>
                <a:lnTo>
                  <a:pt x="1302" y="322"/>
                </a:lnTo>
                <a:lnTo>
                  <a:pt x="1330" y="342"/>
                </a:lnTo>
                <a:lnTo>
                  <a:pt x="1356" y="362"/>
                </a:lnTo>
                <a:lnTo>
                  <a:pt x="1382" y="386"/>
                </a:lnTo>
                <a:lnTo>
                  <a:pt x="1406" y="408"/>
                </a:lnTo>
                <a:lnTo>
                  <a:pt x="1430" y="432"/>
                </a:lnTo>
                <a:lnTo>
                  <a:pt x="1452" y="458"/>
                </a:lnTo>
                <a:lnTo>
                  <a:pt x="1474" y="486"/>
                </a:lnTo>
                <a:lnTo>
                  <a:pt x="1492" y="512"/>
                </a:lnTo>
                <a:lnTo>
                  <a:pt x="1512" y="542"/>
                </a:lnTo>
                <a:lnTo>
                  <a:pt x="1528" y="572"/>
                </a:lnTo>
                <a:lnTo>
                  <a:pt x="1544" y="602"/>
                </a:lnTo>
                <a:lnTo>
                  <a:pt x="1558" y="632"/>
                </a:lnTo>
                <a:lnTo>
                  <a:pt x="1570" y="664"/>
                </a:lnTo>
                <a:lnTo>
                  <a:pt x="1582" y="698"/>
                </a:lnTo>
                <a:lnTo>
                  <a:pt x="1592" y="732"/>
                </a:lnTo>
                <a:lnTo>
                  <a:pt x="1598" y="766"/>
                </a:lnTo>
                <a:lnTo>
                  <a:pt x="1606" y="800"/>
                </a:lnTo>
                <a:lnTo>
                  <a:pt x="1610" y="836"/>
                </a:lnTo>
                <a:lnTo>
                  <a:pt x="1612" y="872"/>
                </a:lnTo>
                <a:lnTo>
                  <a:pt x="1614" y="908"/>
                </a:lnTo>
                <a:lnTo>
                  <a:pt x="1612" y="944"/>
                </a:lnTo>
                <a:lnTo>
                  <a:pt x="1610" y="980"/>
                </a:lnTo>
                <a:lnTo>
                  <a:pt x="1606" y="1016"/>
                </a:lnTo>
                <a:lnTo>
                  <a:pt x="1598" y="1050"/>
                </a:lnTo>
                <a:lnTo>
                  <a:pt x="1592" y="1084"/>
                </a:lnTo>
                <a:lnTo>
                  <a:pt x="1582" y="1118"/>
                </a:lnTo>
                <a:lnTo>
                  <a:pt x="1570" y="1150"/>
                </a:lnTo>
                <a:lnTo>
                  <a:pt x="1558" y="1182"/>
                </a:lnTo>
                <a:lnTo>
                  <a:pt x="1544" y="1214"/>
                </a:lnTo>
                <a:lnTo>
                  <a:pt x="1528" y="1244"/>
                </a:lnTo>
                <a:lnTo>
                  <a:pt x="1512" y="1274"/>
                </a:lnTo>
                <a:lnTo>
                  <a:pt x="1492" y="1302"/>
                </a:lnTo>
                <a:lnTo>
                  <a:pt x="1474" y="1330"/>
                </a:lnTo>
                <a:lnTo>
                  <a:pt x="1452" y="1356"/>
                </a:lnTo>
                <a:lnTo>
                  <a:pt x="1430" y="1382"/>
                </a:lnTo>
                <a:lnTo>
                  <a:pt x="1406" y="1406"/>
                </a:lnTo>
                <a:lnTo>
                  <a:pt x="1382" y="1430"/>
                </a:lnTo>
                <a:lnTo>
                  <a:pt x="1356" y="1452"/>
                </a:lnTo>
                <a:lnTo>
                  <a:pt x="1330" y="1474"/>
                </a:lnTo>
                <a:lnTo>
                  <a:pt x="1302" y="1492"/>
                </a:lnTo>
                <a:lnTo>
                  <a:pt x="1274" y="1512"/>
                </a:lnTo>
                <a:lnTo>
                  <a:pt x="1244" y="1528"/>
                </a:lnTo>
                <a:lnTo>
                  <a:pt x="1214" y="1544"/>
                </a:lnTo>
                <a:lnTo>
                  <a:pt x="1182" y="1558"/>
                </a:lnTo>
                <a:lnTo>
                  <a:pt x="1150" y="1570"/>
                </a:lnTo>
                <a:lnTo>
                  <a:pt x="1118" y="1582"/>
                </a:lnTo>
                <a:lnTo>
                  <a:pt x="1084" y="1592"/>
                </a:lnTo>
                <a:lnTo>
                  <a:pt x="1050" y="1600"/>
                </a:lnTo>
                <a:lnTo>
                  <a:pt x="1014" y="1606"/>
                </a:lnTo>
                <a:lnTo>
                  <a:pt x="980" y="1610"/>
                </a:lnTo>
                <a:lnTo>
                  <a:pt x="944" y="1612"/>
                </a:lnTo>
                <a:lnTo>
                  <a:pt x="908" y="1614"/>
                </a:lnTo>
                <a:close/>
              </a:path>
            </a:pathLst>
          </a:custGeom>
          <a:solidFill>
            <a:srgbClr val="3CBBC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0488" name="组合 10"/>
          <p:cNvGrpSpPr/>
          <p:nvPr/>
        </p:nvGrpSpPr>
        <p:grpSpPr>
          <a:xfrm>
            <a:off x="2816225" y="3089275"/>
            <a:ext cx="2505075" cy="2503488"/>
            <a:chOff x="0" y="0"/>
            <a:chExt cx="2505301" cy="2503826"/>
          </a:xfrm>
        </p:grpSpPr>
        <p:sp>
          <p:nvSpPr>
            <p:cNvPr id="20544" name="Oval 676"/>
            <p:cNvSpPr/>
            <p:nvPr/>
          </p:nvSpPr>
          <p:spPr>
            <a:xfrm rot="-324743">
              <a:off x="0" y="0"/>
              <a:ext cx="2505301" cy="2503826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wrap="none" anchor="ctr"/>
            <a:p>
              <a:pPr eaLnBrk="1" hangingPunct="1"/>
              <a:endParaRPr lang="ko-KR" altLang="en-US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grpSp>
          <p:nvGrpSpPr>
            <p:cNvPr id="20545" name="组合 12"/>
            <p:cNvGrpSpPr/>
            <p:nvPr/>
          </p:nvGrpSpPr>
          <p:grpSpPr>
            <a:xfrm>
              <a:off x="329917" y="558116"/>
              <a:ext cx="1919569" cy="1378333"/>
              <a:chOff x="0" y="0"/>
              <a:chExt cx="1919569" cy="1378333"/>
            </a:xfrm>
          </p:grpSpPr>
          <p:sp>
            <p:nvSpPr>
              <p:cNvPr id="20546" name="文本框 13"/>
              <p:cNvSpPr txBox="1"/>
              <p:nvPr/>
            </p:nvSpPr>
            <p:spPr>
              <a:xfrm>
                <a:off x="389760" y="0"/>
                <a:ext cx="1102890" cy="5847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endPara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7" name="文本框 14"/>
              <p:cNvSpPr txBox="1"/>
              <p:nvPr/>
            </p:nvSpPr>
            <p:spPr>
              <a:xfrm>
                <a:off x="20579" y="536663"/>
                <a:ext cx="1898990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8" name="文本框 15"/>
              <p:cNvSpPr txBox="1"/>
              <p:nvPr/>
            </p:nvSpPr>
            <p:spPr>
              <a:xfrm>
                <a:off x="9856" y="788221"/>
                <a:ext cx="1898990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9" name="文本框 16"/>
              <p:cNvSpPr txBox="1"/>
              <p:nvPr/>
            </p:nvSpPr>
            <p:spPr>
              <a:xfrm>
                <a:off x="0" y="1039779"/>
                <a:ext cx="1898990" cy="3385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489" name="组合 17"/>
          <p:cNvGrpSpPr/>
          <p:nvPr/>
        </p:nvGrpSpPr>
        <p:grpSpPr>
          <a:xfrm>
            <a:off x="5926138" y="2605088"/>
            <a:ext cx="1674812" cy="1674812"/>
            <a:chOff x="0" y="0"/>
            <a:chExt cx="1674628" cy="1674627"/>
          </a:xfrm>
        </p:grpSpPr>
        <p:sp>
          <p:nvSpPr>
            <p:cNvPr id="20538" name="Oval 677"/>
            <p:cNvSpPr/>
            <p:nvPr/>
          </p:nvSpPr>
          <p:spPr>
            <a:xfrm rot="-324743">
              <a:off x="0" y="0"/>
              <a:ext cx="1674628" cy="1674627"/>
            </a:xfrm>
            <a:prstGeom prst="ellipse">
              <a:avLst/>
            </a:prstGeom>
            <a:solidFill>
              <a:srgbClr val="7E7E7D"/>
            </a:solidFill>
            <a:ln w="9525">
              <a:noFill/>
            </a:ln>
          </p:spPr>
          <p:txBody>
            <a:bodyPr wrap="none" anchor="ctr"/>
            <a:p>
              <a:pPr eaLnBrk="1" hangingPunct="1"/>
              <a:endParaRPr lang="ko-KR" altLang="en-US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grpSp>
          <p:nvGrpSpPr>
            <p:cNvPr id="20539" name="组合 19"/>
            <p:cNvGrpSpPr/>
            <p:nvPr/>
          </p:nvGrpSpPr>
          <p:grpSpPr>
            <a:xfrm>
              <a:off x="157509" y="178390"/>
              <a:ext cx="1384323" cy="1238035"/>
              <a:chOff x="0" y="0"/>
              <a:chExt cx="1384323" cy="1238035"/>
            </a:xfrm>
          </p:grpSpPr>
          <p:sp>
            <p:nvSpPr>
              <p:cNvPr id="20540" name="文本框 20"/>
              <p:cNvSpPr txBox="1"/>
              <p:nvPr/>
            </p:nvSpPr>
            <p:spPr>
              <a:xfrm>
                <a:off x="281433" y="0"/>
                <a:ext cx="1102890" cy="461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1" name="文本框 21"/>
              <p:cNvSpPr txBox="1"/>
              <p:nvPr/>
            </p:nvSpPr>
            <p:spPr>
              <a:xfrm>
                <a:off x="20579" y="463186"/>
                <a:ext cx="1363744" cy="2616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2" name="文本框 22"/>
              <p:cNvSpPr txBox="1"/>
              <p:nvPr/>
            </p:nvSpPr>
            <p:spPr>
              <a:xfrm>
                <a:off x="9856" y="714745"/>
                <a:ext cx="1374467" cy="2616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3" name="文本框 23"/>
              <p:cNvSpPr txBox="1"/>
              <p:nvPr/>
            </p:nvSpPr>
            <p:spPr>
              <a:xfrm>
                <a:off x="0" y="966303"/>
                <a:ext cx="1331677" cy="2717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1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490" name="组合 24"/>
          <p:cNvGrpSpPr/>
          <p:nvPr/>
        </p:nvGrpSpPr>
        <p:grpSpPr>
          <a:xfrm>
            <a:off x="8153400" y="3621088"/>
            <a:ext cx="1528763" cy="1466850"/>
            <a:chOff x="0" y="0"/>
            <a:chExt cx="1528064" cy="1466590"/>
          </a:xfrm>
        </p:grpSpPr>
        <p:sp>
          <p:nvSpPr>
            <p:cNvPr id="20532" name="Oval 680"/>
            <p:cNvSpPr/>
            <p:nvPr/>
          </p:nvSpPr>
          <p:spPr>
            <a:xfrm rot="-324743">
              <a:off x="0" y="0"/>
              <a:ext cx="1466590" cy="1466590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wrap="none" anchor="ctr"/>
            <a:p>
              <a:pPr eaLnBrk="1" hangingPunct="1"/>
              <a:endParaRPr lang="ko-KR" altLang="en-US" dirty="0">
                <a:solidFill>
                  <a:srgbClr val="0000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grpSp>
          <p:nvGrpSpPr>
            <p:cNvPr id="20533" name="组合 26"/>
            <p:cNvGrpSpPr/>
            <p:nvPr/>
          </p:nvGrpSpPr>
          <p:grpSpPr>
            <a:xfrm>
              <a:off x="132724" y="200889"/>
              <a:ext cx="1395340" cy="992243"/>
              <a:chOff x="0" y="0"/>
              <a:chExt cx="1395340" cy="992243"/>
            </a:xfrm>
          </p:grpSpPr>
          <p:sp>
            <p:nvSpPr>
              <p:cNvPr id="20534" name="文本框 27"/>
              <p:cNvSpPr txBox="1"/>
              <p:nvPr/>
            </p:nvSpPr>
            <p:spPr>
              <a:xfrm>
                <a:off x="292450" y="0"/>
                <a:ext cx="1102890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35" name="文本框 28"/>
              <p:cNvSpPr txBox="1"/>
              <p:nvPr/>
            </p:nvSpPr>
            <p:spPr>
              <a:xfrm>
                <a:off x="19712" y="400110"/>
                <a:ext cx="1286377" cy="2616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36" name="文本框 29"/>
              <p:cNvSpPr txBox="1"/>
              <p:nvPr/>
            </p:nvSpPr>
            <p:spPr>
              <a:xfrm>
                <a:off x="9856" y="588069"/>
                <a:ext cx="1296233" cy="2539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37" name="文本框 30"/>
              <p:cNvSpPr txBox="1"/>
              <p:nvPr/>
            </p:nvSpPr>
            <p:spPr>
              <a:xfrm>
                <a:off x="0" y="738327"/>
                <a:ext cx="1306089" cy="2539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zh-CN" altLang="en-US" sz="1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491" name="Groupe 2052"/>
          <p:cNvGrpSpPr/>
          <p:nvPr/>
        </p:nvGrpSpPr>
        <p:grpSpPr>
          <a:xfrm>
            <a:off x="1546225" y="2249488"/>
            <a:ext cx="987425" cy="1544637"/>
            <a:chOff x="0" y="0"/>
            <a:chExt cx="2206625" cy="3448051"/>
          </a:xfrm>
        </p:grpSpPr>
        <p:sp>
          <p:nvSpPr>
            <p:cNvPr id="20520" name="Freeform 6"/>
            <p:cNvSpPr/>
            <p:nvPr/>
          </p:nvSpPr>
          <p:spPr>
            <a:xfrm>
              <a:off x="931862" y="655638"/>
              <a:ext cx="268288" cy="498475"/>
            </a:xfrm>
            <a:custGeom>
              <a:avLst/>
              <a:gdLst>
                <a:gd name="txL" fmla="*/ 0 w 169"/>
                <a:gd name="txT" fmla="*/ 0 h 314"/>
                <a:gd name="txR" fmla="*/ 169 w 169"/>
                <a:gd name="txB" fmla="*/ 314 h 314"/>
              </a:gdLst>
              <a:ahLst/>
              <a:cxnLst>
                <a:cxn ang="0">
                  <a:pos x="425907994" y="123488450"/>
                </a:cxn>
                <a:cxn ang="0">
                  <a:pos x="425907994" y="123488450"/>
                </a:cxn>
                <a:cxn ang="0">
                  <a:pos x="413306395" y="90725625"/>
                </a:cxn>
                <a:cxn ang="0">
                  <a:pos x="403225751" y="63004700"/>
                </a:cxn>
                <a:cxn ang="0">
                  <a:pos x="390625740" y="40322500"/>
                </a:cxn>
                <a:cxn ang="0">
                  <a:pos x="388104786" y="35282188"/>
                </a:cxn>
                <a:cxn ang="0">
                  <a:pos x="378024142" y="27722513"/>
                </a:cxn>
                <a:cxn ang="0">
                  <a:pos x="355343487" y="17641888"/>
                </a:cxn>
                <a:cxn ang="0">
                  <a:pos x="307459636" y="2520950"/>
                </a:cxn>
                <a:cxn ang="0">
                  <a:pos x="287298348" y="0"/>
                </a:cxn>
                <a:cxn ang="0">
                  <a:pos x="267137060" y="0"/>
                </a:cxn>
                <a:cxn ang="0">
                  <a:pos x="246975773" y="5040313"/>
                </a:cxn>
                <a:cxn ang="0">
                  <a:pos x="234375762" y="12601575"/>
                </a:cxn>
                <a:cxn ang="0">
                  <a:pos x="221774163" y="25201563"/>
                </a:cxn>
                <a:cxn ang="0">
                  <a:pos x="209174152" y="40322500"/>
                </a:cxn>
                <a:cxn ang="0">
                  <a:pos x="191532232" y="60483750"/>
                </a:cxn>
                <a:cxn ang="0">
                  <a:pos x="176411266" y="73085325"/>
                </a:cxn>
                <a:cxn ang="0">
                  <a:pos x="163811255" y="85685313"/>
                </a:cxn>
                <a:cxn ang="0">
                  <a:pos x="153730612" y="100806250"/>
                </a:cxn>
                <a:cxn ang="0">
                  <a:pos x="143649968" y="113407825"/>
                </a:cxn>
                <a:cxn ang="0">
                  <a:pos x="131048369" y="123488450"/>
                </a:cxn>
                <a:cxn ang="0">
                  <a:pos x="118448358" y="138609388"/>
                </a:cxn>
                <a:cxn ang="0">
                  <a:pos x="100806438" y="158770638"/>
                </a:cxn>
                <a:cxn ang="0">
                  <a:pos x="88206427" y="181451250"/>
                </a:cxn>
                <a:cxn ang="0">
                  <a:pos x="68045139" y="201612500"/>
                </a:cxn>
                <a:cxn ang="0">
                  <a:pos x="32762886" y="234375325"/>
                </a:cxn>
                <a:cxn ang="0">
                  <a:pos x="17641920" y="249496263"/>
                </a:cxn>
                <a:cxn ang="0">
                  <a:pos x="12601598" y="259576888"/>
                </a:cxn>
                <a:cxn ang="0">
                  <a:pos x="12601598" y="267136563"/>
                </a:cxn>
                <a:cxn ang="0">
                  <a:pos x="12601598" y="312499375"/>
                </a:cxn>
                <a:cxn ang="0">
                  <a:pos x="17641920" y="335181575"/>
                </a:cxn>
                <a:cxn ang="0">
                  <a:pos x="12601598" y="352821875"/>
                </a:cxn>
                <a:cxn ang="0">
                  <a:pos x="7561277" y="372983125"/>
                </a:cxn>
                <a:cxn ang="0">
                  <a:pos x="2520955" y="395665325"/>
                </a:cxn>
                <a:cxn ang="0">
                  <a:pos x="0" y="435987825"/>
                </a:cxn>
                <a:cxn ang="0">
                  <a:pos x="2520955" y="458668438"/>
                </a:cxn>
                <a:cxn ang="0">
                  <a:pos x="10080644" y="483870000"/>
                </a:cxn>
                <a:cxn ang="0">
                  <a:pos x="25201609" y="539313438"/>
                </a:cxn>
                <a:cxn ang="0">
                  <a:pos x="32762886" y="559474688"/>
                </a:cxn>
                <a:cxn ang="0">
                  <a:pos x="45362897" y="584676250"/>
                </a:cxn>
                <a:cxn ang="0">
                  <a:pos x="57964496" y="607358450"/>
                </a:cxn>
                <a:cxn ang="0">
                  <a:pos x="68045139" y="635079375"/>
                </a:cxn>
                <a:cxn ang="0">
                  <a:pos x="78125783" y="657761575"/>
                </a:cxn>
                <a:cxn ang="0">
                  <a:pos x="88206427" y="680442188"/>
                </a:cxn>
                <a:cxn ang="0">
                  <a:pos x="103327393" y="700603438"/>
                </a:cxn>
                <a:cxn ang="0">
                  <a:pos x="123488680" y="713205013"/>
                </a:cxn>
                <a:cxn ang="0">
                  <a:pos x="131048369" y="718245325"/>
                </a:cxn>
                <a:cxn ang="0">
                  <a:pos x="141129013" y="728325950"/>
                </a:cxn>
                <a:cxn ang="0">
                  <a:pos x="153730612" y="751006563"/>
                </a:cxn>
                <a:cxn ang="0">
                  <a:pos x="158770933" y="773688763"/>
                </a:cxn>
                <a:cxn ang="0">
                  <a:pos x="163811255" y="781248438"/>
                </a:cxn>
                <a:cxn ang="0">
                  <a:pos x="211693520" y="791329063"/>
                </a:cxn>
                <a:cxn ang="0">
                  <a:pos x="375504775" y="773688763"/>
                </a:cxn>
                <a:cxn ang="0">
                  <a:pos x="425907994" y="123488450"/>
                </a:cxn>
              </a:cxnLst>
              <a:rect l="txL" t="txT" r="txR" b="txB"/>
              <a:pathLst>
                <a:path w="169" h="314">
                  <a:moveTo>
                    <a:pt x="169" y="49"/>
                  </a:moveTo>
                  <a:lnTo>
                    <a:pt x="169" y="49"/>
                  </a:lnTo>
                  <a:lnTo>
                    <a:pt x="164" y="36"/>
                  </a:lnTo>
                  <a:lnTo>
                    <a:pt x="160" y="25"/>
                  </a:lnTo>
                  <a:lnTo>
                    <a:pt x="155" y="16"/>
                  </a:lnTo>
                  <a:lnTo>
                    <a:pt x="154" y="14"/>
                  </a:lnTo>
                  <a:lnTo>
                    <a:pt x="150" y="11"/>
                  </a:lnTo>
                  <a:lnTo>
                    <a:pt x="141" y="7"/>
                  </a:lnTo>
                  <a:lnTo>
                    <a:pt x="122" y="1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8" y="2"/>
                  </a:lnTo>
                  <a:lnTo>
                    <a:pt x="93" y="5"/>
                  </a:lnTo>
                  <a:lnTo>
                    <a:pt x="88" y="10"/>
                  </a:lnTo>
                  <a:lnTo>
                    <a:pt x="83" y="16"/>
                  </a:lnTo>
                  <a:lnTo>
                    <a:pt x="76" y="24"/>
                  </a:lnTo>
                  <a:lnTo>
                    <a:pt x="70" y="29"/>
                  </a:lnTo>
                  <a:lnTo>
                    <a:pt x="65" y="34"/>
                  </a:lnTo>
                  <a:lnTo>
                    <a:pt x="61" y="40"/>
                  </a:lnTo>
                  <a:lnTo>
                    <a:pt x="57" y="45"/>
                  </a:lnTo>
                  <a:lnTo>
                    <a:pt x="52" y="49"/>
                  </a:lnTo>
                  <a:lnTo>
                    <a:pt x="47" y="55"/>
                  </a:lnTo>
                  <a:lnTo>
                    <a:pt x="40" y="63"/>
                  </a:lnTo>
                  <a:lnTo>
                    <a:pt x="35" y="72"/>
                  </a:lnTo>
                  <a:lnTo>
                    <a:pt x="27" y="80"/>
                  </a:lnTo>
                  <a:lnTo>
                    <a:pt x="13" y="93"/>
                  </a:lnTo>
                  <a:lnTo>
                    <a:pt x="7" y="99"/>
                  </a:lnTo>
                  <a:lnTo>
                    <a:pt x="5" y="103"/>
                  </a:lnTo>
                  <a:lnTo>
                    <a:pt x="5" y="106"/>
                  </a:lnTo>
                  <a:lnTo>
                    <a:pt x="5" y="124"/>
                  </a:lnTo>
                  <a:lnTo>
                    <a:pt x="7" y="133"/>
                  </a:lnTo>
                  <a:lnTo>
                    <a:pt x="5" y="140"/>
                  </a:lnTo>
                  <a:lnTo>
                    <a:pt x="3" y="148"/>
                  </a:lnTo>
                  <a:lnTo>
                    <a:pt x="1" y="157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2"/>
                  </a:lnTo>
                  <a:lnTo>
                    <a:pt x="10" y="214"/>
                  </a:lnTo>
                  <a:lnTo>
                    <a:pt x="13" y="222"/>
                  </a:lnTo>
                  <a:lnTo>
                    <a:pt x="18" y="232"/>
                  </a:lnTo>
                  <a:lnTo>
                    <a:pt x="23" y="241"/>
                  </a:lnTo>
                  <a:lnTo>
                    <a:pt x="27" y="252"/>
                  </a:lnTo>
                  <a:lnTo>
                    <a:pt x="31" y="261"/>
                  </a:lnTo>
                  <a:lnTo>
                    <a:pt x="35" y="270"/>
                  </a:lnTo>
                  <a:lnTo>
                    <a:pt x="41" y="278"/>
                  </a:lnTo>
                  <a:lnTo>
                    <a:pt x="49" y="283"/>
                  </a:lnTo>
                  <a:lnTo>
                    <a:pt x="52" y="285"/>
                  </a:lnTo>
                  <a:lnTo>
                    <a:pt x="56" y="289"/>
                  </a:lnTo>
                  <a:lnTo>
                    <a:pt x="61" y="298"/>
                  </a:lnTo>
                  <a:lnTo>
                    <a:pt x="63" y="307"/>
                  </a:lnTo>
                  <a:lnTo>
                    <a:pt x="65" y="310"/>
                  </a:lnTo>
                  <a:lnTo>
                    <a:pt x="84" y="314"/>
                  </a:lnTo>
                  <a:lnTo>
                    <a:pt x="149" y="307"/>
                  </a:lnTo>
                  <a:lnTo>
                    <a:pt x="169" y="49"/>
                  </a:lnTo>
                  <a:close/>
                </a:path>
              </a:pathLst>
            </a:custGeom>
            <a:solidFill>
              <a:srgbClr val="56361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1" name="Freeform 7"/>
            <p:cNvSpPr/>
            <p:nvPr/>
          </p:nvSpPr>
          <p:spPr>
            <a:xfrm>
              <a:off x="987425" y="719138"/>
              <a:ext cx="363538" cy="476250"/>
            </a:xfrm>
            <a:custGeom>
              <a:avLst/>
              <a:gdLst>
                <a:gd name="txL" fmla="*/ 0 w 229"/>
                <a:gd name="txT" fmla="*/ 0 h 300"/>
                <a:gd name="txR" fmla="*/ 229 w 229"/>
                <a:gd name="txB" fmla="*/ 300 h 300"/>
              </a:gdLst>
              <a:ahLst/>
              <a:cxnLst>
                <a:cxn ang="0">
                  <a:pos x="531754494" y="723285638"/>
                </a:cxn>
                <a:cxn ang="0">
                  <a:pos x="536794813" y="630039063"/>
                </a:cxn>
                <a:cxn ang="0">
                  <a:pos x="546875452" y="592237513"/>
                </a:cxn>
                <a:cxn ang="0">
                  <a:pos x="574596415" y="521673138"/>
                </a:cxn>
                <a:cxn ang="0">
                  <a:pos x="569556096" y="385584700"/>
                </a:cxn>
                <a:cxn ang="0">
                  <a:pos x="564515776" y="312499375"/>
                </a:cxn>
                <a:cxn ang="0">
                  <a:pos x="541835133" y="277217188"/>
                </a:cxn>
                <a:cxn ang="0">
                  <a:pos x="519152902" y="246975313"/>
                </a:cxn>
                <a:cxn ang="0">
                  <a:pos x="488910985" y="173891575"/>
                </a:cxn>
                <a:cxn ang="0">
                  <a:pos x="473790027" y="148690013"/>
                </a:cxn>
                <a:cxn ang="0">
                  <a:pos x="443548110" y="118448138"/>
                </a:cxn>
                <a:cxn ang="0">
                  <a:pos x="425907786" y="103327200"/>
                </a:cxn>
                <a:cxn ang="0">
                  <a:pos x="403225555" y="57964388"/>
                </a:cxn>
                <a:cxn ang="0">
                  <a:pos x="375504591" y="25201563"/>
                </a:cxn>
                <a:cxn ang="0">
                  <a:pos x="330141717" y="2520950"/>
                </a:cxn>
                <a:cxn ang="0">
                  <a:pos x="269657883" y="2520950"/>
                </a:cxn>
                <a:cxn ang="0">
                  <a:pos x="163811175" y="17641888"/>
                </a:cxn>
                <a:cxn ang="0">
                  <a:pos x="136088625" y="32762825"/>
                </a:cxn>
                <a:cxn ang="0">
                  <a:pos x="75604791" y="95765938"/>
                </a:cxn>
                <a:cxn ang="0">
                  <a:pos x="63004787" y="123488450"/>
                </a:cxn>
                <a:cxn ang="0">
                  <a:pos x="65524153" y="141128750"/>
                </a:cxn>
                <a:cxn ang="0">
                  <a:pos x="98287023" y="194052825"/>
                </a:cxn>
                <a:cxn ang="0">
                  <a:pos x="110887028" y="221773750"/>
                </a:cxn>
                <a:cxn ang="0">
                  <a:pos x="118448300" y="284778450"/>
                </a:cxn>
                <a:cxn ang="0">
                  <a:pos x="120967666" y="355342825"/>
                </a:cxn>
                <a:cxn ang="0">
                  <a:pos x="141128944" y="380544388"/>
                </a:cxn>
                <a:cxn ang="0">
                  <a:pos x="163811175" y="400705638"/>
                </a:cxn>
                <a:cxn ang="0">
                  <a:pos x="166330541" y="415826575"/>
                </a:cxn>
                <a:cxn ang="0">
                  <a:pos x="156249902" y="435987825"/>
                </a:cxn>
                <a:cxn ang="0">
                  <a:pos x="108367662" y="433466875"/>
                </a:cxn>
                <a:cxn ang="0">
                  <a:pos x="57964467" y="418345938"/>
                </a:cxn>
                <a:cxn ang="0">
                  <a:pos x="32762870" y="418345938"/>
                </a:cxn>
                <a:cxn ang="0">
                  <a:pos x="12601592" y="433466875"/>
                </a:cxn>
                <a:cxn ang="0">
                  <a:pos x="0" y="456149075"/>
                </a:cxn>
                <a:cxn ang="0">
                  <a:pos x="0" y="478829688"/>
                </a:cxn>
                <a:cxn ang="0">
                  <a:pos x="15120958" y="501511888"/>
                </a:cxn>
                <a:cxn ang="0">
                  <a:pos x="52924148" y="526713450"/>
                </a:cxn>
                <a:cxn ang="0">
                  <a:pos x="120967666" y="556955325"/>
                </a:cxn>
                <a:cxn ang="0">
                  <a:pos x="148690217" y="559474688"/>
                </a:cxn>
                <a:cxn ang="0">
                  <a:pos x="158770856" y="561995638"/>
                </a:cxn>
                <a:cxn ang="0">
                  <a:pos x="176411180" y="594756875"/>
                </a:cxn>
                <a:cxn ang="0">
                  <a:pos x="199093411" y="670361563"/>
                </a:cxn>
                <a:cxn ang="0">
                  <a:pos x="209174050" y="715724375"/>
                </a:cxn>
                <a:cxn ang="0">
                  <a:pos x="231854694" y="735885625"/>
                </a:cxn>
                <a:cxn ang="0">
                  <a:pos x="274698203" y="751006563"/>
                </a:cxn>
                <a:cxn ang="0">
                  <a:pos x="531754494" y="723285638"/>
                </a:cxn>
              </a:cxnLst>
              <a:rect l="txL" t="txT" r="txR" b="txB"/>
              <a:pathLst>
                <a:path w="229" h="300">
                  <a:moveTo>
                    <a:pt x="211" y="287"/>
                  </a:moveTo>
                  <a:lnTo>
                    <a:pt x="211" y="287"/>
                  </a:lnTo>
                  <a:lnTo>
                    <a:pt x="212" y="267"/>
                  </a:lnTo>
                  <a:lnTo>
                    <a:pt x="213" y="250"/>
                  </a:lnTo>
                  <a:lnTo>
                    <a:pt x="215" y="241"/>
                  </a:lnTo>
                  <a:lnTo>
                    <a:pt x="217" y="235"/>
                  </a:lnTo>
                  <a:lnTo>
                    <a:pt x="226" y="217"/>
                  </a:lnTo>
                  <a:lnTo>
                    <a:pt x="228" y="207"/>
                  </a:lnTo>
                  <a:lnTo>
                    <a:pt x="229" y="192"/>
                  </a:lnTo>
                  <a:lnTo>
                    <a:pt x="226" y="153"/>
                  </a:lnTo>
                  <a:lnTo>
                    <a:pt x="225" y="137"/>
                  </a:lnTo>
                  <a:lnTo>
                    <a:pt x="224" y="124"/>
                  </a:lnTo>
                  <a:lnTo>
                    <a:pt x="220" y="116"/>
                  </a:lnTo>
                  <a:lnTo>
                    <a:pt x="215" y="110"/>
                  </a:lnTo>
                  <a:lnTo>
                    <a:pt x="209" y="103"/>
                  </a:lnTo>
                  <a:lnTo>
                    <a:pt x="206" y="98"/>
                  </a:lnTo>
                  <a:lnTo>
                    <a:pt x="199" y="84"/>
                  </a:lnTo>
                  <a:lnTo>
                    <a:pt x="194" y="69"/>
                  </a:lnTo>
                  <a:lnTo>
                    <a:pt x="191" y="64"/>
                  </a:lnTo>
                  <a:lnTo>
                    <a:pt x="188" y="59"/>
                  </a:lnTo>
                  <a:lnTo>
                    <a:pt x="182" y="54"/>
                  </a:lnTo>
                  <a:lnTo>
                    <a:pt x="176" y="47"/>
                  </a:lnTo>
                  <a:lnTo>
                    <a:pt x="172" y="45"/>
                  </a:lnTo>
                  <a:lnTo>
                    <a:pt x="169" y="41"/>
                  </a:lnTo>
                  <a:lnTo>
                    <a:pt x="164" y="32"/>
                  </a:lnTo>
                  <a:lnTo>
                    <a:pt x="160" y="23"/>
                  </a:lnTo>
                  <a:lnTo>
                    <a:pt x="155" y="15"/>
                  </a:lnTo>
                  <a:lnTo>
                    <a:pt x="149" y="10"/>
                  </a:lnTo>
                  <a:lnTo>
                    <a:pt x="141" y="5"/>
                  </a:lnTo>
                  <a:lnTo>
                    <a:pt x="131" y="1"/>
                  </a:lnTo>
                  <a:lnTo>
                    <a:pt x="120" y="0"/>
                  </a:lnTo>
                  <a:lnTo>
                    <a:pt x="107" y="1"/>
                  </a:lnTo>
                  <a:lnTo>
                    <a:pt x="91" y="2"/>
                  </a:lnTo>
                  <a:lnTo>
                    <a:pt x="65" y="7"/>
                  </a:lnTo>
                  <a:lnTo>
                    <a:pt x="61" y="9"/>
                  </a:lnTo>
                  <a:lnTo>
                    <a:pt x="54" y="13"/>
                  </a:lnTo>
                  <a:lnTo>
                    <a:pt x="41" y="25"/>
                  </a:lnTo>
                  <a:lnTo>
                    <a:pt x="30" y="38"/>
                  </a:lnTo>
                  <a:lnTo>
                    <a:pt x="26" y="44"/>
                  </a:lnTo>
                  <a:lnTo>
                    <a:pt x="25" y="49"/>
                  </a:lnTo>
                  <a:lnTo>
                    <a:pt x="25" y="53"/>
                  </a:lnTo>
                  <a:lnTo>
                    <a:pt x="26" y="56"/>
                  </a:lnTo>
                  <a:lnTo>
                    <a:pt x="32" y="67"/>
                  </a:lnTo>
                  <a:lnTo>
                    <a:pt x="39" y="77"/>
                  </a:lnTo>
                  <a:lnTo>
                    <a:pt x="43" y="82"/>
                  </a:lnTo>
                  <a:lnTo>
                    <a:pt x="44" y="88"/>
                  </a:lnTo>
                  <a:lnTo>
                    <a:pt x="47" y="99"/>
                  </a:lnTo>
                  <a:lnTo>
                    <a:pt x="47" y="113"/>
                  </a:lnTo>
                  <a:lnTo>
                    <a:pt x="48" y="138"/>
                  </a:lnTo>
                  <a:lnTo>
                    <a:pt x="48" y="141"/>
                  </a:lnTo>
                  <a:lnTo>
                    <a:pt x="50" y="144"/>
                  </a:lnTo>
                  <a:lnTo>
                    <a:pt x="56" y="151"/>
                  </a:lnTo>
                  <a:lnTo>
                    <a:pt x="62" y="156"/>
                  </a:lnTo>
                  <a:lnTo>
                    <a:pt x="65" y="159"/>
                  </a:lnTo>
                  <a:lnTo>
                    <a:pt x="66" y="163"/>
                  </a:lnTo>
                  <a:lnTo>
                    <a:pt x="66" y="165"/>
                  </a:lnTo>
                  <a:lnTo>
                    <a:pt x="65" y="168"/>
                  </a:lnTo>
                  <a:lnTo>
                    <a:pt x="62" y="173"/>
                  </a:lnTo>
                  <a:lnTo>
                    <a:pt x="58" y="177"/>
                  </a:lnTo>
                  <a:lnTo>
                    <a:pt x="43" y="172"/>
                  </a:lnTo>
                  <a:lnTo>
                    <a:pt x="30" y="168"/>
                  </a:lnTo>
                  <a:lnTo>
                    <a:pt x="23" y="166"/>
                  </a:lnTo>
                  <a:lnTo>
                    <a:pt x="17" y="166"/>
                  </a:lnTo>
                  <a:lnTo>
                    <a:pt x="13" y="166"/>
                  </a:lnTo>
                  <a:lnTo>
                    <a:pt x="9" y="169"/>
                  </a:lnTo>
                  <a:lnTo>
                    <a:pt x="5" y="172"/>
                  </a:lnTo>
                  <a:lnTo>
                    <a:pt x="3" y="175"/>
                  </a:lnTo>
                  <a:lnTo>
                    <a:pt x="0" y="181"/>
                  </a:lnTo>
                  <a:lnTo>
                    <a:pt x="0" y="185"/>
                  </a:lnTo>
                  <a:lnTo>
                    <a:pt x="0" y="190"/>
                  </a:lnTo>
                  <a:lnTo>
                    <a:pt x="3" y="195"/>
                  </a:lnTo>
                  <a:lnTo>
                    <a:pt x="6" y="199"/>
                  </a:lnTo>
                  <a:lnTo>
                    <a:pt x="13" y="204"/>
                  </a:lnTo>
                  <a:lnTo>
                    <a:pt x="21" y="209"/>
                  </a:lnTo>
                  <a:lnTo>
                    <a:pt x="30" y="213"/>
                  </a:lnTo>
                  <a:lnTo>
                    <a:pt x="48" y="221"/>
                  </a:lnTo>
                  <a:lnTo>
                    <a:pt x="54" y="222"/>
                  </a:lnTo>
                  <a:lnTo>
                    <a:pt x="59" y="222"/>
                  </a:lnTo>
                  <a:lnTo>
                    <a:pt x="61" y="222"/>
                  </a:lnTo>
                  <a:lnTo>
                    <a:pt x="63" y="223"/>
                  </a:lnTo>
                  <a:lnTo>
                    <a:pt x="66" y="228"/>
                  </a:lnTo>
                  <a:lnTo>
                    <a:pt x="70" y="236"/>
                  </a:lnTo>
                  <a:lnTo>
                    <a:pt x="74" y="245"/>
                  </a:lnTo>
                  <a:lnTo>
                    <a:pt x="79" y="266"/>
                  </a:lnTo>
                  <a:lnTo>
                    <a:pt x="81" y="280"/>
                  </a:lnTo>
                  <a:lnTo>
                    <a:pt x="83" y="284"/>
                  </a:lnTo>
                  <a:lnTo>
                    <a:pt x="87" y="288"/>
                  </a:lnTo>
                  <a:lnTo>
                    <a:pt x="92" y="292"/>
                  </a:lnTo>
                  <a:lnTo>
                    <a:pt x="97" y="294"/>
                  </a:lnTo>
                  <a:lnTo>
                    <a:pt x="109" y="298"/>
                  </a:lnTo>
                  <a:lnTo>
                    <a:pt x="114" y="300"/>
                  </a:lnTo>
                  <a:lnTo>
                    <a:pt x="211" y="287"/>
                  </a:lnTo>
                  <a:close/>
                </a:path>
              </a:pathLst>
            </a:custGeom>
            <a:solidFill>
              <a:srgbClr val="FFCDA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2" name="Freeform 8"/>
            <p:cNvSpPr/>
            <p:nvPr/>
          </p:nvSpPr>
          <p:spPr>
            <a:xfrm>
              <a:off x="0" y="792163"/>
              <a:ext cx="209550" cy="287338"/>
            </a:xfrm>
            <a:custGeom>
              <a:avLst/>
              <a:gdLst>
                <a:gd name="txL" fmla="*/ 0 w 132"/>
                <a:gd name="txT" fmla="*/ 0 h 181"/>
                <a:gd name="txR" fmla="*/ 132 w 132"/>
                <a:gd name="txB" fmla="*/ 181 h 181"/>
              </a:gdLst>
              <a:ahLst/>
              <a:cxnLst>
                <a:cxn ang="0">
                  <a:pos x="63004700" y="330141837"/>
                </a:cxn>
                <a:cxn ang="0">
                  <a:pos x="63004700" y="330141837"/>
                </a:cxn>
                <a:cxn ang="0">
                  <a:pos x="52924075" y="309980552"/>
                </a:cxn>
                <a:cxn ang="0">
                  <a:pos x="40322500" y="284778946"/>
                </a:cxn>
                <a:cxn ang="0">
                  <a:pos x="20161250" y="239416054"/>
                </a:cxn>
                <a:cxn ang="0">
                  <a:pos x="12601575" y="214214448"/>
                </a:cxn>
                <a:cxn ang="0">
                  <a:pos x="2520950" y="178932199"/>
                </a:cxn>
                <a:cxn ang="0">
                  <a:pos x="0" y="141128996"/>
                </a:cxn>
                <a:cxn ang="0">
                  <a:pos x="0" y="128528986"/>
                </a:cxn>
                <a:cxn ang="0">
                  <a:pos x="0" y="113408022"/>
                </a:cxn>
                <a:cxn ang="0">
                  <a:pos x="7561263" y="98287059"/>
                </a:cxn>
                <a:cxn ang="0">
                  <a:pos x="17641888" y="85685462"/>
                </a:cxn>
                <a:cxn ang="0">
                  <a:pos x="22682200" y="75604819"/>
                </a:cxn>
                <a:cxn ang="0">
                  <a:pos x="32762825" y="73085452"/>
                </a:cxn>
                <a:cxn ang="0">
                  <a:pos x="57964388" y="65524177"/>
                </a:cxn>
                <a:cxn ang="0">
                  <a:pos x="70564375" y="63004810"/>
                </a:cxn>
                <a:cxn ang="0">
                  <a:pos x="78125638" y="55443534"/>
                </a:cxn>
                <a:cxn ang="0">
                  <a:pos x="80645000" y="52924167"/>
                </a:cxn>
                <a:cxn ang="0">
                  <a:pos x="85685313" y="42843525"/>
                </a:cxn>
                <a:cxn ang="0">
                  <a:pos x="95765938" y="32762882"/>
                </a:cxn>
                <a:cxn ang="0">
                  <a:pos x="103327200" y="25201606"/>
                </a:cxn>
                <a:cxn ang="0">
                  <a:pos x="113407825" y="22682239"/>
                </a:cxn>
                <a:cxn ang="0">
                  <a:pos x="141128750" y="22682239"/>
                </a:cxn>
                <a:cxn ang="0">
                  <a:pos x="153730325" y="22682239"/>
                </a:cxn>
                <a:cxn ang="0">
                  <a:pos x="168851263" y="22682239"/>
                </a:cxn>
                <a:cxn ang="0">
                  <a:pos x="196572188" y="10080643"/>
                </a:cxn>
                <a:cxn ang="0">
                  <a:pos x="209173763" y="2520954"/>
                </a:cxn>
                <a:cxn ang="0">
                  <a:pos x="219254388" y="0"/>
                </a:cxn>
                <a:cxn ang="0">
                  <a:pos x="236894688" y="7561276"/>
                </a:cxn>
                <a:cxn ang="0">
                  <a:pos x="252015625" y="10080643"/>
                </a:cxn>
                <a:cxn ang="0">
                  <a:pos x="264617200" y="10080643"/>
                </a:cxn>
                <a:cxn ang="0">
                  <a:pos x="277217188" y="7561276"/>
                </a:cxn>
                <a:cxn ang="0">
                  <a:pos x="297378438" y="10080643"/>
                </a:cxn>
                <a:cxn ang="0">
                  <a:pos x="315020325" y="12601597"/>
                </a:cxn>
                <a:cxn ang="0">
                  <a:pos x="322580000" y="17641918"/>
                </a:cxn>
                <a:cxn ang="0">
                  <a:pos x="325100950" y="20161285"/>
                </a:cxn>
                <a:cxn ang="0">
                  <a:pos x="330141263" y="40322570"/>
                </a:cxn>
                <a:cxn ang="0">
                  <a:pos x="332660625" y="80645140"/>
                </a:cxn>
                <a:cxn ang="0">
                  <a:pos x="330141263" y="128528986"/>
                </a:cxn>
                <a:cxn ang="0">
                  <a:pos x="325100950" y="163811235"/>
                </a:cxn>
                <a:cxn ang="0">
                  <a:pos x="315020325" y="246975742"/>
                </a:cxn>
                <a:cxn ang="0">
                  <a:pos x="312499375" y="299899909"/>
                </a:cxn>
                <a:cxn ang="0">
                  <a:pos x="309980013" y="345262801"/>
                </a:cxn>
                <a:cxn ang="0">
                  <a:pos x="307459063" y="365424086"/>
                </a:cxn>
                <a:cxn ang="0">
                  <a:pos x="299899388" y="385585371"/>
                </a:cxn>
                <a:cxn ang="0">
                  <a:pos x="287297813" y="400706335"/>
                </a:cxn>
                <a:cxn ang="0">
                  <a:pos x="274697825" y="420867620"/>
                </a:cxn>
                <a:cxn ang="0">
                  <a:pos x="246975313" y="446069226"/>
                </a:cxn>
                <a:cxn ang="0">
                  <a:pos x="236894688" y="456149869"/>
                </a:cxn>
                <a:cxn ang="0">
                  <a:pos x="63004700" y="330141837"/>
                </a:cxn>
              </a:cxnLst>
              <a:rect l="txL" t="txT" r="txR" b="txB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  <a:lnTo>
                    <a:pt x="25" y="131"/>
                  </a:lnTo>
                  <a:close/>
                </a:path>
              </a:pathLst>
            </a:custGeom>
            <a:solidFill>
              <a:srgbClr val="FFCDA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3" name="Freeform 9"/>
            <p:cNvSpPr/>
            <p:nvPr/>
          </p:nvSpPr>
          <p:spPr>
            <a:xfrm>
              <a:off x="0" y="792163"/>
              <a:ext cx="209550" cy="287338"/>
            </a:xfrm>
            <a:custGeom>
              <a:avLst/>
              <a:gdLst>
                <a:gd name="txL" fmla="*/ 0 w 132"/>
                <a:gd name="txT" fmla="*/ 0 h 181"/>
                <a:gd name="txR" fmla="*/ 132 w 132"/>
                <a:gd name="txB" fmla="*/ 181 h 181"/>
              </a:gdLst>
              <a:ahLst/>
              <a:cxnLst>
                <a:cxn ang="0">
                  <a:pos x="63004700" y="330141837"/>
                </a:cxn>
                <a:cxn ang="0">
                  <a:pos x="63004700" y="330141837"/>
                </a:cxn>
                <a:cxn ang="0">
                  <a:pos x="52924075" y="309980552"/>
                </a:cxn>
                <a:cxn ang="0">
                  <a:pos x="40322500" y="284778946"/>
                </a:cxn>
                <a:cxn ang="0">
                  <a:pos x="20161250" y="239416054"/>
                </a:cxn>
                <a:cxn ang="0">
                  <a:pos x="12601575" y="214214448"/>
                </a:cxn>
                <a:cxn ang="0">
                  <a:pos x="2520950" y="178932199"/>
                </a:cxn>
                <a:cxn ang="0">
                  <a:pos x="0" y="141128996"/>
                </a:cxn>
                <a:cxn ang="0">
                  <a:pos x="0" y="128528986"/>
                </a:cxn>
                <a:cxn ang="0">
                  <a:pos x="0" y="113408022"/>
                </a:cxn>
                <a:cxn ang="0">
                  <a:pos x="7561263" y="98287059"/>
                </a:cxn>
                <a:cxn ang="0">
                  <a:pos x="17641888" y="85685462"/>
                </a:cxn>
                <a:cxn ang="0">
                  <a:pos x="22682200" y="75604819"/>
                </a:cxn>
                <a:cxn ang="0">
                  <a:pos x="32762825" y="73085452"/>
                </a:cxn>
                <a:cxn ang="0">
                  <a:pos x="57964388" y="65524177"/>
                </a:cxn>
                <a:cxn ang="0">
                  <a:pos x="70564375" y="63004810"/>
                </a:cxn>
                <a:cxn ang="0">
                  <a:pos x="78125638" y="55443534"/>
                </a:cxn>
                <a:cxn ang="0">
                  <a:pos x="80645000" y="52924167"/>
                </a:cxn>
                <a:cxn ang="0">
                  <a:pos x="85685313" y="42843525"/>
                </a:cxn>
                <a:cxn ang="0">
                  <a:pos x="95765938" y="32762882"/>
                </a:cxn>
                <a:cxn ang="0">
                  <a:pos x="103327200" y="25201606"/>
                </a:cxn>
                <a:cxn ang="0">
                  <a:pos x="113407825" y="22682239"/>
                </a:cxn>
                <a:cxn ang="0">
                  <a:pos x="141128750" y="22682239"/>
                </a:cxn>
                <a:cxn ang="0">
                  <a:pos x="153730325" y="22682239"/>
                </a:cxn>
                <a:cxn ang="0">
                  <a:pos x="168851263" y="22682239"/>
                </a:cxn>
                <a:cxn ang="0">
                  <a:pos x="196572188" y="10080643"/>
                </a:cxn>
                <a:cxn ang="0">
                  <a:pos x="209173763" y="2520954"/>
                </a:cxn>
                <a:cxn ang="0">
                  <a:pos x="219254388" y="0"/>
                </a:cxn>
                <a:cxn ang="0">
                  <a:pos x="236894688" y="7561276"/>
                </a:cxn>
                <a:cxn ang="0">
                  <a:pos x="252015625" y="10080643"/>
                </a:cxn>
                <a:cxn ang="0">
                  <a:pos x="264617200" y="10080643"/>
                </a:cxn>
                <a:cxn ang="0">
                  <a:pos x="277217188" y="7561276"/>
                </a:cxn>
                <a:cxn ang="0">
                  <a:pos x="297378438" y="10080643"/>
                </a:cxn>
                <a:cxn ang="0">
                  <a:pos x="315020325" y="12601597"/>
                </a:cxn>
                <a:cxn ang="0">
                  <a:pos x="322580000" y="17641918"/>
                </a:cxn>
                <a:cxn ang="0">
                  <a:pos x="325100950" y="20161285"/>
                </a:cxn>
                <a:cxn ang="0">
                  <a:pos x="330141263" y="40322570"/>
                </a:cxn>
                <a:cxn ang="0">
                  <a:pos x="332660625" y="80645140"/>
                </a:cxn>
                <a:cxn ang="0">
                  <a:pos x="330141263" y="128528986"/>
                </a:cxn>
                <a:cxn ang="0">
                  <a:pos x="325100950" y="163811235"/>
                </a:cxn>
                <a:cxn ang="0">
                  <a:pos x="315020325" y="246975742"/>
                </a:cxn>
                <a:cxn ang="0">
                  <a:pos x="312499375" y="299899909"/>
                </a:cxn>
                <a:cxn ang="0">
                  <a:pos x="309980013" y="345262801"/>
                </a:cxn>
                <a:cxn ang="0">
                  <a:pos x="307459063" y="365424086"/>
                </a:cxn>
                <a:cxn ang="0">
                  <a:pos x="299899388" y="385585371"/>
                </a:cxn>
                <a:cxn ang="0">
                  <a:pos x="287297813" y="400706335"/>
                </a:cxn>
                <a:cxn ang="0">
                  <a:pos x="274697825" y="420867620"/>
                </a:cxn>
                <a:cxn ang="0">
                  <a:pos x="246975313" y="446069226"/>
                </a:cxn>
                <a:cxn ang="0">
                  <a:pos x="236894688" y="456149869"/>
                </a:cxn>
              </a:cxnLst>
              <a:rect l="txL" t="txT" r="txR" b="txB"/>
              <a:pathLst>
                <a:path w="132" h="181">
                  <a:moveTo>
                    <a:pt x="25" y="131"/>
                  </a:moveTo>
                  <a:lnTo>
                    <a:pt x="25" y="131"/>
                  </a:lnTo>
                  <a:lnTo>
                    <a:pt x="21" y="123"/>
                  </a:lnTo>
                  <a:lnTo>
                    <a:pt x="16" y="113"/>
                  </a:lnTo>
                  <a:lnTo>
                    <a:pt x="8" y="95"/>
                  </a:lnTo>
                  <a:lnTo>
                    <a:pt x="5" y="85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3" y="39"/>
                  </a:lnTo>
                  <a:lnTo>
                    <a:pt x="7" y="34"/>
                  </a:lnTo>
                  <a:lnTo>
                    <a:pt x="9" y="30"/>
                  </a:lnTo>
                  <a:lnTo>
                    <a:pt x="13" y="29"/>
                  </a:lnTo>
                  <a:lnTo>
                    <a:pt x="23" y="26"/>
                  </a:lnTo>
                  <a:lnTo>
                    <a:pt x="28" y="25"/>
                  </a:lnTo>
                  <a:lnTo>
                    <a:pt x="31" y="22"/>
                  </a:lnTo>
                  <a:lnTo>
                    <a:pt x="32" y="21"/>
                  </a:lnTo>
                  <a:lnTo>
                    <a:pt x="34" y="17"/>
                  </a:lnTo>
                  <a:lnTo>
                    <a:pt x="38" y="13"/>
                  </a:lnTo>
                  <a:lnTo>
                    <a:pt x="41" y="10"/>
                  </a:lnTo>
                  <a:lnTo>
                    <a:pt x="45" y="9"/>
                  </a:lnTo>
                  <a:lnTo>
                    <a:pt x="56" y="9"/>
                  </a:lnTo>
                  <a:lnTo>
                    <a:pt x="61" y="9"/>
                  </a:lnTo>
                  <a:lnTo>
                    <a:pt x="67" y="9"/>
                  </a:lnTo>
                  <a:lnTo>
                    <a:pt x="78" y="4"/>
                  </a:lnTo>
                  <a:lnTo>
                    <a:pt x="83" y="1"/>
                  </a:lnTo>
                  <a:lnTo>
                    <a:pt x="87" y="0"/>
                  </a:lnTo>
                  <a:lnTo>
                    <a:pt x="94" y="3"/>
                  </a:lnTo>
                  <a:lnTo>
                    <a:pt x="100" y="4"/>
                  </a:lnTo>
                  <a:lnTo>
                    <a:pt x="105" y="4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16"/>
                  </a:lnTo>
                  <a:lnTo>
                    <a:pt x="132" y="32"/>
                  </a:lnTo>
                  <a:lnTo>
                    <a:pt x="131" y="51"/>
                  </a:lnTo>
                  <a:lnTo>
                    <a:pt x="129" y="65"/>
                  </a:lnTo>
                  <a:lnTo>
                    <a:pt x="125" y="98"/>
                  </a:lnTo>
                  <a:lnTo>
                    <a:pt x="124" y="119"/>
                  </a:lnTo>
                  <a:lnTo>
                    <a:pt x="123" y="137"/>
                  </a:lnTo>
                  <a:lnTo>
                    <a:pt x="122" y="145"/>
                  </a:lnTo>
                  <a:lnTo>
                    <a:pt x="119" y="153"/>
                  </a:lnTo>
                  <a:lnTo>
                    <a:pt x="114" y="159"/>
                  </a:lnTo>
                  <a:lnTo>
                    <a:pt x="109" y="167"/>
                  </a:lnTo>
                  <a:lnTo>
                    <a:pt x="98" y="177"/>
                  </a:lnTo>
                  <a:lnTo>
                    <a:pt x="94" y="181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4" name="Freeform 10"/>
            <p:cNvSpPr/>
            <p:nvPr/>
          </p:nvSpPr>
          <p:spPr>
            <a:xfrm>
              <a:off x="20637" y="982663"/>
              <a:ext cx="169863" cy="119063"/>
            </a:xfrm>
            <a:custGeom>
              <a:avLst/>
              <a:gdLst>
                <a:gd name="txL" fmla="*/ 0 w 107"/>
                <a:gd name="txT" fmla="*/ 0 h 75"/>
                <a:gd name="txR" fmla="*/ 107 w 107"/>
                <a:gd name="txB" fmla="*/ 75 h 75"/>
              </a:gdLst>
              <a:ahLst/>
              <a:cxnLst>
                <a:cxn ang="0">
                  <a:pos x="0" y="148690637"/>
                </a:cxn>
                <a:cxn ang="0">
                  <a:pos x="0" y="148690637"/>
                </a:cxn>
                <a:cxn ang="0">
                  <a:pos x="7561285" y="98287300"/>
                </a:cxn>
                <a:cxn ang="0">
                  <a:pos x="10080655" y="60484004"/>
                </a:cxn>
                <a:cxn ang="0">
                  <a:pos x="15120982" y="42843630"/>
                </a:cxn>
                <a:cxn ang="0">
                  <a:pos x="20161309" y="32762963"/>
                </a:cxn>
                <a:cxn ang="0">
                  <a:pos x="25201637" y="27722629"/>
                </a:cxn>
                <a:cxn ang="0">
                  <a:pos x="32762921" y="27722629"/>
                </a:cxn>
                <a:cxn ang="0">
                  <a:pos x="42843576" y="37803296"/>
                </a:cxn>
                <a:cxn ang="0">
                  <a:pos x="55443601" y="50403337"/>
                </a:cxn>
                <a:cxn ang="0">
                  <a:pos x="63004885" y="55443670"/>
                </a:cxn>
                <a:cxn ang="0">
                  <a:pos x="70564583" y="55443670"/>
                </a:cxn>
                <a:cxn ang="0">
                  <a:pos x="181451784" y="27722629"/>
                </a:cxn>
                <a:cxn ang="0">
                  <a:pos x="269658306" y="0"/>
                </a:cxn>
                <a:cxn ang="0">
                  <a:pos x="136088838" y="173892305"/>
                </a:cxn>
                <a:cxn ang="0">
                  <a:pos x="32762921" y="189013306"/>
                </a:cxn>
                <a:cxn ang="0">
                  <a:pos x="0" y="148690637"/>
                </a:cxn>
              </a:cxnLst>
              <a:rect l="txL" t="txT" r="txR" b="txB"/>
              <a:pathLst>
                <a:path w="107" h="75">
                  <a:moveTo>
                    <a:pt x="0" y="59"/>
                  </a:moveTo>
                  <a:lnTo>
                    <a:pt x="0" y="59"/>
                  </a:lnTo>
                  <a:lnTo>
                    <a:pt x="3" y="39"/>
                  </a:lnTo>
                  <a:lnTo>
                    <a:pt x="4" y="24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7" y="15"/>
                  </a:lnTo>
                  <a:lnTo>
                    <a:pt x="22" y="20"/>
                  </a:lnTo>
                  <a:lnTo>
                    <a:pt x="25" y="22"/>
                  </a:lnTo>
                  <a:lnTo>
                    <a:pt x="28" y="22"/>
                  </a:lnTo>
                  <a:lnTo>
                    <a:pt x="72" y="11"/>
                  </a:lnTo>
                  <a:lnTo>
                    <a:pt x="107" y="0"/>
                  </a:lnTo>
                  <a:lnTo>
                    <a:pt x="54" y="69"/>
                  </a:lnTo>
                  <a:lnTo>
                    <a:pt x="13" y="7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A662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5" name="Freeform 11"/>
            <p:cNvSpPr/>
            <p:nvPr/>
          </p:nvSpPr>
          <p:spPr>
            <a:xfrm>
              <a:off x="1009650" y="1111250"/>
              <a:ext cx="774700" cy="1128713"/>
            </a:xfrm>
            <a:custGeom>
              <a:avLst/>
              <a:gdLst>
                <a:gd name="txL" fmla="*/ 0 w 488"/>
                <a:gd name="txT" fmla="*/ 0 h 711"/>
                <a:gd name="txR" fmla="*/ 488 w 488"/>
                <a:gd name="txB" fmla="*/ 711 h 711"/>
              </a:gdLst>
              <a:ahLst/>
              <a:cxnLst>
                <a:cxn ang="0">
                  <a:pos x="156249688" y="166330386"/>
                </a:cxn>
                <a:cxn ang="0">
                  <a:pos x="156249688" y="70564406"/>
                </a:cxn>
                <a:cxn ang="0">
                  <a:pos x="201612500" y="80645036"/>
                </a:cxn>
                <a:cxn ang="0">
                  <a:pos x="239415638" y="88206302"/>
                </a:cxn>
                <a:cxn ang="0">
                  <a:pos x="277217188" y="93246616"/>
                </a:cxn>
                <a:cxn ang="0">
                  <a:pos x="390625013" y="93246616"/>
                </a:cxn>
                <a:cxn ang="0">
                  <a:pos x="468749063" y="93246616"/>
                </a:cxn>
                <a:cxn ang="0">
                  <a:pos x="617439075" y="15120944"/>
                </a:cxn>
                <a:cxn ang="0">
                  <a:pos x="801409688" y="0"/>
                </a:cxn>
                <a:cxn ang="0">
                  <a:pos x="1040825325" y="25201574"/>
                </a:cxn>
                <a:cxn ang="0">
                  <a:pos x="1229836250" y="483870214"/>
                </a:cxn>
                <a:cxn ang="0">
                  <a:pos x="1113909063" y="1600300721"/>
                </a:cxn>
                <a:cxn ang="0">
                  <a:pos x="1013102813" y="1756550478"/>
                </a:cxn>
                <a:cxn ang="0">
                  <a:pos x="695563125" y="1791832681"/>
                </a:cxn>
                <a:cxn ang="0">
                  <a:pos x="501511888" y="1756550478"/>
                </a:cxn>
                <a:cxn ang="0">
                  <a:pos x="264617200" y="849293826"/>
                </a:cxn>
                <a:cxn ang="0">
                  <a:pos x="0" y="405746130"/>
                </a:cxn>
                <a:cxn ang="0">
                  <a:pos x="156249688" y="166330386"/>
                </a:cxn>
              </a:cxnLst>
              <a:rect l="txL" t="txT" r="txR" b="txB"/>
              <a:pathLst>
                <a:path w="488" h="711">
                  <a:moveTo>
                    <a:pt x="62" y="66"/>
                  </a:moveTo>
                  <a:lnTo>
                    <a:pt x="62" y="28"/>
                  </a:lnTo>
                  <a:lnTo>
                    <a:pt x="80" y="32"/>
                  </a:lnTo>
                  <a:lnTo>
                    <a:pt x="95" y="35"/>
                  </a:lnTo>
                  <a:lnTo>
                    <a:pt x="110" y="37"/>
                  </a:lnTo>
                  <a:lnTo>
                    <a:pt x="155" y="37"/>
                  </a:lnTo>
                  <a:lnTo>
                    <a:pt x="186" y="37"/>
                  </a:lnTo>
                  <a:lnTo>
                    <a:pt x="245" y="6"/>
                  </a:lnTo>
                  <a:lnTo>
                    <a:pt x="318" y="0"/>
                  </a:lnTo>
                  <a:lnTo>
                    <a:pt x="413" y="10"/>
                  </a:lnTo>
                  <a:lnTo>
                    <a:pt x="488" y="192"/>
                  </a:lnTo>
                  <a:lnTo>
                    <a:pt x="442" y="635"/>
                  </a:lnTo>
                  <a:lnTo>
                    <a:pt x="402" y="697"/>
                  </a:lnTo>
                  <a:lnTo>
                    <a:pt x="276" y="711"/>
                  </a:lnTo>
                  <a:lnTo>
                    <a:pt x="199" y="697"/>
                  </a:lnTo>
                  <a:lnTo>
                    <a:pt x="105" y="337"/>
                  </a:lnTo>
                  <a:lnTo>
                    <a:pt x="0" y="161"/>
                  </a:lnTo>
                  <a:lnTo>
                    <a:pt x="62" y="66"/>
                  </a:lnTo>
                  <a:close/>
                </a:path>
              </a:pathLst>
            </a:custGeom>
            <a:solidFill>
              <a:srgbClr val="EA662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6" name="Freeform 12"/>
            <p:cNvSpPr/>
            <p:nvPr/>
          </p:nvSpPr>
          <p:spPr>
            <a:xfrm>
              <a:off x="1731962" y="0"/>
              <a:ext cx="230188" cy="279400"/>
            </a:xfrm>
            <a:custGeom>
              <a:avLst/>
              <a:gdLst>
                <a:gd name="txL" fmla="*/ 0 w 145"/>
                <a:gd name="txT" fmla="*/ 0 h 176"/>
                <a:gd name="txR" fmla="*/ 145 w 145"/>
                <a:gd name="txB" fmla="*/ 176 h 176"/>
              </a:gdLst>
              <a:ahLst/>
              <a:cxnLst>
                <a:cxn ang="0">
                  <a:pos x="163811306" y="400705638"/>
                </a:cxn>
                <a:cxn ang="0">
                  <a:pos x="163811306" y="400705638"/>
                </a:cxn>
                <a:cxn ang="0">
                  <a:pos x="153730659" y="370463763"/>
                </a:cxn>
                <a:cxn ang="0">
                  <a:pos x="148690335" y="347781563"/>
                </a:cxn>
                <a:cxn ang="0">
                  <a:pos x="141129057" y="337700938"/>
                </a:cxn>
                <a:cxn ang="0">
                  <a:pos x="138609689" y="330141263"/>
                </a:cxn>
                <a:cxn ang="0">
                  <a:pos x="118448395" y="315020325"/>
                </a:cxn>
                <a:cxn ang="0">
                  <a:pos x="93246778" y="302418750"/>
                </a:cxn>
                <a:cxn ang="0">
                  <a:pos x="70564528" y="287297813"/>
                </a:cxn>
                <a:cxn ang="0">
                  <a:pos x="52924190" y="277217188"/>
                </a:cxn>
                <a:cxn ang="0">
                  <a:pos x="40322588" y="257055938"/>
                </a:cxn>
                <a:cxn ang="0">
                  <a:pos x="20161294" y="224294700"/>
                </a:cxn>
                <a:cxn ang="0">
                  <a:pos x="7561279" y="186491563"/>
                </a:cxn>
                <a:cxn ang="0">
                  <a:pos x="5040323" y="166330313"/>
                </a:cxn>
                <a:cxn ang="0">
                  <a:pos x="0" y="148690013"/>
                </a:cxn>
                <a:cxn ang="0">
                  <a:pos x="5040323" y="131048125"/>
                </a:cxn>
                <a:cxn ang="0">
                  <a:pos x="10080647" y="113407825"/>
                </a:cxn>
                <a:cxn ang="0">
                  <a:pos x="30241941" y="80645000"/>
                </a:cxn>
                <a:cxn ang="0">
                  <a:pos x="50403234" y="57964388"/>
                </a:cxn>
                <a:cxn ang="0">
                  <a:pos x="55443558" y="47883763"/>
                </a:cxn>
                <a:cxn ang="0">
                  <a:pos x="60483881" y="40322500"/>
                </a:cxn>
                <a:cxn ang="0">
                  <a:pos x="63004837" y="30241875"/>
                </a:cxn>
                <a:cxn ang="0">
                  <a:pos x="70564528" y="20161250"/>
                </a:cxn>
                <a:cxn ang="0">
                  <a:pos x="93246778" y="10080625"/>
                </a:cxn>
                <a:cxn ang="0">
                  <a:pos x="105846792" y="2520950"/>
                </a:cxn>
                <a:cxn ang="0">
                  <a:pos x="118448395" y="0"/>
                </a:cxn>
                <a:cxn ang="0">
                  <a:pos x="128529042" y="7561263"/>
                </a:cxn>
                <a:cxn ang="0">
                  <a:pos x="138609689" y="12601575"/>
                </a:cxn>
                <a:cxn ang="0">
                  <a:pos x="148690335" y="25201563"/>
                </a:cxn>
                <a:cxn ang="0">
                  <a:pos x="176411321" y="30241875"/>
                </a:cxn>
                <a:cxn ang="0">
                  <a:pos x="216733908" y="35282188"/>
                </a:cxn>
                <a:cxn ang="0">
                  <a:pos x="231854879" y="40322500"/>
                </a:cxn>
                <a:cxn ang="0">
                  <a:pos x="252016172" y="42843450"/>
                </a:cxn>
                <a:cxn ang="0">
                  <a:pos x="262096819" y="47883763"/>
                </a:cxn>
                <a:cxn ang="0">
                  <a:pos x="272177466" y="55443438"/>
                </a:cxn>
                <a:cxn ang="0">
                  <a:pos x="277217790" y="63004700"/>
                </a:cxn>
                <a:cxn ang="0">
                  <a:pos x="282258113" y="70564375"/>
                </a:cxn>
                <a:cxn ang="0">
                  <a:pos x="289819392" y="98286888"/>
                </a:cxn>
                <a:cxn ang="0">
                  <a:pos x="299900039" y="123488450"/>
                </a:cxn>
                <a:cxn ang="0">
                  <a:pos x="320061333" y="173891575"/>
                </a:cxn>
                <a:cxn ang="0">
                  <a:pos x="330141980" y="196572188"/>
                </a:cxn>
                <a:cxn ang="0">
                  <a:pos x="345262950" y="219254388"/>
                </a:cxn>
                <a:cxn ang="0">
                  <a:pos x="360383920" y="241935000"/>
                </a:cxn>
                <a:cxn ang="0">
                  <a:pos x="362903288" y="252015625"/>
                </a:cxn>
                <a:cxn ang="0">
                  <a:pos x="365424244" y="259576888"/>
                </a:cxn>
                <a:cxn ang="0">
                  <a:pos x="362903288" y="352821875"/>
                </a:cxn>
                <a:cxn ang="0">
                  <a:pos x="360383920" y="410786263"/>
                </a:cxn>
                <a:cxn ang="0">
                  <a:pos x="355343597" y="430947513"/>
                </a:cxn>
                <a:cxn ang="0">
                  <a:pos x="352822641" y="441028138"/>
                </a:cxn>
                <a:cxn ang="0">
                  <a:pos x="350303273" y="443547500"/>
                </a:cxn>
                <a:cxn ang="0">
                  <a:pos x="342741994" y="443547500"/>
                </a:cxn>
                <a:cxn ang="0">
                  <a:pos x="320061333" y="441028138"/>
                </a:cxn>
                <a:cxn ang="0">
                  <a:pos x="254537128" y="425907200"/>
                </a:cxn>
                <a:cxn ang="0">
                  <a:pos x="163811306" y="400705638"/>
                </a:cxn>
              </a:cxnLst>
              <a:rect l="txL" t="txT" r="txR" b="txB"/>
              <a:pathLst>
                <a:path w="145" h="176">
                  <a:moveTo>
                    <a:pt x="65" y="159"/>
                  </a:moveTo>
                  <a:lnTo>
                    <a:pt x="65" y="159"/>
                  </a:lnTo>
                  <a:lnTo>
                    <a:pt x="61" y="147"/>
                  </a:lnTo>
                  <a:lnTo>
                    <a:pt x="59" y="138"/>
                  </a:lnTo>
                  <a:lnTo>
                    <a:pt x="56" y="134"/>
                  </a:lnTo>
                  <a:lnTo>
                    <a:pt x="55" y="131"/>
                  </a:lnTo>
                  <a:lnTo>
                    <a:pt x="47" y="125"/>
                  </a:lnTo>
                  <a:lnTo>
                    <a:pt x="37" y="120"/>
                  </a:lnTo>
                  <a:lnTo>
                    <a:pt x="28" y="114"/>
                  </a:lnTo>
                  <a:lnTo>
                    <a:pt x="21" y="110"/>
                  </a:lnTo>
                  <a:lnTo>
                    <a:pt x="16" y="102"/>
                  </a:lnTo>
                  <a:lnTo>
                    <a:pt x="8" y="89"/>
                  </a:lnTo>
                  <a:lnTo>
                    <a:pt x="3" y="74"/>
                  </a:lnTo>
                  <a:lnTo>
                    <a:pt x="2" y="66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5"/>
                  </a:lnTo>
                  <a:lnTo>
                    <a:pt x="12" y="32"/>
                  </a:lnTo>
                  <a:lnTo>
                    <a:pt x="20" y="23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28" y="8"/>
                  </a:lnTo>
                  <a:lnTo>
                    <a:pt x="37" y="4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1" y="3"/>
                  </a:lnTo>
                  <a:lnTo>
                    <a:pt x="55" y="5"/>
                  </a:lnTo>
                  <a:lnTo>
                    <a:pt x="59" y="10"/>
                  </a:lnTo>
                  <a:lnTo>
                    <a:pt x="70" y="12"/>
                  </a:lnTo>
                  <a:lnTo>
                    <a:pt x="86" y="14"/>
                  </a:lnTo>
                  <a:lnTo>
                    <a:pt x="92" y="16"/>
                  </a:lnTo>
                  <a:lnTo>
                    <a:pt x="100" y="17"/>
                  </a:lnTo>
                  <a:lnTo>
                    <a:pt x="104" y="19"/>
                  </a:lnTo>
                  <a:lnTo>
                    <a:pt x="108" y="22"/>
                  </a:lnTo>
                  <a:lnTo>
                    <a:pt x="110" y="25"/>
                  </a:lnTo>
                  <a:lnTo>
                    <a:pt x="112" y="28"/>
                  </a:lnTo>
                  <a:lnTo>
                    <a:pt x="115" y="39"/>
                  </a:lnTo>
                  <a:lnTo>
                    <a:pt x="119" y="49"/>
                  </a:lnTo>
                  <a:lnTo>
                    <a:pt x="127" y="69"/>
                  </a:lnTo>
                  <a:lnTo>
                    <a:pt x="131" y="78"/>
                  </a:lnTo>
                  <a:lnTo>
                    <a:pt x="137" y="87"/>
                  </a:lnTo>
                  <a:lnTo>
                    <a:pt x="143" y="96"/>
                  </a:lnTo>
                  <a:lnTo>
                    <a:pt x="144" y="100"/>
                  </a:lnTo>
                  <a:lnTo>
                    <a:pt x="145" y="103"/>
                  </a:lnTo>
                  <a:lnTo>
                    <a:pt x="144" y="140"/>
                  </a:lnTo>
                  <a:lnTo>
                    <a:pt x="143" y="163"/>
                  </a:lnTo>
                  <a:lnTo>
                    <a:pt x="141" y="171"/>
                  </a:lnTo>
                  <a:lnTo>
                    <a:pt x="140" y="175"/>
                  </a:lnTo>
                  <a:lnTo>
                    <a:pt x="139" y="176"/>
                  </a:lnTo>
                  <a:lnTo>
                    <a:pt x="136" y="176"/>
                  </a:lnTo>
                  <a:lnTo>
                    <a:pt x="127" y="175"/>
                  </a:lnTo>
                  <a:lnTo>
                    <a:pt x="101" y="169"/>
                  </a:lnTo>
                  <a:lnTo>
                    <a:pt x="65" y="159"/>
                  </a:lnTo>
                  <a:close/>
                </a:path>
              </a:pathLst>
            </a:custGeom>
            <a:solidFill>
              <a:srgbClr val="FFCDA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7" name="Freeform 13"/>
            <p:cNvSpPr/>
            <p:nvPr/>
          </p:nvSpPr>
          <p:spPr>
            <a:xfrm>
              <a:off x="1819275" y="239713"/>
              <a:ext cx="182563" cy="95250"/>
            </a:xfrm>
            <a:custGeom>
              <a:avLst/>
              <a:gdLst>
                <a:gd name="txL" fmla="*/ 0 w 115"/>
                <a:gd name="txT" fmla="*/ 0 h 60"/>
                <a:gd name="txR" fmla="*/ 115 w 115"/>
                <a:gd name="txB" fmla="*/ 60 h 60"/>
              </a:gdLst>
              <a:ahLst/>
              <a:cxnLst>
                <a:cxn ang="0">
                  <a:pos x="0" y="75604688"/>
                </a:cxn>
                <a:cxn ang="0">
                  <a:pos x="0" y="75604688"/>
                </a:cxn>
                <a:cxn ang="0">
                  <a:pos x="5040326" y="42843450"/>
                </a:cxn>
                <a:cxn ang="0">
                  <a:pos x="12601610" y="5040313"/>
                </a:cxn>
                <a:cxn ang="0">
                  <a:pos x="15120979" y="0"/>
                </a:cxn>
                <a:cxn ang="0">
                  <a:pos x="22682262" y="0"/>
                </a:cxn>
                <a:cxn ang="0">
                  <a:pos x="45362937" y="5040313"/>
                </a:cxn>
                <a:cxn ang="0">
                  <a:pos x="93246830" y="12601575"/>
                </a:cxn>
                <a:cxn ang="0">
                  <a:pos x="166330768" y="27722513"/>
                </a:cxn>
                <a:cxn ang="0">
                  <a:pos x="206653378" y="32762825"/>
                </a:cxn>
                <a:cxn ang="0">
                  <a:pos x="234375967" y="37803138"/>
                </a:cxn>
                <a:cxn ang="0">
                  <a:pos x="249496946" y="40322500"/>
                </a:cxn>
                <a:cxn ang="0">
                  <a:pos x="267137294" y="45362813"/>
                </a:cxn>
                <a:cxn ang="0">
                  <a:pos x="282258273" y="52924075"/>
                </a:cxn>
                <a:cxn ang="0">
                  <a:pos x="289819556" y="60483750"/>
                </a:cxn>
                <a:cxn ang="0">
                  <a:pos x="289819556" y="75604688"/>
                </a:cxn>
                <a:cxn ang="0">
                  <a:pos x="284779230" y="100806250"/>
                </a:cxn>
                <a:cxn ang="0">
                  <a:pos x="277217947" y="151209375"/>
                </a:cxn>
                <a:cxn ang="0">
                  <a:pos x="272177620" y="151209375"/>
                </a:cxn>
                <a:cxn ang="0">
                  <a:pos x="262096968" y="151209375"/>
                </a:cxn>
                <a:cxn ang="0">
                  <a:pos x="231855010" y="143649700"/>
                </a:cxn>
                <a:cxn ang="0">
                  <a:pos x="136088810" y="118448138"/>
                </a:cxn>
                <a:cxn ang="0">
                  <a:pos x="0" y="75604688"/>
                </a:cxn>
              </a:cxnLst>
              <a:rect l="txL" t="txT" r="txR" b="txB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EA662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8" name="Freeform 14"/>
            <p:cNvSpPr/>
            <p:nvPr/>
          </p:nvSpPr>
          <p:spPr>
            <a:xfrm>
              <a:off x="1819275" y="239713"/>
              <a:ext cx="182563" cy="95250"/>
            </a:xfrm>
            <a:custGeom>
              <a:avLst/>
              <a:gdLst>
                <a:gd name="txL" fmla="*/ 0 w 115"/>
                <a:gd name="txT" fmla="*/ 0 h 60"/>
                <a:gd name="txR" fmla="*/ 115 w 115"/>
                <a:gd name="txB" fmla="*/ 60 h 60"/>
              </a:gdLst>
              <a:ahLst/>
              <a:cxnLst>
                <a:cxn ang="0">
                  <a:pos x="0" y="75604688"/>
                </a:cxn>
                <a:cxn ang="0">
                  <a:pos x="0" y="75604688"/>
                </a:cxn>
                <a:cxn ang="0">
                  <a:pos x="5040326" y="42843450"/>
                </a:cxn>
                <a:cxn ang="0">
                  <a:pos x="12601610" y="5040313"/>
                </a:cxn>
                <a:cxn ang="0">
                  <a:pos x="15120979" y="0"/>
                </a:cxn>
                <a:cxn ang="0">
                  <a:pos x="22682262" y="0"/>
                </a:cxn>
                <a:cxn ang="0">
                  <a:pos x="45362937" y="5040313"/>
                </a:cxn>
                <a:cxn ang="0">
                  <a:pos x="93246830" y="12601575"/>
                </a:cxn>
                <a:cxn ang="0">
                  <a:pos x="166330768" y="27722513"/>
                </a:cxn>
                <a:cxn ang="0">
                  <a:pos x="206653378" y="32762825"/>
                </a:cxn>
                <a:cxn ang="0">
                  <a:pos x="234375967" y="37803138"/>
                </a:cxn>
                <a:cxn ang="0">
                  <a:pos x="249496946" y="40322500"/>
                </a:cxn>
                <a:cxn ang="0">
                  <a:pos x="267137294" y="45362813"/>
                </a:cxn>
                <a:cxn ang="0">
                  <a:pos x="282258273" y="52924075"/>
                </a:cxn>
                <a:cxn ang="0">
                  <a:pos x="289819556" y="60483750"/>
                </a:cxn>
                <a:cxn ang="0">
                  <a:pos x="289819556" y="75604688"/>
                </a:cxn>
                <a:cxn ang="0">
                  <a:pos x="284779230" y="100806250"/>
                </a:cxn>
                <a:cxn ang="0">
                  <a:pos x="277217947" y="151209375"/>
                </a:cxn>
                <a:cxn ang="0">
                  <a:pos x="272177620" y="151209375"/>
                </a:cxn>
                <a:cxn ang="0">
                  <a:pos x="262096968" y="151209375"/>
                </a:cxn>
                <a:cxn ang="0">
                  <a:pos x="231855010" y="143649700"/>
                </a:cxn>
                <a:cxn ang="0">
                  <a:pos x="136088810" y="118448138"/>
                </a:cxn>
                <a:cxn ang="0">
                  <a:pos x="0" y="75604688"/>
                </a:cxn>
              </a:cxnLst>
              <a:rect l="txL" t="txT" r="txR" b="txB"/>
              <a:pathLst>
                <a:path w="115" h="60">
                  <a:moveTo>
                    <a:pt x="0" y="30"/>
                  </a:moveTo>
                  <a:lnTo>
                    <a:pt x="0" y="30"/>
                  </a:lnTo>
                  <a:lnTo>
                    <a:pt x="2" y="17"/>
                  </a:lnTo>
                  <a:lnTo>
                    <a:pt x="5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8" y="2"/>
                  </a:lnTo>
                  <a:lnTo>
                    <a:pt x="37" y="5"/>
                  </a:lnTo>
                  <a:lnTo>
                    <a:pt x="66" y="11"/>
                  </a:lnTo>
                  <a:lnTo>
                    <a:pt x="82" y="13"/>
                  </a:lnTo>
                  <a:lnTo>
                    <a:pt x="93" y="15"/>
                  </a:lnTo>
                  <a:lnTo>
                    <a:pt x="99" y="16"/>
                  </a:lnTo>
                  <a:lnTo>
                    <a:pt x="106" y="18"/>
                  </a:lnTo>
                  <a:lnTo>
                    <a:pt x="112" y="21"/>
                  </a:lnTo>
                  <a:lnTo>
                    <a:pt x="115" y="24"/>
                  </a:lnTo>
                  <a:lnTo>
                    <a:pt x="115" y="30"/>
                  </a:lnTo>
                  <a:lnTo>
                    <a:pt x="113" y="4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92" y="57"/>
                  </a:lnTo>
                  <a:lnTo>
                    <a:pt x="54" y="47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29" name="Freeform 15"/>
            <p:cNvSpPr/>
            <p:nvPr/>
          </p:nvSpPr>
          <p:spPr>
            <a:xfrm>
              <a:off x="1254125" y="1169988"/>
              <a:ext cx="466725" cy="676275"/>
            </a:xfrm>
            <a:custGeom>
              <a:avLst/>
              <a:gdLst>
                <a:gd name="txL" fmla="*/ 0 w 294"/>
                <a:gd name="txT" fmla="*/ 0 h 426"/>
                <a:gd name="txR" fmla="*/ 294 w 294"/>
                <a:gd name="txB" fmla="*/ 426 h 426"/>
              </a:gdLst>
              <a:ahLst/>
              <a:cxnLst>
                <a:cxn ang="0">
                  <a:pos x="0" y="120967500"/>
                </a:cxn>
                <a:cxn ang="0">
                  <a:pos x="20161250" y="63004700"/>
                </a:cxn>
                <a:cxn ang="0">
                  <a:pos x="45362813" y="32762825"/>
                </a:cxn>
                <a:cxn ang="0">
                  <a:pos x="103327200" y="0"/>
                </a:cxn>
                <a:cxn ang="0">
                  <a:pos x="163810950" y="85685313"/>
                </a:cxn>
                <a:cxn ang="0">
                  <a:pos x="191531875" y="136088438"/>
                </a:cxn>
                <a:cxn ang="0">
                  <a:pos x="219254388" y="153730325"/>
                </a:cxn>
                <a:cxn ang="0">
                  <a:pos x="252015625" y="163810950"/>
                </a:cxn>
                <a:cxn ang="0">
                  <a:pos x="355342825" y="173891575"/>
                </a:cxn>
                <a:cxn ang="0">
                  <a:pos x="453628125" y="191531875"/>
                </a:cxn>
                <a:cxn ang="0">
                  <a:pos x="501511888" y="234375325"/>
                </a:cxn>
                <a:cxn ang="0">
                  <a:pos x="577116575" y="332660625"/>
                </a:cxn>
                <a:cxn ang="0">
                  <a:pos x="614918125" y="395665325"/>
                </a:cxn>
                <a:cxn ang="0">
                  <a:pos x="640119688" y="491431263"/>
                </a:cxn>
                <a:cxn ang="0">
                  <a:pos x="695563125" y="740925938"/>
                </a:cxn>
                <a:cxn ang="0">
                  <a:pos x="718245325" y="856853125"/>
                </a:cxn>
                <a:cxn ang="0">
                  <a:pos x="740925938" y="940019075"/>
                </a:cxn>
                <a:cxn ang="0">
                  <a:pos x="655240625" y="1045865638"/>
                </a:cxn>
                <a:cxn ang="0">
                  <a:pos x="640119688" y="1073586563"/>
                </a:cxn>
                <a:cxn ang="0">
                  <a:pos x="632560013" y="1068546250"/>
                </a:cxn>
                <a:cxn ang="0">
                  <a:pos x="551915013" y="1030744700"/>
                </a:cxn>
                <a:cxn ang="0">
                  <a:pos x="456149075" y="970260950"/>
                </a:cxn>
                <a:cxn ang="0">
                  <a:pos x="378023438" y="509071563"/>
                </a:cxn>
                <a:cxn ang="0">
                  <a:pos x="325100950" y="367942813"/>
                </a:cxn>
                <a:cxn ang="0">
                  <a:pos x="289818763" y="289818763"/>
                </a:cxn>
                <a:cxn ang="0">
                  <a:pos x="267136563" y="254536575"/>
                </a:cxn>
                <a:cxn ang="0">
                  <a:pos x="231854375" y="236894688"/>
                </a:cxn>
                <a:cxn ang="0">
                  <a:pos x="153730325" y="209173763"/>
                </a:cxn>
                <a:cxn ang="0">
                  <a:pos x="131048125" y="189012513"/>
                </a:cxn>
                <a:cxn ang="0">
                  <a:pos x="98286888" y="153730325"/>
                </a:cxn>
                <a:cxn ang="0">
                  <a:pos x="65524063" y="133569075"/>
                </a:cxn>
                <a:cxn ang="0">
                  <a:pos x="22682200" y="123488450"/>
                </a:cxn>
              </a:cxnLst>
              <a:rect l="txL" t="txT" r="txR" b="txB"/>
              <a:pathLst>
                <a:path w="294" h="426">
                  <a:moveTo>
                    <a:pt x="0" y="48"/>
                  </a:moveTo>
                  <a:lnTo>
                    <a:pt x="0" y="48"/>
                  </a:lnTo>
                  <a:lnTo>
                    <a:pt x="4" y="35"/>
                  </a:lnTo>
                  <a:lnTo>
                    <a:pt x="8" y="25"/>
                  </a:lnTo>
                  <a:lnTo>
                    <a:pt x="12" y="18"/>
                  </a:lnTo>
                  <a:lnTo>
                    <a:pt x="18" y="13"/>
                  </a:lnTo>
                  <a:lnTo>
                    <a:pt x="29" y="7"/>
                  </a:lnTo>
                  <a:lnTo>
                    <a:pt x="41" y="0"/>
                  </a:lnTo>
                  <a:lnTo>
                    <a:pt x="54" y="18"/>
                  </a:lnTo>
                  <a:lnTo>
                    <a:pt x="65" y="34"/>
                  </a:lnTo>
                  <a:lnTo>
                    <a:pt x="74" y="48"/>
                  </a:lnTo>
                  <a:lnTo>
                    <a:pt x="76" y="54"/>
                  </a:lnTo>
                  <a:lnTo>
                    <a:pt x="82" y="58"/>
                  </a:lnTo>
                  <a:lnTo>
                    <a:pt x="87" y="61"/>
                  </a:lnTo>
                  <a:lnTo>
                    <a:pt x="92" y="63"/>
                  </a:lnTo>
                  <a:lnTo>
                    <a:pt x="100" y="65"/>
                  </a:lnTo>
                  <a:lnTo>
                    <a:pt x="104" y="65"/>
                  </a:lnTo>
                  <a:lnTo>
                    <a:pt x="141" y="69"/>
                  </a:lnTo>
                  <a:lnTo>
                    <a:pt x="169" y="73"/>
                  </a:lnTo>
                  <a:lnTo>
                    <a:pt x="180" y="76"/>
                  </a:lnTo>
                  <a:lnTo>
                    <a:pt x="186" y="79"/>
                  </a:lnTo>
                  <a:lnTo>
                    <a:pt x="199" y="93"/>
                  </a:lnTo>
                  <a:lnTo>
                    <a:pt x="220" y="119"/>
                  </a:lnTo>
                  <a:lnTo>
                    <a:pt x="229" y="132"/>
                  </a:lnTo>
                  <a:lnTo>
                    <a:pt x="238" y="145"/>
                  </a:lnTo>
                  <a:lnTo>
                    <a:pt x="244" y="157"/>
                  </a:lnTo>
                  <a:lnTo>
                    <a:pt x="247" y="166"/>
                  </a:lnTo>
                  <a:lnTo>
                    <a:pt x="254" y="195"/>
                  </a:lnTo>
                  <a:lnTo>
                    <a:pt x="265" y="244"/>
                  </a:lnTo>
                  <a:lnTo>
                    <a:pt x="276" y="294"/>
                  </a:lnTo>
                  <a:lnTo>
                    <a:pt x="282" y="323"/>
                  </a:lnTo>
                  <a:lnTo>
                    <a:pt x="285" y="340"/>
                  </a:lnTo>
                  <a:lnTo>
                    <a:pt x="290" y="356"/>
                  </a:lnTo>
                  <a:lnTo>
                    <a:pt x="294" y="373"/>
                  </a:lnTo>
                  <a:lnTo>
                    <a:pt x="274" y="397"/>
                  </a:lnTo>
                  <a:lnTo>
                    <a:pt x="260" y="415"/>
                  </a:lnTo>
                  <a:lnTo>
                    <a:pt x="255" y="422"/>
                  </a:lnTo>
                  <a:lnTo>
                    <a:pt x="254" y="426"/>
                  </a:lnTo>
                  <a:lnTo>
                    <a:pt x="252" y="426"/>
                  </a:lnTo>
                  <a:lnTo>
                    <a:pt x="251" y="424"/>
                  </a:lnTo>
                  <a:lnTo>
                    <a:pt x="243" y="422"/>
                  </a:lnTo>
                  <a:lnTo>
                    <a:pt x="219" y="409"/>
                  </a:lnTo>
                  <a:lnTo>
                    <a:pt x="194" y="394"/>
                  </a:lnTo>
                  <a:lnTo>
                    <a:pt x="181" y="385"/>
                  </a:lnTo>
                  <a:lnTo>
                    <a:pt x="167" y="300"/>
                  </a:lnTo>
                  <a:lnTo>
                    <a:pt x="150" y="202"/>
                  </a:lnTo>
                  <a:lnTo>
                    <a:pt x="142" y="179"/>
                  </a:lnTo>
                  <a:lnTo>
                    <a:pt x="129" y="146"/>
                  </a:lnTo>
                  <a:lnTo>
                    <a:pt x="122" y="129"/>
                  </a:lnTo>
                  <a:lnTo>
                    <a:pt x="115" y="115"/>
                  </a:lnTo>
                  <a:lnTo>
                    <a:pt x="109" y="105"/>
                  </a:lnTo>
                  <a:lnTo>
                    <a:pt x="106" y="101"/>
                  </a:lnTo>
                  <a:lnTo>
                    <a:pt x="104" y="98"/>
                  </a:lnTo>
                  <a:lnTo>
                    <a:pt x="92" y="94"/>
                  </a:lnTo>
                  <a:lnTo>
                    <a:pt x="76" y="89"/>
                  </a:lnTo>
                  <a:lnTo>
                    <a:pt x="61" y="83"/>
                  </a:lnTo>
                  <a:lnTo>
                    <a:pt x="56" y="79"/>
                  </a:lnTo>
                  <a:lnTo>
                    <a:pt x="52" y="75"/>
                  </a:lnTo>
                  <a:lnTo>
                    <a:pt x="44" y="66"/>
                  </a:lnTo>
                  <a:lnTo>
                    <a:pt x="39" y="61"/>
                  </a:lnTo>
                  <a:lnTo>
                    <a:pt x="34" y="57"/>
                  </a:lnTo>
                  <a:lnTo>
                    <a:pt x="26" y="53"/>
                  </a:lnTo>
                  <a:lnTo>
                    <a:pt x="18" y="51"/>
                  </a:lnTo>
                  <a:lnTo>
                    <a:pt x="9" y="4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0" name="Freeform 16"/>
            <p:cNvSpPr/>
            <p:nvPr/>
          </p:nvSpPr>
          <p:spPr>
            <a:xfrm>
              <a:off x="1358900" y="277813"/>
              <a:ext cx="847725" cy="1876425"/>
            </a:xfrm>
            <a:custGeom>
              <a:avLst/>
              <a:gdLst>
                <a:gd name="txL" fmla="*/ 0 w 534"/>
                <a:gd name="txT" fmla="*/ 0 h 1182"/>
                <a:gd name="txR" fmla="*/ 534 w 534"/>
                <a:gd name="txB" fmla="*/ 1182 h 1182"/>
              </a:gdLst>
              <a:ahLst/>
              <a:cxnLst>
                <a:cxn ang="0">
                  <a:pos x="10080625" y="1358365013"/>
                </a:cxn>
                <a:cxn ang="0">
                  <a:pos x="57964388" y="1345763438"/>
                </a:cxn>
                <a:cxn ang="0">
                  <a:pos x="100806250" y="1249997500"/>
                </a:cxn>
                <a:cxn ang="0">
                  <a:pos x="153730325" y="1174392813"/>
                </a:cxn>
                <a:cxn ang="0">
                  <a:pos x="209173763" y="1149191250"/>
                </a:cxn>
                <a:cxn ang="0">
                  <a:pos x="302418750" y="1139110625"/>
                </a:cxn>
                <a:cxn ang="0">
                  <a:pos x="357862188" y="1081147825"/>
                </a:cxn>
                <a:cxn ang="0">
                  <a:pos x="448587813" y="917336875"/>
                </a:cxn>
                <a:cxn ang="0">
                  <a:pos x="564515000" y="650200313"/>
                </a:cxn>
                <a:cxn ang="0">
                  <a:pos x="624998750" y="446068450"/>
                </a:cxn>
                <a:cxn ang="0">
                  <a:pos x="841732188" y="22682200"/>
                </a:cxn>
                <a:cxn ang="0">
                  <a:pos x="987901250" y="68045013"/>
                </a:cxn>
                <a:cxn ang="0">
                  <a:pos x="975301263" y="304939700"/>
                </a:cxn>
                <a:cxn ang="0">
                  <a:pos x="919857825" y="589716563"/>
                </a:cxn>
                <a:cxn ang="0">
                  <a:pos x="866933750" y="824091888"/>
                </a:cxn>
                <a:cxn ang="0">
                  <a:pos x="776208125" y="1045865638"/>
                </a:cxn>
                <a:cxn ang="0">
                  <a:pos x="743446888" y="1234876563"/>
                </a:cxn>
                <a:cxn ang="0">
                  <a:pos x="841732188" y="1335682813"/>
                </a:cxn>
                <a:cxn ang="0">
                  <a:pos x="864414388" y="1386085938"/>
                </a:cxn>
                <a:cxn ang="0">
                  <a:pos x="879535325" y="1612900000"/>
                </a:cxn>
                <a:cxn ang="0">
                  <a:pos x="922377188" y="1703625625"/>
                </a:cxn>
                <a:cxn ang="0">
                  <a:pos x="967740000" y="1771670638"/>
                </a:cxn>
                <a:cxn ang="0">
                  <a:pos x="1068546250" y="1874996250"/>
                </a:cxn>
                <a:cxn ang="0">
                  <a:pos x="1126510638" y="1963202513"/>
                </a:cxn>
                <a:cxn ang="0">
                  <a:pos x="1313002200" y="2147483647"/>
                </a:cxn>
                <a:cxn ang="0">
                  <a:pos x="1345763438" y="2147483647"/>
                </a:cxn>
                <a:cxn ang="0">
                  <a:pos x="1315521563" y="2147483647"/>
                </a:cxn>
                <a:cxn ang="0">
                  <a:pos x="1229836250" y="2147483647"/>
                </a:cxn>
                <a:cxn ang="0">
                  <a:pos x="1103828438" y="2147483647"/>
                </a:cxn>
                <a:cxn ang="0">
                  <a:pos x="892135313" y="2147483647"/>
                </a:cxn>
                <a:cxn ang="0">
                  <a:pos x="803930638" y="2147483647"/>
                </a:cxn>
                <a:cxn ang="0">
                  <a:pos x="735885625" y="2147483647"/>
                </a:cxn>
                <a:cxn ang="0">
                  <a:pos x="675401875" y="2147483647"/>
                </a:cxn>
                <a:cxn ang="0">
                  <a:pos x="662801888" y="2147483647"/>
                </a:cxn>
                <a:cxn ang="0">
                  <a:pos x="647680950" y="2147483647"/>
                </a:cxn>
                <a:cxn ang="0">
                  <a:pos x="614918125" y="2147483647"/>
                </a:cxn>
                <a:cxn ang="0">
                  <a:pos x="536794075" y="2147483647"/>
                </a:cxn>
                <a:cxn ang="0">
                  <a:pos x="536794075" y="2147483647"/>
                </a:cxn>
                <a:cxn ang="0">
                  <a:pos x="551915013" y="2147483647"/>
                </a:cxn>
                <a:cxn ang="0">
                  <a:pos x="534273125" y="1948081575"/>
                </a:cxn>
                <a:cxn ang="0">
                  <a:pos x="488910313" y="1696065950"/>
                </a:cxn>
                <a:cxn ang="0">
                  <a:pos x="435987825" y="1519655013"/>
                </a:cxn>
                <a:cxn ang="0">
                  <a:pos x="385584700" y="1411287500"/>
                </a:cxn>
                <a:cxn ang="0">
                  <a:pos x="332660625" y="1358365013"/>
                </a:cxn>
                <a:cxn ang="0">
                  <a:pos x="284778450" y="1348284388"/>
                </a:cxn>
                <a:cxn ang="0">
                  <a:pos x="231854375" y="1368445638"/>
                </a:cxn>
                <a:cxn ang="0">
                  <a:pos x="80645000" y="1461690625"/>
                </a:cxn>
                <a:cxn ang="0">
                  <a:pos x="52924075" y="1456650313"/>
                </a:cxn>
                <a:cxn ang="0">
                  <a:pos x="0" y="1358365013"/>
                </a:cxn>
              </a:cxnLst>
              <a:rect l="txL" t="txT" r="txR" b="txB"/>
              <a:pathLst>
                <a:path w="534" h="1182">
                  <a:moveTo>
                    <a:pt x="0" y="539"/>
                  </a:moveTo>
                  <a:lnTo>
                    <a:pt x="0" y="539"/>
                  </a:lnTo>
                  <a:lnTo>
                    <a:pt x="4" y="539"/>
                  </a:lnTo>
                  <a:lnTo>
                    <a:pt x="12" y="539"/>
                  </a:lnTo>
                  <a:lnTo>
                    <a:pt x="19" y="536"/>
                  </a:lnTo>
                  <a:lnTo>
                    <a:pt x="23" y="534"/>
                  </a:lnTo>
                  <a:lnTo>
                    <a:pt x="25" y="531"/>
                  </a:lnTo>
                  <a:lnTo>
                    <a:pt x="28" y="518"/>
                  </a:lnTo>
                  <a:lnTo>
                    <a:pt x="40" y="496"/>
                  </a:lnTo>
                  <a:lnTo>
                    <a:pt x="47" y="486"/>
                  </a:lnTo>
                  <a:lnTo>
                    <a:pt x="53" y="475"/>
                  </a:lnTo>
                  <a:lnTo>
                    <a:pt x="61" y="466"/>
                  </a:lnTo>
                  <a:lnTo>
                    <a:pt x="67" y="461"/>
                  </a:lnTo>
                  <a:lnTo>
                    <a:pt x="75" y="459"/>
                  </a:lnTo>
                  <a:lnTo>
                    <a:pt x="83" y="456"/>
                  </a:lnTo>
                  <a:lnTo>
                    <a:pt x="97" y="455"/>
                  </a:lnTo>
                  <a:lnTo>
                    <a:pt x="110" y="453"/>
                  </a:lnTo>
                  <a:lnTo>
                    <a:pt x="120" y="452"/>
                  </a:lnTo>
                  <a:lnTo>
                    <a:pt x="125" y="448"/>
                  </a:lnTo>
                  <a:lnTo>
                    <a:pt x="131" y="443"/>
                  </a:lnTo>
                  <a:lnTo>
                    <a:pt x="142" y="429"/>
                  </a:lnTo>
                  <a:lnTo>
                    <a:pt x="155" y="408"/>
                  </a:lnTo>
                  <a:lnTo>
                    <a:pt x="167" y="388"/>
                  </a:lnTo>
                  <a:lnTo>
                    <a:pt x="178" y="364"/>
                  </a:lnTo>
                  <a:lnTo>
                    <a:pt x="193" y="333"/>
                  </a:lnTo>
                  <a:lnTo>
                    <a:pt x="208" y="297"/>
                  </a:lnTo>
                  <a:lnTo>
                    <a:pt x="224" y="258"/>
                  </a:lnTo>
                  <a:lnTo>
                    <a:pt x="237" y="218"/>
                  </a:lnTo>
                  <a:lnTo>
                    <a:pt x="243" y="197"/>
                  </a:lnTo>
                  <a:lnTo>
                    <a:pt x="248" y="177"/>
                  </a:lnTo>
                  <a:lnTo>
                    <a:pt x="287" y="0"/>
                  </a:lnTo>
                  <a:lnTo>
                    <a:pt x="300" y="2"/>
                  </a:lnTo>
                  <a:lnTo>
                    <a:pt x="334" y="9"/>
                  </a:lnTo>
                  <a:lnTo>
                    <a:pt x="353" y="13"/>
                  </a:lnTo>
                  <a:lnTo>
                    <a:pt x="372" y="19"/>
                  </a:lnTo>
                  <a:lnTo>
                    <a:pt x="392" y="27"/>
                  </a:lnTo>
                  <a:lnTo>
                    <a:pt x="407" y="34"/>
                  </a:lnTo>
                  <a:lnTo>
                    <a:pt x="396" y="82"/>
                  </a:lnTo>
                  <a:lnTo>
                    <a:pt x="387" y="121"/>
                  </a:lnTo>
                  <a:lnTo>
                    <a:pt x="380" y="151"/>
                  </a:lnTo>
                  <a:lnTo>
                    <a:pt x="375" y="184"/>
                  </a:lnTo>
                  <a:lnTo>
                    <a:pt x="365" y="234"/>
                  </a:lnTo>
                  <a:lnTo>
                    <a:pt x="350" y="309"/>
                  </a:lnTo>
                  <a:lnTo>
                    <a:pt x="348" y="315"/>
                  </a:lnTo>
                  <a:lnTo>
                    <a:pt x="344" y="327"/>
                  </a:lnTo>
                  <a:lnTo>
                    <a:pt x="334" y="353"/>
                  </a:lnTo>
                  <a:lnTo>
                    <a:pt x="314" y="397"/>
                  </a:lnTo>
                  <a:lnTo>
                    <a:pt x="308" y="415"/>
                  </a:lnTo>
                  <a:lnTo>
                    <a:pt x="297" y="444"/>
                  </a:lnTo>
                  <a:lnTo>
                    <a:pt x="286" y="482"/>
                  </a:lnTo>
                  <a:lnTo>
                    <a:pt x="295" y="490"/>
                  </a:lnTo>
                  <a:lnTo>
                    <a:pt x="314" y="508"/>
                  </a:lnTo>
                  <a:lnTo>
                    <a:pt x="325" y="518"/>
                  </a:lnTo>
                  <a:lnTo>
                    <a:pt x="334" y="530"/>
                  </a:lnTo>
                  <a:lnTo>
                    <a:pt x="340" y="540"/>
                  </a:lnTo>
                  <a:lnTo>
                    <a:pt x="343" y="545"/>
                  </a:lnTo>
                  <a:lnTo>
                    <a:pt x="343" y="550"/>
                  </a:lnTo>
                  <a:lnTo>
                    <a:pt x="345" y="598"/>
                  </a:lnTo>
                  <a:lnTo>
                    <a:pt x="348" y="623"/>
                  </a:lnTo>
                  <a:lnTo>
                    <a:pt x="349" y="640"/>
                  </a:lnTo>
                  <a:lnTo>
                    <a:pt x="352" y="646"/>
                  </a:lnTo>
                  <a:lnTo>
                    <a:pt x="356" y="655"/>
                  </a:lnTo>
                  <a:lnTo>
                    <a:pt x="366" y="676"/>
                  </a:lnTo>
                  <a:lnTo>
                    <a:pt x="376" y="694"/>
                  </a:lnTo>
                  <a:lnTo>
                    <a:pt x="382" y="700"/>
                  </a:lnTo>
                  <a:lnTo>
                    <a:pt x="384" y="703"/>
                  </a:lnTo>
                  <a:lnTo>
                    <a:pt x="396" y="713"/>
                  </a:lnTo>
                  <a:lnTo>
                    <a:pt x="415" y="733"/>
                  </a:lnTo>
                  <a:lnTo>
                    <a:pt x="424" y="744"/>
                  </a:lnTo>
                  <a:lnTo>
                    <a:pt x="435" y="756"/>
                  </a:lnTo>
                  <a:lnTo>
                    <a:pt x="442" y="768"/>
                  </a:lnTo>
                  <a:lnTo>
                    <a:pt x="447" y="779"/>
                  </a:lnTo>
                  <a:lnTo>
                    <a:pt x="466" y="818"/>
                  </a:lnTo>
                  <a:lnTo>
                    <a:pt x="494" y="878"/>
                  </a:lnTo>
                  <a:lnTo>
                    <a:pt x="521" y="936"/>
                  </a:lnTo>
                  <a:lnTo>
                    <a:pt x="530" y="958"/>
                  </a:lnTo>
                  <a:lnTo>
                    <a:pt x="534" y="969"/>
                  </a:lnTo>
                  <a:lnTo>
                    <a:pt x="534" y="973"/>
                  </a:lnTo>
                  <a:lnTo>
                    <a:pt x="533" y="977"/>
                  </a:lnTo>
                  <a:lnTo>
                    <a:pt x="529" y="986"/>
                  </a:lnTo>
                  <a:lnTo>
                    <a:pt x="522" y="995"/>
                  </a:lnTo>
                  <a:lnTo>
                    <a:pt x="512" y="1006"/>
                  </a:lnTo>
                  <a:lnTo>
                    <a:pt x="500" y="1015"/>
                  </a:lnTo>
                  <a:lnTo>
                    <a:pt x="488" y="1024"/>
                  </a:lnTo>
                  <a:lnTo>
                    <a:pt x="472" y="1030"/>
                  </a:lnTo>
                  <a:lnTo>
                    <a:pt x="456" y="1034"/>
                  </a:lnTo>
                  <a:lnTo>
                    <a:pt x="438" y="1037"/>
                  </a:lnTo>
                  <a:lnTo>
                    <a:pt x="418" y="1039"/>
                  </a:lnTo>
                  <a:lnTo>
                    <a:pt x="375" y="1042"/>
                  </a:lnTo>
                  <a:lnTo>
                    <a:pt x="354" y="1044"/>
                  </a:lnTo>
                  <a:lnTo>
                    <a:pt x="338" y="1047"/>
                  </a:lnTo>
                  <a:lnTo>
                    <a:pt x="325" y="1051"/>
                  </a:lnTo>
                  <a:lnTo>
                    <a:pt x="319" y="1052"/>
                  </a:lnTo>
                  <a:lnTo>
                    <a:pt x="316" y="1055"/>
                  </a:lnTo>
                  <a:lnTo>
                    <a:pt x="301" y="1070"/>
                  </a:lnTo>
                  <a:lnTo>
                    <a:pt x="292" y="1081"/>
                  </a:lnTo>
                  <a:lnTo>
                    <a:pt x="283" y="1094"/>
                  </a:lnTo>
                  <a:lnTo>
                    <a:pt x="274" y="1107"/>
                  </a:lnTo>
                  <a:lnTo>
                    <a:pt x="268" y="1119"/>
                  </a:lnTo>
                  <a:lnTo>
                    <a:pt x="264" y="1135"/>
                  </a:lnTo>
                  <a:lnTo>
                    <a:pt x="263" y="1141"/>
                  </a:lnTo>
                  <a:lnTo>
                    <a:pt x="263" y="1149"/>
                  </a:lnTo>
                  <a:lnTo>
                    <a:pt x="261" y="1157"/>
                  </a:lnTo>
                  <a:lnTo>
                    <a:pt x="260" y="1162"/>
                  </a:lnTo>
                  <a:lnTo>
                    <a:pt x="257" y="1167"/>
                  </a:lnTo>
                  <a:lnTo>
                    <a:pt x="253" y="1171"/>
                  </a:lnTo>
                  <a:lnTo>
                    <a:pt x="250" y="1175"/>
                  </a:lnTo>
                  <a:lnTo>
                    <a:pt x="244" y="1178"/>
                  </a:lnTo>
                  <a:lnTo>
                    <a:pt x="234" y="1180"/>
                  </a:lnTo>
                  <a:lnTo>
                    <a:pt x="222" y="1182"/>
                  </a:lnTo>
                  <a:lnTo>
                    <a:pt x="213" y="1182"/>
                  </a:lnTo>
                  <a:lnTo>
                    <a:pt x="204" y="1180"/>
                  </a:lnTo>
                  <a:lnTo>
                    <a:pt x="210" y="1130"/>
                  </a:lnTo>
                  <a:lnTo>
                    <a:pt x="213" y="1074"/>
                  </a:lnTo>
                  <a:lnTo>
                    <a:pt x="216" y="1006"/>
                  </a:lnTo>
                  <a:lnTo>
                    <a:pt x="219" y="929"/>
                  </a:lnTo>
                  <a:lnTo>
                    <a:pt x="219" y="889"/>
                  </a:lnTo>
                  <a:lnTo>
                    <a:pt x="217" y="850"/>
                  </a:lnTo>
                  <a:lnTo>
                    <a:pt x="215" y="810"/>
                  </a:lnTo>
                  <a:lnTo>
                    <a:pt x="212" y="773"/>
                  </a:lnTo>
                  <a:lnTo>
                    <a:pt x="207" y="737"/>
                  </a:lnTo>
                  <a:lnTo>
                    <a:pt x="200" y="703"/>
                  </a:lnTo>
                  <a:lnTo>
                    <a:pt x="194" y="673"/>
                  </a:lnTo>
                  <a:lnTo>
                    <a:pt x="186" y="646"/>
                  </a:lnTo>
                  <a:lnTo>
                    <a:pt x="180" y="623"/>
                  </a:lnTo>
                  <a:lnTo>
                    <a:pt x="173" y="603"/>
                  </a:lnTo>
                  <a:lnTo>
                    <a:pt x="166" y="585"/>
                  </a:lnTo>
                  <a:lnTo>
                    <a:pt x="159" y="571"/>
                  </a:lnTo>
                  <a:lnTo>
                    <a:pt x="153" y="560"/>
                  </a:lnTo>
                  <a:lnTo>
                    <a:pt x="146" y="550"/>
                  </a:lnTo>
                  <a:lnTo>
                    <a:pt x="140" y="544"/>
                  </a:lnTo>
                  <a:lnTo>
                    <a:pt x="132" y="539"/>
                  </a:lnTo>
                  <a:lnTo>
                    <a:pt x="125" y="536"/>
                  </a:lnTo>
                  <a:lnTo>
                    <a:pt x="119" y="535"/>
                  </a:lnTo>
                  <a:lnTo>
                    <a:pt x="113" y="535"/>
                  </a:lnTo>
                  <a:lnTo>
                    <a:pt x="106" y="536"/>
                  </a:lnTo>
                  <a:lnTo>
                    <a:pt x="100" y="539"/>
                  </a:lnTo>
                  <a:lnTo>
                    <a:pt x="92" y="543"/>
                  </a:lnTo>
                  <a:lnTo>
                    <a:pt x="67" y="558"/>
                  </a:lnTo>
                  <a:lnTo>
                    <a:pt x="47" y="571"/>
                  </a:lnTo>
                  <a:lnTo>
                    <a:pt x="32" y="580"/>
                  </a:lnTo>
                  <a:lnTo>
                    <a:pt x="27" y="581"/>
                  </a:lnTo>
                  <a:lnTo>
                    <a:pt x="23" y="581"/>
                  </a:lnTo>
                  <a:lnTo>
                    <a:pt x="21" y="578"/>
                  </a:lnTo>
                  <a:lnTo>
                    <a:pt x="17" y="572"/>
                  </a:lnTo>
                  <a:lnTo>
                    <a:pt x="9" y="558"/>
                  </a:lnTo>
                  <a:lnTo>
                    <a:pt x="0" y="53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31" name="Freeform 17"/>
            <p:cNvSpPr>
              <a:spLocks noEditPoints="1"/>
            </p:cNvSpPr>
            <p:nvPr/>
          </p:nvSpPr>
          <p:spPr>
            <a:xfrm>
              <a:off x="0" y="954088"/>
              <a:ext cx="2017713" cy="2493963"/>
            </a:xfrm>
            <a:custGeom>
              <a:avLst/>
              <a:gdLst>
                <a:gd name="txL" fmla="*/ 0 w 1271"/>
                <a:gd name="txT" fmla="*/ 0 h 1571"/>
                <a:gd name="txR" fmla="*/ 1271 w 1271"/>
                <a:gd name="txB" fmla="*/ 1571 h 1571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39613879"/>
                </a:cxn>
                <a:cxn ang="0">
                  <a:pos x="2147483647" y="2086689793"/>
                </a:cxn>
                <a:cxn ang="0">
                  <a:pos x="2147483647" y="2018646355"/>
                </a:cxn>
                <a:cxn ang="0">
                  <a:pos x="2147483647" y="1950601329"/>
                </a:cxn>
                <a:cxn ang="0">
                  <a:pos x="2147483647" y="2013606041"/>
                </a:cxn>
                <a:cxn ang="0">
                  <a:pos x="2147483647" y="1995964150"/>
                </a:cxn>
                <a:cxn ang="0">
                  <a:pos x="2147483647" y="1305441199"/>
                </a:cxn>
                <a:cxn ang="0">
                  <a:pos x="1822074214" y="630039189"/>
                </a:cxn>
                <a:cxn ang="0">
                  <a:pos x="1791832332" y="367942886"/>
                </a:cxn>
                <a:cxn ang="0">
                  <a:pos x="1736388880" y="267136616"/>
                </a:cxn>
                <a:cxn ang="0">
                  <a:pos x="1522174752" y="299899448"/>
                </a:cxn>
                <a:cxn ang="0">
                  <a:pos x="1413808800" y="420866972"/>
                </a:cxn>
                <a:cxn ang="0">
                  <a:pos x="1247478447" y="511592615"/>
                </a:cxn>
                <a:cxn ang="0">
                  <a:pos x="824092092" y="554434486"/>
                </a:cxn>
                <a:cxn ang="0">
                  <a:pos x="519152316" y="307459124"/>
                </a:cxn>
                <a:cxn ang="0">
                  <a:pos x="309980089" y="0"/>
                </a:cxn>
                <a:cxn ang="0">
                  <a:pos x="75604706" y="201612540"/>
                </a:cxn>
                <a:cxn ang="0">
                  <a:pos x="10080627" y="209173804"/>
                </a:cxn>
                <a:cxn ang="0">
                  <a:pos x="52924088" y="330141329"/>
                </a:cxn>
                <a:cxn ang="0">
                  <a:pos x="320060717" y="612398885"/>
                </a:cxn>
                <a:cxn ang="0">
                  <a:pos x="635079532" y="899696755"/>
                </a:cxn>
                <a:cxn ang="0">
                  <a:pos x="1290320320" y="1023183643"/>
                </a:cxn>
                <a:cxn ang="0">
                  <a:pos x="1469252252" y="1134070540"/>
                </a:cxn>
                <a:cxn ang="0">
                  <a:pos x="1570058527" y="1265118691"/>
                </a:cxn>
                <a:cxn ang="0">
                  <a:pos x="1590219782" y="1701106604"/>
                </a:cxn>
                <a:cxn ang="0">
                  <a:pos x="1552416635" y="2147483647"/>
                </a:cxn>
                <a:cxn ang="0">
                  <a:pos x="1675905115" y="2147483647"/>
                </a:cxn>
                <a:cxn ang="0">
                  <a:pos x="1648182596" y="2147483647"/>
                </a:cxn>
                <a:cxn ang="0">
                  <a:pos x="1491932870" y="2147483647"/>
                </a:cxn>
                <a:cxn ang="0">
                  <a:pos x="1464211938" y="2147483647"/>
                </a:cxn>
                <a:cxn ang="0">
                  <a:pos x="1376005653" y="2147483647"/>
                </a:cxn>
                <a:cxn ang="0">
                  <a:pos x="1159272162" y="2147483647"/>
                </a:cxn>
                <a:cxn ang="0">
                  <a:pos x="955140249" y="2147483647"/>
                </a:cxn>
                <a:cxn ang="0">
                  <a:pos x="874495229" y="2147483647"/>
                </a:cxn>
                <a:cxn ang="0">
                  <a:pos x="720764866" y="2147483647"/>
                </a:cxn>
                <a:cxn ang="0">
                  <a:pos x="740926121" y="2147483647"/>
                </a:cxn>
                <a:cxn ang="0">
                  <a:pos x="824092092" y="2147483647"/>
                </a:cxn>
                <a:cxn ang="0">
                  <a:pos x="937498357" y="2147483647"/>
                </a:cxn>
                <a:cxn ang="0">
                  <a:pos x="1058465887" y="2147483647"/>
                </a:cxn>
                <a:cxn ang="0">
                  <a:pos x="1456650673" y="2147483647"/>
                </a:cxn>
                <a:cxn ang="0">
                  <a:pos x="1663303537" y="2147483647"/>
                </a:cxn>
                <a:cxn ang="0">
                  <a:pos x="1842235469" y="2147483647"/>
                </a:cxn>
                <a:cxn ang="0">
                  <a:pos x="1978323940" y="2147483647"/>
                </a:cxn>
                <a:cxn ang="0">
                  <a:pos x="205392864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271" h="1571">
                  <a:moveTo>
                    <a:pt x="1269" y="1319"/>
                  </a:moveTo>
                  <a:lnTo>
                    <a:pt x="1269" y="1319"/>
                  </a:lnTo>
                  <a:lnTo>
                    <a:pt x="1261" y="1291"/>
                  </a:lnTo>
                  <a:lnTo>
                    <a:pt x="1257" y="1273"/>
                  </a:lnTo>
                  <a:lnTo>
                    <a:pt x="1254" y="1257"/>
                  </a:lnTo>
                  <a:lnTo>
                    <a:pt x="1244" y="1203"/>
                  </a:lnTo>
                  <a:lnTo>
                    <a:pt x="1238" y="1168"/>
                  </a:lnTo>
                  <a:lnTo>
                    <a:pt x="1231" y="1140"/>
                  </a:lnTo>
                  <a:lnTo>
                    <a:pt x="1226" y="1127"/>
                  </a:lnTo>
                  <a:lnTo>
                    <a:pt x="1218" y="1111"/>
                  </a:lnTo>
                  <a:lnTo>
                    <a:pt x="1209" y="1094"/>
                  </a:lnTo>
                  <a:lnTo>
                    <a:pt x="1199" y="1077"/>
                  </a:lnTo>
                  <a:lnTo>
                    <a:pt x="1179" y="1049"/>
                  </a:lnTo>
                  <a:lnTo>
                    <a:pt x="1166" y="1031"/>
                  </a:lnTo>
                  <a:lnTo>
                    <a:pt x="1155" y="1015"/>
                  </a:lnTo>
                  <a:lnTo>
                    <a:pt x="1141" y="992"/>
                  </a:lnTo>
                  <a:lnTo>
                    <a:pt x="1126" y="968"/>
                  </a:lnTo>
                  <a:lnTo>
                    <a:pt x="1121" y="959"/>
                  </a:lnTo>
                  <a:lnTo>
                    <a:pt x="1119" y="952"/>
                  </a:lnTo>
                  <a:lnTo>
                    <a:pt x="1117" y="943"/>
                  </a:lnTo>
                  <a:lnTo>
                    <a:pt x="1116" y="933"/>
                  </a:lnTo>
                  <a:lnTo>
                    <a:pt x="1116" y="922"/>
                  </a:lnTo>
                  <a:lnTo>
                    <a:pt x="1116" y="911"/>
                  </a:lnTo>
                  <a:lnTo>
                    <a:pt x="1119" y="899"/>
                  </a:lnTo>
                  <a:lnTo>
                    <a:pt x="1119" y="886"/>
                  </a:lnTo>
                  <a:lnTo>
                    <a:pt x="1119" y="873"/>
                  </a:lnTo>
                  <a:lnTo>
                    <a:pt x="1116" y="863"/>
                  </a:lnTo>
                  <a:lnTo>
                    <a:pt x="1115" y="858"/>
                  </a:lnTo>
                  <a:lnTo>
                    <a:pt x="1111" y="855"/>
                  </a:lnTo>
                  <a:lnTo>
                    <a:pt x="1100" y="849"/>
                  </a:lnTo>
                  <a:lnTo>
                    <a:pt x="1090" y="843"/>
                  </a:lnTo>
                  <a:lnTo>
                    <a:pt x="1082" y="842"/>
                  </a:lnTo>
                  <a:lnTo>
                    <a:pt x="1078" y="841"/>
                  </a:lnTo>
                  <a:lnTo>
                    <a:pt x="1077" y="840"/>
                  </a:lnTo>
                  <a:lnTo>
                    <a:pt x="1075" y="834"/>
                  </a:lnTo>
                  <a:lnTo>
                    <a:pt x="1073" y="828"/>
                  </a:lnTo>
                  <a:lnTo>
                    <a:pt x="1075" y="821"/>
                  </a:lnTo>
                  <a:lnTo>
                    <a:pt x="1076" y="816"/>
                  </a:lnTo>
                  <a:lnTo>
                    <a:pt x="1076" y="810"/>
                  </a:lnTo>
                  <a:lnTo>
                    <a:pt x="1073" y="805"/>
                  </a:lnTo>
                  <a:lnTo>
                    <a:pt x="1072" y="802"/>
                  </a:lnTo>
                  <a:lnTo>
                    <a:pt x="1069" y="801"/>
                  </a:lnTo>
                  <a:lnTo>
                    <a:pt x="1062" y="799"/>
                  </a:lnTo>
                  <a:lnTo>
                    <a:pt x="1059" y="798"/>
                  </a:lnTo>
                  <a:lnTo>
                    <a:pt x="1058" y="794"/>
                  </a:lnTo>
                  <a:lnTo>
                    <a:pt x="1056" y="789"/>
                  </a:lnTo>
                  <a:lnTo>
                    <a:pt x="1053" y="781"/>
                  </a:lnTo>
                  <a:lnTo>
                    <a:pt x="1049" y="774"/>
                  </a:lnTo>
                  <a:lnTo>
                    <a:pt x="1045" y="776"/>
                  </a:lnTo>
                  <a:lnTo>
                    <a:pt x="1037" y="784"/>
                  </a:lnTo>
                  <a:lnTo>
                    <a:pt x="1029" y="789"/>
                  </a:lnTo>
                  <a:lnTo>
                    <a:pt x="1022" y="793"/>
                  </a:lnTo>
                  <a:lnTo>
                    <a:pt x="1010" y="797"/>
                  </a:lnTo>
                  <a:lnTo>
                    <a:pt x="997" y="799"/>
                  </a:lnTo>
                  <a:lnTo>
                    <a:pt x="981" y="801"/>
                  </a:lnTo>
                  <a:lnTo>
                    <a:pt x="965" y="801"/>
                  </a:lnTo>
                  <a:lnTo>
                    <a:pt x="945" y="799"/>
                  </a:lnTo>
                  <a:lnTo>
                    <a:pt x="927" y="798"/>
                  </a:lnTo>
                  <a:lnTo>
                    <a:pt x="896" y="794"/>
                  </a:lnTo>
                  <a:lnTo>
                    <a:pt x="883" y="792"/>
                  </a:lnTo>
                  <a:lnTo>
                    <a:pt x="884" y="758"/>
                  </a:lnTo>
                  <a:lnTo>
                    <a:pt x="884" y="718"/>
                  </a:lnTo>
                  <a:lnTo>
                    <a:pt x="883" y="651"/>
                  </a:lnTo>
                  <a:lnTo>
                    <a:pt x="881" y="621"/>
                  </a:lnTo>
                  <a:lnTo>
                    <a:pt x="875" y="584"/>
                  </a:lnTo>
                  <a:lnTo>
                    <a:pt x="865" y="518"/>
                  </a:lnTo>
                  <a:lnTo>
                    <a:pt x="861" y="505"/>
                  </a:lnTo>
                  <a:lnTo>
                    <a:pt x="852" y="487"/>
                  </a:lnTo>
                  <a:lnTo>
                    <a:pt x="830" y="441"/>
                  </a:lnTo>
                  <a:lnTo>
                    <a:pt x="788" y="365"/>
                  </a:lnTo>
                  <a:lnTo>
                    <a:pt x="745" y="291"/>
                  </a:lnTo>
                  <a:lnTo>
                    <a:pt x="723" y="250"/>
                  </a:lnTo>
                  <a:lnTo>
                    <a:pt x="715" y="234"/>
                  </a:lnTo>
                  <a:lnTo>
                    <a:pt x="711" y="225"/>
                  </a:lnTo>
                  <a:lnTo>
                    <a:pt x="709" y="210"/>
                  </a:lnTo>
                  <a:lnTo>
                    <a:pt x="709" y="189"/>
                  </a:lnTo>
                  <a:lnTo>
                    <a:pt x="709" y="166"/>
                  </a:lnTo>
                  <a:lnTo>
                    <a:pt x="711" y="146"/>
                  </a:lnTo>
                  <a:lnTo>
                    <a:pt x="711" y="139"/>
                  </a:lnTo>
                  <a:lnTo>
                    <a:pt x="711" y="131"/>
                  </a:lnTo>
                  <a:lnTo>
                    <a:pt x="709" y="118"/>
                  </a:lnTo>
                  <a:lnTo>
                    <a:pt x="706" y="109"/>
                  </a:lnTo>
                  <a:lnTo>
                    <a:pt x="705" y="105"/>
                  </a:lnTo>
                  <a:lnTo>
                    <a:pt x="689" y="106"/>
                  </a:lnTo>
                  <a:lnTo>
                    <a:pt x="658" y="108"/>
                  </a:lnTo>
                  <a:lnTo>
                    <a:pt x="627" y="109"/>
                  </a:lnTo>
                  <a:lnTo>
                    <a:pt x="613" y="112"/>
                  </a:lnTo>
                  <a:lnTo>
                    <a:pt x="609" y="113"/>
                  </a:lnTo>
                  <a:lnTo>
                    <a:pt x="605" y="115"/>
                  </a:lnTo>
                  <a:lnTo>
                    <a:pt x="604" y="119"/>
                  </a:lnTo>
                  <a:lnTo>
                    <a:pt x="604" y="124"/>
                  </a:lnTo>
                  <a:lnTo>
                    <a:pt x="608" y="137"/>
                  </a:lnTo>
                  <a:lnTo>
                    <a:pt x="613" y="154"/>
                  </a:lnTo>
                  <a:lnTo>
                    <a:pt x="590" y="161"/>
                  </a:lnTo>
                  <a:lnTo>
                    <a:pt x="573" y="165"/>
                  </a:lnTo>
                  <a:lnTo>
                    <a:pt x="561" y="167"/>
                  </a:lnTo>
                  <a:lnTo>
                    <a:pt x="534" y="170"/>
                  </a:lnTo>
                  <a:lnTo>
                    <a:pt x="519" y="174"/>
                  </a:lnTo>
                  <a:lnTo>
                    <a:pt x="513" y="176"/>
                  </a:lnTo>
                  <a:lnTo>
                    <a:pt x="510" y="179"/>
                  </a:lnTo>
                  <a:lnTo>
                    <a:pt x="503" y="188"/>
                  </a:lnTo>
                  <a:lnTo>
                    <a:pt x="495" y="203"/>
                  </a:lnTo>
                  <a:lnTo>
                    <a:pt x="488" y="223"/>
                  </a:lnTo>
                  <a:lnTo>
                    <a:pt x="441" y="221"/>
                  </a:lnTo>
                  <a:lnTo>
                    <a:pt x="402" y="221"/>
                  </a:lnTo>
                  <a:lnTo>
                    <a:pt x="370" y="221"/>
                  </a:lnTo>
                  <a:lnTo>
                    <a:pt x="347" y="223"/>
                  </a:lnTo>
                  <a:lnTo>
                    <a:pt x="327" y="220"/>
                  </a:lnTo>
                  <a:lnTo>
                    <a:pt x="319" y="219"/>
                  </a:lnTo>
                  <a:lnTo>
                    <a:pt x="313" y="216"/>
                  </a:lnTo>
                  <a:lnTo>
                    <a:pt x="307" y="212"/>
                  </a:lnTo>
                  <a:lnTo>
                    <a:pt x="301" y="209"/>
                  </a:lnTo>
                  <a:lnTo>
                    <a:pt x="243" y="157"/>
                  </a:lnTo>
                  <a:lnTo>
                    <a:pt x="206" y="122"/>
                  </a:lnTo>
                  <a:lnTo>
                    <a:pt x="191" y="106"/>
                  </a:lnTo>
                  <a:lnTo>
                    <a:pt x="181" y="93"/>
                  </a:lnTo>
                  <a:lnTo>
                    <a:pt x="163" y="68"/>
                  </a:lnTo>
                  <a:lnTo>
                    <a:pt x="145" y="37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84" y="42"/>
                  </a:lnTo>
                  <a:lnTo>
                    <a:pt x="56" y="70"/>
                  </a:lnTo>
                  <a:lnTo>
                    <a:pt x="44" y="79"/>
                  </a:lnTo>
                  <a:lnTo>
                    <a:pt x="38" y="84"/>
                  </a:lnTo>
                  <a:lnTo>
                    <a:pt x="34" y="83"/>
                  </a:lnTo>
                  <a:lnTo>
                    <a:pt x="30" y="80"/>
                  </a:lnTo>
                  <a:lnTo>
                    <a:pt x="27" y="77"/>
                  </a:lnTo>
                  <a:lnTo>
                    <a:pt x="25" y="71"/>
                  </a:lnTo>
                  <a:lnTo>
                    <a:pt x="22" y="61"/>
                  </a:lnTo>
                  <a:lnTo>
                    <a:pt x="22" y="56"/>
                  </a:lnTo>
                  <a:lnTo>
                    <a:pt x="12" y="70"/>
                  </a:lnTo>
                  <a:lnTo>
                    <a:pt x="4" y="83"/>
                  </a:lnTo>
                  <a:lnTo>
                    <a:pt x="1" y="90"/>
                  </a:lnTo>
                  <a:lnTo>
                    <a:pt x="0" y="96"/>
                  </a:lnTo>
                  <a:lnTo>
                    <a:pt x="1" y="99"/>
                  </a:lnTo>
                  <a:lnTo>
                    <a:pt x="3" y="104"/>
                  </a:lnTo>
                  <a:lnTo>
                    <a:pt x="10" y="115"/>
                  </a:lnTo>
                  <a:lnTo>
                    <a:pt x="21" y="131"/>
                  </a:lnTo>
                  <a:lnTo>
                    <a:pt x="35" y="148"/>
                  </a:lnTo>
                  <a:lnTo>
                    <a:pt x="66" y="183"/>
                  </a:lnTo>
                  <a:lnTo>
                    <a:pt x="80" y="198"/>
                  </a:lnTo>
                  <a:lnTo>
                    <a:pt x="93" y="210"/>
                  </a:lnTo>
                  <a:lnTo>
                    <a:pt x="107" y="224"/>
                  </a:lnTo>
                  <a:lnTo>
                    <a:pt x="127" y="243"/>
                  </a:lnTo>
                  <a:lnTo>
                    <a:pt x="173" y="293"/>
                  </a:lnTo>
                  <a:lnTo>
                    <a:pt x="216" y="335"/>
                  </a:lnTo>
                  <a:lnTo>
                    <a:pt x="230" y="349"/>
                  </a:lnTo>
                  <a:lnTo>
                    <a:pt x="235" y="353"/>
                  </a:lnTo>
                  <a:lnTo>
                    <a:pt x="238" y="355"/>
                  </a:lnTo>
                  <a:lnTo>
                    <a:pt x="252" y="357"/>
                  </a:lnTo>
                  <a:lnTo>
                    <a:pt x="275" y="362"/>
                  </a:lnTo>
                  <a:lnTo>
                    <a:pt x="343" y="382"/>
                  </a:lnTo>
                  <a:lnTo>
                    <a:pt x="365" y="387"/>
                  </a:lnTo>
                  <a:lnTo>
                    <a:pt x="393" y="392"/>
                  </a:lnTo>
                  <a:lnTo>
                    <a:pt x="456" y="401"/>
                  </a:lnTo>
                  <a:lnTo>
                    <a:pt x="512" y="406"/>
                  </a:lnTo>
                  <a:lnTo>
                    <a:pt x="543" y="410"/>
                  </a:lnTo>
                  <a:lnTo>
                    <a:pt x="550" y="412"/>
                  </a:lnTo>
                  <a:lnTo>
                    <a:pt x="556" y="417"/>
                  </a:lnTo>
                  <a:lnTo>
                    <a:pt x="564" y="424"/>
                  </a:lnTo>
                  <a:lnTo>
                    <a:pt x="570" y="432"/>
                  </a:lnTo>
                  <a:lnTo>
                    <a:pt x="583" y="450"/>
                  </a:lnTo>
                  <a:lnTo>
                    <a:pt x="591" y="463"/>
                  </a:lnTo>
                  <a:lnTo>
                    <a:pt x="595" y="467"/>
                  </a:lnTo>
                  <a:lnTo>
                    <a:pt x="600" y="472"/>
                  </a:lnTo>
                  <a:lnTo>
                    <a:pt x="612" y="487"/>
                  </a:lnTo>
                  <a:lnTo>
                    <a:pt x="618" y="494"/>
                  </a:lnTo>
                  <a:lnTo>
                    <a:pt x="623" y="502"/>
                  </a:lnTo>
                  <a:lnTo>
                    <a:pt x="628" y="511"/>
                  </a:lnTo>
                  <a:lnTo>
                    <a:pt x="631" y="521"/>
                  </a:lnTo>
                  <a:lnTo>
                    <a:pt x="632" y="534"/>
                  </a:lnTo>
                  <a:lnTo>
                    <a:pt x="634" y="551"/>
                  </a:lnTo>
                  <a:lnTo>
                    <a:pt x="634" y="591"/>
                  </a:lnTo>
                  <a:lnTo>
                    <a:pt x="631" y="675"/>
                  </a:lnTo>
                  <a:lnTo>
                    <a:pt x="630" y="696"/>
                  </a:lnTo>
                  <a:lnTo>
                    <a:pt x="627" y="724"/>
                  </a:lnTo>
                  <a:lnTo>
                    <a:pt x="621" y="785"/>
                  </a:lnTo>
                  <a:lnTo>
                    <a:pt x="616" y="840"/>
                  </a:lnTo>
                  <a:lnTo>
                    <a:pt x="614" y="858"/>
                  </a:lnTo>
                  <a:lnTo>
                    <a:pt x="616" y="864"/>
                  </a:lnTo>
                  <a:lnTo>
                    <a:pt x="617" y="867"/>
                  </a:lnTo>
                  <a:lnTo>
                    <a:pt x="621" y="869"/>
                  </a:lnTo>
                  <a:lnTo>
                    <a:pt x="627" y="871"/>
                  </a:lnTo>
                  <a:lnTo>
                    <a:pt x="645" y="873"/>
                  </a:lnTo>
                  <a:lnTo>
                    <a:pt x="670" y="876"/>
                  </a:lnTo>
                  <a:lnTo>
                    <a:pt x="665" y="906"/>
                  </a:lnTo>
                  <a:lnTo>
                    <a:pt x="662" y="927"/>
                  </a:lnTo>
                  <a:lnTo>
                    <a:pt x="660" y="940"/>
                  </a:lnTo>
                  <a:lnTo>
                    <a:pt x="656" y="953"/>
                  </a:lnTo>
                  <a:lnTo>
                    <a:pt x="654" y="962"/>
                  </a:lnTo>
                  <a:lnTo>
                    <a:pt x="654" y="970"/>
                  </a:lnTo>
                  <a:lnTo>
                    <a:pt x="654" y="977"/>
                  </a:lnTo>
                  <a:lnTo>
                    <a:pt x="653" y="988"/>
                  </a:lnTo>
                  <a:lnTo>
                    <a:pt x="645" y="1019"/>
                  </a:lnTo>
                  <a:lnTo>
                    <a:pt x="627" y="1084"/>
                  </a:lnTo>
                  <a:lnTo>
                    <a:pt x="606" y="1178"/>
                  </a:lnTo>
                  <a:lnTo>
                    <a:pt x="596" y="1230"/>
                  </a:lnTo>
                  <a:lnTo>
                    <a:pt x="592" y="1249"/>
                  </a:lnTo>
                  <a:lnTo>
                    <a:pt x="592" y="1259"/>
                  </a:lnTo>
                  <a:lnTo>
                    <a:pt x="591" y="1264"/>
                  </a:lnTo>
                  <a:lnTo>
                    <a:pt x="591" y="1269"/>
                  </a:lnTo>
                  <a:lnTo>
                    <a:pt x="587" y="1277"/>
                  </a:lnTo>
                  <a:lnTo>
                    <a:pt x="583" y="1281"/>
                  </a:lnTo>
                  <a:lnTo>
                    <a:pt x="581" y="1282"/>
                  </a:lnTo>
                  <a:lnTo>
                    <a:pt x="578" y="1283"/>
                  </a:lnTo>
                  <a:lnTo>
                    <a:pt x="575" y="1283"/>
                  </a:lnTo>
                  <a:lnTo>
                    <a:pt x="572" y="1282"/>
                  </a:lnTo>
                  <a:lnTo>
                    <a:pt x="568" y="1279"/>
                  </a:lnTo>
                  <a:lnTo>
                    <a:pt x="556" y="1269"/>
                  </a:lnTo>
                  <a:lnTo>
                    <a:pt x="546" y="1259"/>
                  </a:lnTo>
                  <a:lnTo>
                    <a:pt x="537" y="1251"/>
                  </a:lnTo>
                  <a:lnTo>
                    <a:pt x="502" y="1225"/>
                  </a:lnTo>
                  <a:lnTo>
                    <a:pt x="480" y="1209"/>
                  </a:lnTo>
                  <a:lnTo>
                    <a:pt x="471" y="1204"/>
                  </a:lnTo>
                  <a:lnTo>
                    <a:pt x="466" y="1202"/>
                  </a:lnTo>
                  <a:lnTo>
                    <a:pt x="460" y="1202"/>
                  </a:lnTo>
                  <a:lnTo>
                    <a:pt x="451" y="1203"/>
                  </a:lnTo>
                  <a:lnTo>
                    <a:pt x="428" y="1208"/>
                  </a:lnTo>
                  <a:lnTo>
                    <a:pt x="402" y="1215"/>
                  </a:lnTo>
                  <a:lnTo>
                    <a:pt x="392" y="1218"/>
                  </a:lnTo>
                  <a:lnTo>
                    <a:pt x="384" y="1222"/>
                  </a:lnTo>
                  <a:lnTo>
                    <a:pt x="379" y="1226"/>
                  </a:lnTo>
                  <a:lnTo>
                    <a:pt x="374" y="1234"/>
                  </a:lnTo>
                  <a:lnTo>
                    <a:pt x="369" y="1243"/>
                  </a:lnTo>
                  <a:lnTo>
                    <a:pt x="363" y="1253"/>
                  </a:lnTo>
                  <a:lnTo>
                    <a:pt x="354" y="1273"/>
                  </a:lnTo>
                  <a:lnTo>
                    <a:pt x="349" y="1290"/>
                  </a:lnTo>
                  <a:lnTo>
                    <a:pt x="347" y="1299"/>
                  </a:lnTo>
                  <a:lnTo>
                    <a:pt x="341" y="1309"/>
                  </a:lnTo>
                  <a:lnTo>
                    <a:pt x="327" y="1337"/>
                  </a:lnTo>
                  <a:lnTo>
                    <a:pt x="300" y="1385"/>
                  </a:lnTo>
                  <a:lnTo>
                    <a:pt x="296" y="1393"/>
                  </a:lnTo>
                  <a:lnTo>
                    <a:pt x="292" y="1403"/>
                  </a:lnTo>
                  <a:lnTo>
                    <a:pt x="286" y="1429"/>
                  </a:lnTo>
                  <a:lnTo>
                    <a:pt x="281" y="1455"/>
                  </a:lnTo>
                  <a:lnTo>
                    <a:pt x="279" y="1467"/>
                  </a:lnTo>
                  <a:lnTo>
                    <a:pt x="279" y="1474"/>
                  </a:lnTo>
                  <a:lnTo>
                    <a:pt x="282" y="1495"/>
                  </a:lnTo>
                  <a:lnTo>
                    <a:pt x="287" y="1521"/>
                  </a:lnTo>
                  <a:lnTo>
                    <a:pt x="294" y="1547"/>
                  </a:lnTo>
                  <a:lnTo>
                    <a:pt x="297" y="1557"/>
                  </a:lnTo>
                  <a:lnTo>
                    <a:pt x="301" y="1562"/>
                  </a:lnTo>
                  <a:lnTo>
                    <a:pt x="305" y="1566"/>
                  </a:lnTo>
                  <a:lnTo>
                    <a:pt x="312" y="1569"/>
                  </a:lnTo>
                  <a:lnTo>
                    <a:pt x="319" y="1570"/>
                  </a:lnTo>
                  <a:lnTo>
                    <a:pt x="327" y="1571"/>
                  </a:lnTo>
                  <a:lnTo>
                    <a:pt x="340" y="1570"/>
                  </a:lnTo>
                  <a:lnTo>
                    <a:pt x="345" y="1569"/>
                  </a:lnTo>
                  <a:lnTo>
                    <a:pt x="349" y="1568"/>
                  </a:lnTo>
                  <a:lnTo>
                    <a:pt x="356" y="1560"/>
                  </a:lnTo>
                  <a:lnTo>
                    <a:pt x="365" y="1547"/>
                  </a:lnTo>
                  <a:lnTo>
                    <a:pt x="372" y="1531"/>
                  </a:lnTo>
                  <a:lnTo>
                    <a:pt x="376" y="1518"/>
                  </a:lnTo>
                  <a:lnTo>
                    <a:pt x="383" y="1500"/>
                  </a:lnTo>
                  <a:lnTo>
                    <a:pt x="394" y="1471"/>
                  </a:lnTo>
                  <a:lnTo>
                    <a:pt x="413" y="1428"/>
                  </a:lnTo>
                  <a:lnTo>
                    <a:pt x="416" y="1423"/>
                  </a:lnTo>
                  <a:lnTo>
                    <a:pt x="420" y="1418"/>
                  </a:lnTo>
                  <a:lnTo>
                    <a:pt x="425" y="1415"/>
                  </a:lnTo>
                  <a:lnTo>
                    <a:pt x="429" y="1415"/>
                  </a:lnTo>
                  <a:lnTo>
                    <a:pt x="432" y="1415"/>
                  </a:lnTo>
                  <a:lnTo>
                    <a:pt x="469" y="1428"/>
                  </a:lnTo>
                  <a:lnTo>
                    <a:pt x="522" y="1446"/>
                  </a:lnTo>
                  <a:lnTo>
                    <a:pt x="578" y="1468"/>
                  </a:lnTo>
                  <a:lnTo>
                    <a:pt x="608" y="1478"/>
                  </a:lnTo>
                  <a:lnTo>
                    <a:pt x="621" y="1482"/>
                  </a:lnTo>
                  <a:lnTo>
                    <a:pt x="631" y="1484"/>
                  </a:lnTo>
                  <a:lnTo>
                    <a:pt x="640" y="1484"/>
                  </a:lnTo>
                  <a:lnTo>
                    <a:pt x="650" y="1482"/>
                  </a:lnTo>
                  <a:lnTo>
                    <a:pt x="660" y="1480"/>
                  </a:lnTo>
                  <a:lnTo>
                    <a:pt x="670" y="1476"/>
                  </a:lnTo>
                  <a:lnTo>
                    <a:pt x="691" y="1468"/>
                  </a:lnTo>
                  <a:lnTo>
                    <a:pt x="711" y="1459"/>
                  </a:lnTo>
                  <a:lnTo>
                    <a:pt x="716" y="1455"/>
                  </a:lnTo>
                  <a:lnTo>
                    <a:pt x="722" y="1453"/>
                  </a:lnTo>
                  <a:lnTo>
                    <a:pt x="731" y="1442"/>
                  </a:lnTo>
                  <a:lnTo>
                    <a:pt x="740" y="1432"/>
                  </a:lnTo>
                  <a:lnTo>
                    <a:pt x="749" y="1420"/>
                  </a:lnTo>
                  <a:lnTo>
                    <a:pt x="762" y="1399"/>
                  </a:lnTo>
                  <a:lnTo>
                    <a:pt x="766" y="1390"/>
                  </a:lnTo>
                  <a:lnTo>
                    <a:pt x="776" y="1397"/>
                  </a:lnTo>
                  <a:lnTo>
                    <a:pt x="785" y="1405"/>
                  </a:lnTo>
                  <a:lnTo>
                    <a:pt x="788" y="1407"/>
                  </a:lnTo>
                  <a:lnTo>
                    <a:pt x="790" y="1411"/>
                  </a:lnTo>
                  <a:lnTo>
                    <a:pt x="802" y="1438"/>
                  </a:lnTo>
                  <a:lnTo>
                    <a:pt x="810" y="1459"/>
                  </a:lnTo>
                  <a:lnTo>
                    <a:pt x="812" y="1469"/>
                  </a:lnTo>
                  <a:lnTo>
                    <a:pt x="815" y="1480"/>
                  </a:lnTo>
                  <a:lnTo>
                    <a:pt x="817" y="1490"/>
                  </a:lnTo>
                  <a:lnTo>
                    <a:pt x="822" y="1502"/>
                  </a:lnTo>
                  <a:lnTo>
                    <a:pt x="829" y="1513"/>
                  </a:lnTo>
                  <a:lnTo>
                    <a:pt x="837" y="1524"/>
                  </a:lnTo>
                  <a:lnTo>
                    <a:pt x="846" y="1533"/>
                  </a:lnTo>
                  <a:lnTo>
                    <a:pt x="853" y="1540"/>
                  </a:lnTo>
                  <a:lnTo>
                    <a:pt x="860" y="1546"/>
                  </a:lnTo>
                  <a:lnTo>
                    <a:pt x="866" y="1547"/>
                  </a:lnTo>
                  <a:lnTo>
                    <a:pt x="877" y="1546"/>
                  </a:lnTo>
                  <a:lnTo>
                    <a:pt x="888" y="1542"/>
                  </a:lnTo>
                  <a:lnTo>
                    <a:pt x="894" y="1539"/>
                  </a:lnTo>
                  <a:lnTo>
                    <a:pt x="897" y="1537"/>
                  </a:lnTo>
                  <a:lnTo>
                    <a:pt x="900" y="1533"/>
                  </a:lnTo>
                  <a:lnTo>
                    <a:pt x="901" y="1529"/>
                  </a:lnTo>
                  <a:lnTo>
                    <a:pt x="900" y="1516"/>
                  </a:lnTo>
                  <a:lnTo>
                    <a:pt x="896" y="1495"/>
                  </a:lnTo>
                  <a:lnTo>
                    <a:pt x="892" y="1473"/>
                  </a:lnTo>
                  <a:lnTo>
                    <a:pt x="890" y="1454"/>
                  </a:lnTo>
                  <a:lnTo>
                    <a:pt x="888" y="1436"/>
                  </a:lnTo>
                  <a:lnTo>
                    <a:pt x="887" y="1416"/>
                  </a:lnTo>
                  <a:lnTo>
                    <a:pt x="886" y="1407"/>
                  </a:lnTo>
                  <a:lnTo>
                    <a:pt x="887" y="1399"/>
                  </a:lnTo>
                  <a:lnTo>
                    <a:pt x="888" y="1393"/>
                  </a:lnTo>
                  <a:lnTo>
                    <a:pt x="890" y="1392"/>
                  </a:lnTo>
                  <a:lnTo>
                    <a:pt x="892" y="1390"/>
                  </a:lnTo>
                  <a:lnTo>
                    <a:pt x="900" y="1389"/>
                  </a:lnTo>
                  <a:lnTo>
                    <a:pt x="916" y="1390"/>
                  </a:lnTo>
                  <a:lnTo>
                    <a:pt x="962" y="1396"/>
                  </a:lnTo>
                  <a:lnTo>
                    <a:pt x="1011" y="1402"/>
                  </a:lnTo>
                  <a:lnTo>
                    <a:pt x="1049" y="1409"/>
                  </a:lnTo>
                  <a:lnTo>
                    <a:pt x="1066" y="1411"/>
                  </a:lnTo>
                  <a:lnTo>
                    <a:pt x="1086" y="1412"/>
                  </a:lnTo>
                  <a:lnTo>
                    <a:pt x="1138" y="1415"/>
                  </a:lnTo>
                  <a:lnTo>
                    <a:pt x="1186" y="1415"/>
                  </a:lnTo>
                  <a:lnTo>
                    <a:pt x="1216" y="1415"/>
                  </a:lnTo>
                  <a:lnTo>
                    <a:pt x="1223" y="1412"/>
                  </a:lnTo>
                  <a:lnTo>
                    <a:pt x="1231" y="1409"/>
                  </a:lnTo>
                  <a:lnTo>
                    <a:pt x="1240" y="1402"/>
                  </a:lnTo>
                  <a:lnTo>
                    <a:pt x="1248" y="1396"/>
                  </a:lnTo>
                  <a:lnTo>
                    <a:pt x="1254" y="1388"/>
                  </a:lnTo>
                  <a:lnTo>
                    <a:pt x="1261" y="1381"/>
                  </a:lnTo>
                  <a:lnTo>
                    <a:pt x="1266" y="1374"/>
                  </a:lnTo>
                  <a:lnTo>
                    <a:pt x="1269" y="1368"/>
                  </a:lnTo>
                  <a:lnTo>
                    <a:pt x="1270" y="1357"/>
                  </a:lnTo>
                  <a:lnTo>
                    <a:pt x="1271" y="1343"/>
                  </a:lnTo>
                  <a:lnTo>
                    <a:pt x="1270" y="1330"/>
                  </a:lnTo>
                  <a:lnTo>
                    <a:pt x="1269" y="1319"/>
                  </a:lnTo>
                  <a:close/>
                  <a:moveTo>
                    <a:pt x="953" y="1247"/>
                  </a:moveTo>
                  <a:lnTo>
                    <a:pt x="953" y="1247"/>
                  </a:lnTo>
                  <a:lnTo>
                    <a:pt x="934" y="1247"/>
                  </a:lnTo>
                  <a:lnTo>
                    <a:pt x="906" y="1243"/>
                  </a:lnTo>
                  <a:lnTo>
                    <a:pt x="879" y="1240"/>
                  </a:lnTo>
                  <a:lnTo>
                    <a:pt x="869" y="1240"/>
                  </a:lnTo>
                  <a:lnTo>
                    <a:pt x="860" y="1240"/>
                  </a:lnTo>
                  <a:lnTo>
                    <a:pt x="896" y="1163"/>
                  </a:lnTo>
                  <a:lnTo>
                    <a:pt x="900" y="1154"/>
                  </a:lnTo>
                  <a:lnTo>
                    <a:pt x="903" y="1151"/>
                  </a:lnTo>
                  <a:lnTo>
                    <a:pt x="906" y="1149"/>
                  </a:lnTo>
                  <a:lnTo>
                    <a:pt x="910" y="1147"/>
                  </a:lnTo>
                  <a:lnTo>
                    <a:pt x="914" y="1149"/>
                  </a:lnTo>
                  <a:lnTo>
                    <a:pt x="918" y="1151"/>
                  </a:lnTo>
                  <a:lnTo>
                    <a:pt x="922" y="1158"/>
                  </a:lnTo>
                  <a:lnTo>
                    <a:pt x="935" y="1176"/>
                  </a:lnTo>
                  <a:lnTo>
                    <a:pt x="954" y="1200"/>
                  </a:lnTo>
                  <a:lnTo>
                    <a:pt x="981" y="1234"/>
                  </a:lnTo>
                  <a:lnTo>
                    <a:pt x="983" y="1237"/>
                  </a:lnTo>
                  <a:lnTo>
                    <a:pt x="983" y="1239"/>
                  </a:lnTo>
                  <a:lnTo>
                    <a:pt x="980" y="1242"/>
                  </a:lnTo>
                  <a:lnTo>
                    <a:pt x="976" y="1243"/>
                  </a:lnTo>
                  <a:lnTo>
                    <a:pt x="966" y="1246"/>
                  </a:lnTo>
                  <a:lnTo>
                    <a:pt x="953" y="124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0492" name="组合 44"/>
          <p:cNvGrpSpPr/>
          <p:nvPr/>
        </p:nvGrpSpPr>
        <p:grpSpPr>
          <a:xfrm>
            <a:off x="5461000" y="1265238"/>
            <a:ext cx="1244600" cy="1422400"/>
            <a:chOff x="0" y="0"/>
            <a:chExt cx="5197475" cy="5940425"/>
          </a:xfrm>
        </p:grpSpPr>
        <p:sp>
          <p:nvSpPr>
            <p:cNvPr id="20494" name="Freeform 116"/>
            <p:cNvSpPr/>
            <p:nvPr/>
          </p:nvSpPr>
          <p:spPr>
            <a:xfrm>
              <a:off x="0" y="5099050"/>
              <a:ext cx="890588" cy="841375"/>
            </a:xfrm>
            <a:custGeom>
              <a:avLst/>
              <a:gdLst/>
              <a:ahLst/>
              <a:cxnLst>
                <a:cxn ang="0">
                  <a:pos x="0" y="677212972"/>
                </a:cxn>
                <a:cxn ang="0">
                  <a:pos x="310657386" y="437364754"/>
                </a:cxn>
                <a:cxn ang="0">
                  <a:pos x="1059055684" y="0"/>
                </a:cxn>
                <a:cxn ang="0">
                  <a:pos x="2147483647" y="1424966222"/>
                </a:cxn>
                <a:cxn ang="0">
                  <a:pos x="2147483647" y="20034190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666245055" y="2147483647"/>
                </a:cxn>
                <a:cxn ang="0">
                  <a:pos x="1214382499" y="2003419047"/>
                </a:cxn>
                <a:cxn ang="0">
                  <a:pos x="931968401" y="1664810683"/>
                </a:cxn>
                <a:cxn ang="0">
                  <a:pos x="720158767" y="1820006809"/>
                </a:cxn>
                <a:cxn ang="0">
                  <a:pos x="0" y="677212972"/>
                </a:cxn>
              </a:cxnLst>
              <a:pathLst>
                <a:path w="237" h="224">
                  <a:moveTo>
                    <a:pt x="0" y="48"/>
                  </a:moveTo>
                  <a:cubicBezTo>
                    <a:pt x="0" y="48"/>
                    <a:pt x="11" y="33"/>
                    <a:pt x="22" y="31"/>
                  </a:cubicBezTo>
                  <a:cubicBezTo>
                    <a:pt x="22" y="31"/>
                    <a:pt x="55" y="4"/>
                    <a:pt x="75" y="0"/>
                  </a:cubicBezTo>
                  <a:cubicBezTo>
                    <a:pt x="75" y="0"/>
                    <a:pt x="155" y="76"/>
                    <a:pt x="170" y="101"/>
                  </a:cubicBezTo>
                  <a:cubicBezTo>
                    <a:pt x="170" y="142"/>
                    <a:pt x="170" y="142"/>
                    <a:pt x="170" y="142"/>
                  </a:cubicBezTo>
                  <a:cubicBezTo>
                    <a:pt x="170" y="142"/>
                    <a:pt x="237" y="162"/>
                    <a:pt x="237" y="182"/>
                  </a:cubicBezTo>
                  <a:cubicBezTo>
                    <a:pt x="237" y="202"/>
                    <a:pt x="237" y="202"/>
                    <a:pt x="237" y="202"/>
                  </a:cubicBezTo>
                  <a:cubicBezTo>
                    <a:pt x="237" y="202"/>
                    <a:pt x="165" y="224"/>
                    <a:pt x="118" y="202"/>
                  </a:cubicBezTo>
                  <a:cubicBezTo>
                    <a:pt x="118" y="202"/>
                    <a:pt x="99" y="195"/>
                    <a:pt x="86" y="142"/>
                  </a:cubicBezTo>
                  <a:cubicBezTo>
                    <a:pt x="86" y="142"/>
                    <a:pt x="84" y="127"/>
                    <a:pt x="66" y="118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1" y="129"/>
                    <a:pt x="7" y="92"/>
                    <a:pt x="0" y="48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5" name="Freeform 117"/>
            <p:cNvSpPr/>
            <p:nvPr/>
          </p:nvSpPr>
          <p:spPr>
            <a:xfrm>
              <a:off x="280988" y="2097087"/>
              <a:ext cx="1804988" cy="342265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367653493" y="2147483647"/>
                </a:cxn>
                <a:cxn ang="0">
                  <a:pos x="367653493" y="2147483647"/>
                </a:cxn>
                <a:cxn ang="0">
                  <a:pos x="579762146" y="2147483647"/>
                </a:cxn>
                <a:cxn ang="0">
                  <a:pos x="93327656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437573216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923113183" y="2147483647"/>
                </a:cxn>
                <a:cxn ang="0">
                  <a:pos x="0" y="2147483647"/>
                </a:cxn>
              </a:cxnLst>
              <a:pathLst>
                <a:path w="480" h="911">
                  <a:moveTo>
                    <a:pt x="0" y="799"/>
                  </a:moveTo>
                  <a:cubicBezTo>
                    <a:pt x="0" y="799"/>
                    <a:pt x="17" y="781"/>
                    <a:pt x="26" y="781"/>
                  </a:cubicBezTo>
                  <a:cubicBezTo>
                    <a:pt x="26" y="761"/>
                    <a:pt x="26" y="761"/>
                    <a:pt x="26" y="761"/>
                  </a:cubicBezTo>
                  <a:cubicBezTo>
                    <a:pt x="26" y="761"/>
                    <a:pt x="35" y="770"/>
                    <a:pt x="41" y="761"/>
                  </a:cubicBezTo>
                  <a:cubicBezTo>
                    <a:pt x="46" y="751"/>
                    <a:pt x="57" y="706"/>
                    <a:pt x="66" y="704"/>
                  </a:cubicBezTo>
                  <a:cubicBezTo>
                    <a:pt x="76" y="702"/>
                    <a:pt x="166" y="551"/>
                    <a:pt x="210" y="527"/>
                  </a:cubicBezTo>
                  <a:cubicBezTo>
                    <a:pt x="254" y="504"/>
                    <a:pt x="263" y="443"/>
                    <a:pt x="263" y="434"/>
                  </a:cubicBezTo>
                  <a:cubicBezTo>
                    <a:pt x="263" y="424"/>
                    <a:pt x="248" y="228"/>
                    <a:pt x="237" y="204"/>
                  </a:cubicBezTo>
                  <a:cubicBezTo>
                    <a:pt x="226" y="180"/>
                    <a:pt x="156" y="63"/>
                    <a:pt x="206" y="31"/>
                  </a:cubicBezTo>
                  <a:cubicBezTo>
                    <a:pt x="256" y="0"/>
                    <a:pt x="480" y="243"/>
                    <a:pt x="480" y="243"/>
                  </a:cubicBezTo>
                  <a:cubicBezTo>
                    <a:pt x="480" y="243"/>
                    <a:pt x="438" y="394"/>
                    <a:pt x="426" y="414"/>
                  </a:cubicBezTo>
                  <a:cubicBezTo>
                    <a:pt x="415" y="434"/>
                    <a:pt x="370" y="557"/>
                    <a:pt x="359" y="568"/>
                  </a:cubicBezTo>
                  <a:cubicBezTo>
                    <a:pt x="348" y="579"/>
                    <a:pt x="186" y="851"/>
                    <a:pt x="136" y="909"/>
                  </a:cubicBezTo>
                  <a:cubicBezTo>
                    <a:pt x="136" y="909"/>
                    <a:pt x="48" y="911"/>
                    <a:pt x="0" y="799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6" name="Freeform 118"/>
            <p:cNvSpPr/>
            <p:nvPr/>
          </p:nvSpPr>
          <p:spPr>
            <a:xfrm>
              <a:off x="280988" y="3260725"/>
              <a:ext cx="1492250" cy="2133600"/>
            </a:xfrm>
            <a:custGeom>
              <a:avLst/>
              <a:gdLst/>
              <a:ahLst/>
              <a:cxnLst>
                <a:cxn ang="0">
                  <a:pos x="2147483647" y="1453338452"/>
                </a:cxn>
                <a:cxn ang="0">
                  <a:pos x="2147483647" y="14108806"/>
                </a:cxn>
                <a:cxn ang="0">
                  <a:pos x="2147483647" y="1044145525"/>
                </a:cxn>
                <a:cxn ang="0">
                  <a:pos x="2147483647" y="1749649665"/>
                </a:cxn>
                <a:cxn ang="0">
                  <a:pos x="2147483647" y="2147483647"/>
                </a:cxn>
                <a:cxn ang="0">
                  <a:pos x="932494621" y="2147483647"/>
                </a:cxn>
                <a:cxn ang="0">
                  <a:pos x="579274911" y="2147483647"/>
                </a:cxn>
                <a:cxn ang="0">
                  <a:pos x="367345341" y="2147483647"/>
                </a:cxn>
                <a:cxn ang="0">
                  <a:pos x="367345341" y="2147483647"/>
                </a:cxn>
                <a:cxn ang="0">
                  <a:pos x="0" y="2147483647"/>
                </a:cxn>
                <a:cxn ang="0">
                  <a:pos x="805337630" y="2147483647"/>
                </a:cxn>
                <a:cxn ang="0">
                  <a:pos x="1328098741" y="2147483647"/>
                </a:cxn>
                <a:cxn ang="0">
                  <a:pos x="1200937992" y="2147483647"/>
                </a:cxn>
                <a:cxn ang="0">
                  <a:pos x="734690681" y="2147483647"/>
                </a:cxn>
                <a:cxn ang="0">
                  <a:pos x="1723702861" y="2147483647"/>
                </a:cxn>
                <a:cxn ang="0">
                  <a:pos x="1328098741" y="2147483647"/>
                </a:cxn>
                <a:cxn ang="0">
                  <a:pos x="2147483647" y="2147483647"/>
                </a:cxn>
                <a:cxn ang="0">
                  <a:pos x="1907373652" y="2147483647"/>
                </a:cxn>
                <a:cxn ang="0">
                  <a:pos x="2147483647" y="2147483647"/>
                </a:cxn>
                <a:cxn ang="0">
                  <a:pos x="2147483647" y="310420018"/>
                </a:cxn>
                <a:cxn ang="0">
                  <a:pos x="2147483647" y="1453338452"/>
                </a:cxn>
              </a:cxnLst>
              <a:pathLst>
                <a:path w="397" h="568">
                  <a:moveTo>
                    <a:pt x="289" y="103"/>
                  </a:moveTo>
                  <a:cubicBezTo>
                    <a:pt x="289" y="103"/>
                    <a:pt x="350" y="28"/>
                    <a:pt x="365" y="1"/>
                  </a:cubicBezTo>
                  <a:cubicBezTo>
                    <a:pt x="365" y="1"/>
                    <a:pt x="300" y="51"/>
                    <a:pt x="259" y="74"/>
                  </a:cubicBezTo>
                  <a:cubicBezTo>
                    <a:pt x="262" y="101"/>
                    <a:pt x="263" y="121"/>
                    <a:pt x="263" y="124"/>
                  </a:cubicBezTo>
                  <a:cubicBezTo>
                    <a:pt x="263" y="133"/>
                    <a:pt x="254" y="194"/>
                    <a:pt x="210" y="217"/>
                  </a:cubicBezTo>
                  <a:cubicBezTo>
                    <a:pt x="166" y="241"/>
                    <a:pt x="76" y="392"/>
                    <a:pt x="66" y="394"/>
                  </a:cubicBezTo>
                  <a:cubicBezTo>
                    <a:pt x="57" y="396"/>
                    <a:pt x="46" y="441"/>
                    <a:pt x="41" y="451"/>
                  </a:cubicBezTo>
                  <a:cubicBezTo>
                    <a:pt x="35" y="460"/>
                    <a:pt x="26" y="451"/>
                    <a:pt x="26" y="451"/>
                  </a:cubicBezTo>
                  <a:cubicBezTo>
                    <a:pt x="26" y="471"/>
                    <a:pt x="26" y="471"/>
                    <a:pt x="26" y="471"/>
                  </a:cubicBezTo>
                  <a:cubicBezTo>
                    <a:pt x="17" y="471"/>
                    <a:pt x="0" y="489"/>
                    <a:pt x="0" y="489"/>
                  </a:cubicBezTo>
                  <a:cubicBezTo>
                    <a:pt x="16" y="527"/>
                    <a:pt x="37" y="551"/>
                    <a:pt x="57" y="568"/>
                  </a:cubicBezTo>
                  <a:cubicBezTo>
                    <a:pt x="73" y="555"/>
                    <a:pt x="90" y="542"/>
                    <a:pt x="94" y="543"/>
                  </a:cubicBezTo>
                  <a:cubicBezTo>
                    <a:pt x="104" y="545"/>
                    <a:pt x="85" y="541"/>
                    <a:pt x="85" y="541"/>
                  </a:cubicBezTo>
                  <a:cubicBezTo>
                    <a:pt x="52" y="476"/>
                    <a:pt x="52" y="476"/>
                    <a:pt x="52" y="476"/>
                  </a:cubicBezTo>
                  <a:cubicBezTo>
                    <a:pt x="52" y="476"/>
                    <a:pt x="102" y="515"/>
                    <a:pt x="122" y="506"/>
                  </a:cubicBezTo>
                  <a:cubicBezTo>
                    <a:pt x="94" y="425"/>
                    <a:pt x="94" y="425"/>
                    <a:pt x="94" y="425"/>
                  </a:cubicBezTo>
                  <a:cubicBezTo>
                    <a:pt x="94" y="425"/>
                    <a:pt x="142" y="478"/>
                    <a:pt x="162" y="461"/>
                  </a:cubicBezTo>
                  <a:cubicBezTo>
                    <a:pt x="182" y="445"/>
                    <a:pt x="135" y="357"/>
                    <a:pt x="135" y="357"/>
                  </a:cubicBezTo>
                  <a:cubicBezTo>
                    <a:pt x="135" y="357"/>
                    <a:pt x="219" y="304"/>
                    <a:pt x="251" y="264"/>
                  </a:cubicBezTo>
                  <a:cubicBezTo>
                    <a:pt x="284" y="224"/>
                    <a:pt x="381" y="44"/>
                    <a:pt x="389" y="22"/>
                  </a:cubicBezTo>
                  <a:cubicBezTo>
                    <a:pt x="397" y="0"/>
                    <a:pt x="289" y="103"/>
                    <a:pt x="289" y="103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7" name="Freeform 119"/>
            <p:cNvSpPr/>
            <p:nvPr/>
          </p:nvSpPr>
          <p:spPr>
            <a:xfrm>
              <a:off x="1077913" y="2667000"/>
              <a:ext cx="184150" cy="604838"/>
            </a:xfrm>
            <a:custGeom>
              <a:avLst/>
              <a:gdLst/>
              <a:ahLst/>
              <a:cxnLst>
                <a:cxn ang="0">
                  <a:pos x="353094471" y="733886386"/>
                </a:cxn>
                <a:cxn ang="0">
                  <a:pos x="579076587" y="2147483647"/>
                </a:cxn>
                <a:cxn ang="0">
                  <a:pos x="692065765" y="1524229328"/>
                </a:cxn>
                <a:cxn ang="0">
                  <a:pos x="536703296" y="211697057"/>
                </a:cxn>
                <a:cxn ang="0">
                  <a:pos x="0" y="0"/>
                </a:cxn>
                <a:cxn ang="0">
                  <a:pos x="353094471" y="733886386"/>
                </a:cxn>
              </a:cxnLst>
              <a:pathLst>
                <a:path w="49" h="161">
                  <a:moveTo>
                    <a:pt x="25" y="52"/>
                  </a:moveTo>
                  <a:cubicBezTo>
                    <a:pt x="30" y="63"/>
                    <a:pt x="36" y="112"/>
                    <a:pt x="41" y="161"/>
                  </a:cubicBezTo>
                  <a:cubicBezTo>
                    <a:pt x="46" y="140"/>
                    <a:pt x="49" y="120"/>
                    <a:pt x="49" y="108"/>
                  </a:cubicBezTo>
                  <a:cubicBezTo>
                    <a:pt x="49" y="70"/>
                    <a:pt x="38" y="15"/>
                    <a:pt x="38" y="15"/>
                  </a:cubicBezTo>
                  <a:cubicBezTo>
                    <a:pt x="38" y="15"/>
                    <a:pt x="21" y="5"/>
                    <a:pt x="0" y="0"/>
                  </a:cubicBezTo>
                  <a:cubicBezTo>
                    <a:pt x="10" y="24"/>
                    <a:pt x="21" y="44"/>
                    <a:pt x="25" y="5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8" name="Freeform 120"/>
            <p:cNvSpPr/>
            <p:nvPr/>
          </p:nvSpPr>
          <p:spPr>
            <a:xfrm>
              <a:off x="4175125" y="596900"/>
              <a:ext cx="1022350" cy="147320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960663205" y="2147483647"/>
                </a:cxn>
                <a:cxn ang="0">
                  <a:pos x="2147483647" y="2147483647"/>
                </a:cxn>
                <a:cxn ang="0">
                  <a:pos x="2147483647" y="1454751177"/>
                </a:cxn>
                <a:cxn ang="0">
                  <a:pos x="2147483647" y="423714117"/>
                </a:cxn>
                <a:cxn ang="0">
                  <a:pos x="2147483647" y="367217649"/>
                </a:cxn>
                <a:cxn ang="0">
                  <a:pos x="2147483647" y="1228769061"/>
                </a:cxn>
                <a:cxn ang="0">
                  <a:pos x="2147483647" y="1228769061"/>
                </a:cxn>
                <a:cxn ang="0">
                  <a:pos x="2147483647" y="607322942"/>
                </a:cxn>
                <a:cxn ang="0">
                  <a:pos x="2147483647" y="183608824"/>
                </a:cxn>
                <a:cxn ang="0">
                  <a:pos x="2147483647" y="183608824"/>
                </a:cxn>
                <a:cxn ang="0">
                  <a:pos x="2147483647" y="677942588"/>
                </a:cxn>
                <a:cxn ang="0">
                  <a:pos x="2147483647" y="1228769061"/>
                </a:cxn>
                <a:cxn ang="0">
                  <a:pos x="2147483647" y="805054944"/>
                </a:cxn>
                <a:cxn ang="0">
                  <a:pos x="2147483647" y="56496468"/>
                </a:cxn>
                <a:cxn ang="0">
                  <a:pos x="2147483647" y="805054944"/>
                </a:cxn>
                <a:cxn ang="0">
                  <a:pos x="2147483647" y="1228769061"/>
                </a:cxn>
                <a:cxn ang="0">
                  <a:pos x="2147483647" y="960417413"/>
                </a:cxn>
                <a:cxn ang="0">
                  <a:pos x="2147483647" y="268351648"/>
                </a:cxn>
                <a:cxn ang="0">
                  <a:pos x="2147483647" y="1129903060"/>
                </a:cxn>
                <a:cxn ang="0">
                  <a:pos x="2147483647" y="1539494000"/>
                </a:cxn>
                <a:cxn ang="0">
                  <a:pos x="2147483647" y="1638360001"/>
                </a:cxn>
                <a:cxn ang="0">
                  <a:pos x="2147483647" y="2076197296"/>
                </a:cxn>
                <a:cxn ang="0">
                  <a:pos x="1610520734" y="1638360001"/>
                </a:cxn>
                <a:cxn ang="0">
                  <a:pos x="1893068957" y="2132693764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568138313" y="2147483647"/>
                </a:cxn>
                <a:cxn ang="0">
                  <a:pos x="452074149" y="2147483647"/>
                </a:cxn>
                <a:cxn ang="0">
                  <a:pos x="0" y="2147483647"/>
                </a:cxn>
              </a:cxnLst>
              <a:pathLst>
                <a:path w="272" h="392">
                  <a:moveTo>
                    <a:pt x="0" y="357"/>
                  </a:moveTo>
                  <a:cubicBezTo>
                    <a:pt x="0" y="357"/>
                    <a:pt x="23" y="392"/>
                    <a:pt x="68" y="383"/>
                  </a:cubicBezTo>
                  <a:cubicBezTo>
                    <a:pt x="68" y="383"/>
                    <a:pt x="234" y="253"/>
                    <a:pt x="239" y="209"/>
                  </a:cubicBezTo>
                  <a:cubicBezTo>
                    <a:pt x="239" y="209"/>
                    <a:pt x="263" y="138"/>
                    <a:pt x="258" y="103"/>
                  </a:cubicBezTo>
                  <a:cubicBezTo>
                    <a:pt x="258" y="103"/>
                    <a:pt x="272" y="34"/>
                    <a:pt x="267" y="30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6"/>
                    <a:pt x="245" y="73"/>
                    <a:pt x="241" y="87"/>
                  </a:cubicBezTo>
                  <a:cubicBezTo>
                    <a:pt x="234" y="87"/>
                    <a:pt x="234" y="87"/>
                    <a:pt x="234" y="87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34" y="43"/>
                    <a:pt x="243" y="17"/>
                    <a:pt x="237" y="13"/>
                  </a:cubicBezTo>
                  <a:cubicBezTo>
                    <a:pt x="232" y="10"/>
                    <a:pt x="223" y="13"/>
                    <a:pt x="223" y="13"/>
                  </a:cubicBezTo>
                  <a:cubicBezTo>
                    <a:pt x="213" y="48"/>
                    <a:pt x="213" y="48"/>
                    <a:pt x="213" y="48"/>
                  </a:cubicBezTo>
                  <a:cubicBezTo>
                    <a:pt x="213" y="48"/>
                    <a:pt x="217" y="89"/>
                    <a:pt x="213" y="87"/>
                  </a:cubicBezTo>
                  <a:cubicBezTo>
                    <a:pt x="210" y="85"/>
                    <a:pt x="202" y="57"/>
                    <a:pt x="202" y="57"/>
                  </a:cubicBezTo>
                  <a:cubicBezTo>
                    <a:pt x="202" y="57"/>
                    <a:pt x="217" y="8"/>
                    <a:pt x="212" y="4"/>
                  </a:cubicBezTo>
                  <a:cubicBezTo>
                    <a:pt x="206" y="0"/>
                    <a:pt x="193" y="6"/>
                    <a:pt x="186" y="57"/>
                  </a:cubicBezTo>
                  <a:cubicBezTo>
                    <a:pt x="188" y="87"/>
                    <a:pt x="188" y="87"/>
                    <a:pt x="188" y="87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7" y="68"/>
                    <a:pt x="182" y="19"/>
                    <a:pt x="173" y="19"/>
                  </a:cubicBezTo>
                  <a:cubicBezTo>
                    <a:pt x="164" y="19"/>
                    <a:pt x="155" y="48"/>
                    <a:pt x="155" y="80"/>
                  </a:cubicBezTo>
                  <a:cubicBezTo>
                    <a:pt x="155" y="80"/>
                    <a:pt x="162" y="101"/>
                    <a:pt x="164" y="109"/>
                  </a:cubicBezTo>
                  <a:cubicBezTo>
                    <a:pt x="166" y="116"/>
                    <a:pt x="166" y="116"/>
                    <a:pt x="166" y="116"/>
                  </a:cubicBezTo>
                  <a:cubicBezTo>
                    <a:pt x="166" y="116"/>
                    <a:pt x="167" y="142"/>
                    <a:pt x="158" y="147"/>
                  </a:cubicBezTo>
                  <a:cubicBezTo>
                    <a:pt x="158" y="147"/>
                    <a:pt x="125" y="109"/>
                    <a:pt x="114" y="116"/>
                  </a:cubicBezTo>
                  <a:cubicBezTo>
                    <a:pt x="114" y="116"/>
                    <a:pt x="108" y="127"/>
                    <a:pt x="134" y="151"/>
                  </a:cubicBezTo>
                  <a:cubicBezTo>
                    <a:pt x="134" y="151"/>
                    <a:pt x="153" y="186"/>
                    <a:pt x="179" y="186"/>
                  </a:cubicBezTo>
                  <a:cubicBezTo>
                    <a:pt x="171" y="194"/>
                    <a:pt x="171" y="194"/>
                    <a:pt x="171" y="194"/>
                  </a:cubicBezTo>
                  <a:cubicBezTo>
                    <a:pt x="171" y="194"/>
                    <a:pt x="133" y="236"/>
                    <a:pt x="111" y="247"/>
                  </a:cubicBezTo>
                  <a:cubicBezTo>
                    <a:pt x="89" y="258"/>
                    <a:pt x="41" y="267"/>
                    <a:pt x="32" y="274"/>
                  </a:cubicBezTo>
                  <a:cubicBezTo>
                    <a:pt x="22" y="282"/>
                    <a:pt x="0" y="357"/>
                    <a:pt x="0" y="357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99" name="Freeform 121"/>
            <p:cNvSpPr/>
            <p:nvPr/>
          </p:nvSpPr>
          <p:spPr>
            <a:xfrm>
              <a:off x="322263" y="274637"/>
              <a:ext cx="1270000" cy="15255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256644872"/>
                </a:cxn>
                <a:cxn ang="0">
                  <a:pos x="2147483647" y="0"/>
                </a:cxn>
                <a:cxn ang="0">
                  <a:pos x="2147483647" y="1058968498"/>
                </a:cxn>
                <a:cxn ang="0">
                  <a:pos x="1454157515" y="2147483647"/>
                </a:cxn>
                <a:cxn ang="0">
                  <a:pos x="889435858" y="2147483647"/>
                </a:cxn>
                <a:cxn ang="0">
                  <a:pos x="268244290" y="2147483647"/>
                </a:cxn>
                <a:cxn ang="0">
                  <a:pos x="268244290" y="2147483647"/>
                </a:cxn>
                <a:cxn ang="0">
                  <a:pos x="56473669" y="2147483647"/>
                </a:cxn>
                <a:cxn ang="0">
                  <a:pos x="451778077" y="2147483647"/>
                </a:cxn>
                <a:cxn ang="0">
                  <a:pos x="889435858" y="2147483647"/>
                </a:cxn>
                <a:cxn ang="0">
                  <a:pos x="296477367" y="2147483647"/>
                </a:cxn>
                <a:cxn ang="0">
                  <a:pos x="663548698" y="2147483647"/>
                </a:cxn>
                <a:cxn ang="0">
                  <a:pos x="1185913225" y="2147483647"/>
                </a:cxn>
                <a:cxn ang="0">
                  <a:pos x="1228266598" y="2147483647"/>
                </a:cxn>
                <a:cxn ang="0">
                  <a:pos x="1072969645" y="2147483647"/>
                </a:cxn>
                <a:cxn ang="0">
                  <a:pos x="1171796686" y="2147483647"/>
                </a:cxn>
                <a:cxn ang="0">
                  <a:pos x="1567101095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38" h="406">
                  <a:moveTo>
                    <a:pt x="180" y="250"/>
                  </a:moveTo>
                  <a:cubicBezTo>
                    <a:pt x="180" y="226"/>
                    <a:pt x="261" y="160"/>
                    <a:pt x="261" y="160"/>
                  </a:cubicBezTo>
                  <a:cubicBezTo>
                    <a:pt x="261" y="160"/>
                    <a:pt x="338" y="116"/>
                    <a:pt x="338" y="89"/>
                  </a:cubicBezTo>
                  <a:cubicBezTo>
                    <a:pt x="338" y="63"/>
                    <a:pt x="295" y="0"/>
                    <a:pt x="295" y="0"/>
                  </a:cubicBezTo>
                  <a:cubicBezTo>
                    <a:pt x="295" y="0"/>
                    <a:pt x="230" y="55"/>
                    <a:pt x="212" y="75"/>
                  </a:cubicBezTo>
                  <a:cubicBezTo>
                    <a:pt x="193" y="96"/>
                    <a:pt x="122" y="211"/>
                    <a:pt x="103" y="222"/>
                  </a:cubicBezTo>
                  <a:cubicBezTo>
                    <a:pt x="103" y="222"/>
                    <a:pt x="70" y="244"/>
                    <a:pt x="63" y="263"/>
                  </a:cubicBezTo>
                  <a:cubicBezTo>
                    <a:pt x="63" y="263"/>
                    <a:pt x="24" y="282"/>
                    <a:pt x="19" y="295"/>
                  </a:cubicBezTo>
                  <a:cubicBezTo>
                    <a:pt x="19" y="307"/>
                    <a:pt x="19" y="307"/>
                    <a:pt x="19" y="307"/>
                  </a:cubicBezTo>
                  <a:cubicBezTo>
                    <a:pt x="19" y="307"/>
                    <a:pt x="0" y="335"/>
                    <a:pt x="4" y="344"/>
                  </a:cubicBezTo>
                  <a:cubicBezTo>
                    <a:pt x="8" y="353"/>
                    <a:pt x="22" y="338"/>
                    <a:pt x="32" y="329"/>
                  </a:cubicBezTo>
                  <a:cubicBezTo>
                    <a:pt x="32" y="329"/>
                    <a:pt x="55" y="309"/>
                    <a:pt x="63" y="314"/>
                  </a:cubicBezTo>
                  <a:cubicBezTo>
                    <a:pt x="63" y="314"/>
                    <a:pt x="10" y="366"/>
                    <a:pt x="21" y="382"/>
                  </a:cubicBezTo>
                  <a:cubicBezTo>
                    <a:pt x="21" y="382"/>
                    <a:pt x="29" y="386"/>
                    <a:pt x="47" y="360"/>
                  </a:cubicBezTo>
                  <a:cubicBezTo>
                    <a:pt x="62" y="338"/>
                    <a:pt x="84" y="327"/>
                    <a:pt x="84" y="327"/>
                  </a:cubicBezTo>
                  <a:cubicBezTo>
                    <a:pt x="87" y="329"/>
                    <a:pt x="87" y="329"/>
                    <a:pt x="87" y="329"/>
                  </a:cubicBezTo>
                  <a:cubicBezTo>
                    <a:pt x="87" y="329"/>
                    <a:pt x="83" y="360"/>
                    <a:pt x="76" y="373"/>
                  </a:cubicBezTo>
                  <a:cubicBezTo>
                    <a:pt x="68" y="386"/>
                    <a:pt x="72" y="406"/>
                    <a:pt x="83" y="402"/>
                  </a:cubicBezTo>
                  <a:cubicBezTo>
                    <a:pt x="94" y="399"/>
                    <a:pt x="101" y="349"/>
                    <a:pt x="111" y="342"/>
                  </a:cubicBezTo>
                  <a:cubicBezTo>
                    <a:pt x="120" y="335"/>
                    <a:pt x="147" y="298"/>
                    <a:pt x="171" y="311"/>
                  </a:cubicBezTo>
                  <a:cubicBezTo>
                    <a:pt x="171" y="311"/>
                    <a:pt x="168" y="366"/>
                    <a:pt x="190" y="375"/>
                  </a:cubicBezTo>
                  <a:cubicBezTo>
                    <a:pt x="190" y="375"/>
                    <a:pt x="197" y="379"/>
                    <a:pt x="190" y="353"/>
                  </a:cubicBezTo>
                  <a:cubicBezTo>
                    <a:pt x="182" y="327"/>
                    <a:pt x="193" y="293"/>
                    <a:pt x="188" y="280"/>
                  </a:cubicBezTo>
                  <a:cubicBezTo>
                    <a:pt x="182" y="267"/>
                    <a:pt x="180" y="250"/>
                    <a:pt x="180" y="250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0" name="Freeform 122"/>
            <p:cNvSpPr/>
            <p:nvPr/>
          </p:nvSpPr>
          <p:spPr>
            <a:xfrm>
              <a:off x="635000" y="447675"/>
              <a:ext cx="957263" cy="1336675"/>
            </a:xfrm>
            <a:custGeom>
              <a:avLst/>
              <a:gdLst/>
              <a:ahLst/>
              <a:cxnLst>
                <a:cxn ang="0">
                  <a:pos x="2147483647" y="1607148933"/>
                </a:cxn>
                <a:cxn ang="0">
                  <a:pos x="2147483647" y="606204641"/>
                </a:cxn>
                <a:cxn ang="0">
                  <a:pos x="2147483647" y="0"/>
                </a:cxn>
                <a:cxn ang="0">
                  <a:pos x="2147483647" y="1015043210"/>
                </a:cxn>
                <a:cxn ang="0">
                  <a:pos x="958276573" y="2147483647"/>
                </a:cxn>
                <a:cxn ang="0">
                  <a:pos x="1254217245" y="2147483647"/>
                </a:cxn>
                <a:cxn ang="0">
                  <a:pos x="352306570" y="2147483647"/>
                </a:cxn>
                <a:cxn ang="0">
                  <a:pos x="0" y="2147483647"/>
                </a:cxn>
                <a:cxn ang="0">
                  <a:pos x="394583809" y="2147483647"/>
                </a:cxn>
                <a:cxn ang="0">
                  <a:pos x="1240124832" y="2147483647"/>
                </a:cxn>
                <a:cxn ang="0">
                  <a:pos x="1507876924" y="2147483647"/>
                </a:cxn>
                <a:cxn ang="0">
                  <a:pos x="1507876924" y="2147483647"/>
                </a:cxn>
                <a:cxn ang="0">
                  <a:pos x="1479692098" y="2147483647"/>
                </a:cxn>
                <a:cxn ang="0">
                  <a:pos x="1366952794" y="2147483647"/>
                </a:cxn>
                <a:cxn ang="0">
                  <a:pos x="2147483647" y="1607148933"/>
                </a:cxn>
              </a:cxnLst>
              <a:pathLst>
                <a:path w="255" h="356">
                  <a:moveTo>
                    <a:pt x="178" y="114"/>
                  </a:moveTo>
                  <a:cubicBezTo>
                    <a:pt x="178" y="114"/>
                    <a:pt x="255" y="70"/>
                    <a:pt x="255" y="43"/>
                  </a:cubicBezTo>
                  <a:cubicBezTo>
                    <a:pt x="255" y="32"/>
                    <a:pt x="248" y="16"/>
                    <a:pt x="240" y="0"/>
                  </a:cubicBezTo>
                  <a:cubicBezTo>
                    <a:pt x="225" y="26"/>
                    <a:pt x="204" y="62"/>
                    <a:pt x="191" y="72"/>
                  </a:cubicBezTo>
                  <a:cubicBezTo>
                    <a:pt x="191" y="72"/>
                    <a:pt x="71" y="166"/>
                    <a:pt x="68" y="187"/>
                  </a:cubicBezTo>
                  <a:cubicBezTo>
                    <a:pt x="68" y="187"/>
                    <a:pt x="87" y="216"/>
                    <a:pt x="89" y="234"/>
                  </a:cubicBezTo>
                  <a:cubicBezTo>
                    <a:pt x="89" y="234"/>
                    <a:pt x="38" y="268"/>
                    <a:pt x="25" y="280"/>
                  </a:cubicBezTo>
                  <a:cubicBezTo>
                    <a:pt x="25" y="280"/>
                    <a:pt x="3" y="320"/>
                    <a:pt x="0" y="356"/>
                  </a:cubicBezTo>
                  <a:cubicBezTo>
                    <a:pt x="11" y="351"/>
                    <a:pt x="18" y="303"/>
                    <a:pt x="28" y="296"/>
                  </a:cubicBezTo>
                  <a:cubicBezTo>
                    <a:pt x="37" y="289"/>
                    <a:pt x="64" y="252"/>
                    <a:pt x="88" y="265"/>
                  </a:cubicBezTo>
                  <a:cubicBezTo>
                    <a:pt x="88" y="265"/>
                    <a:pt x="85" y="320"/>
                    <a:pt x="107" y="329"/>
                  </a:cubicBezTo>
                  <a:cubicBezTo>
                    <a:pt x="107" y="329"/>
                    <a:pt x="114" y="333"/>
                    <a:pt x="107" y="307"/>
                  </a:cubicBezTo>
                  <a:cubicBezTo>
                    <a:pt x="99" y="281"/>
                    <a:pt x="110" y="247"/>
                    <a:pt x="105" y="234"/>
                  </a:cubicBezTo>
                  <a:cubicBezTo>
                    <a:pt x="99" y="221"/>
                    <a:pt x="97" y="204"/>
                    <a:pt x="97" y="204"/>
                  </a:cubicBezTo>
                  <a:cubicBezTo>
                    <a:pt x="97" y="180"/>
                    <a:pt x="178" y="114"/>
                    <a:pt x="178" y="11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1" name="Freeform 123"/>
            <p:cNvSpPr/>
            <p:nvPr/>
          </p:nvSpPr>
          <p:spPr>
            <a:xfrm>
              <a:off x="4581525" y="668337"/>
              <a:ext cx="292100" cy="627063"/>
            </a:xfrm>
            <a:custGeom>
              <a:avLst/>
              <a:gdLst/>
              <a:ahLst/>
              <a:cxnLst>
                <a:cxn ang="0">
                  <a:pos x="757299209" y="2044360555"/>
                </a:cxn>
                <a:cxn ang="0">
                  <a:pos x="1065827962" y="1367605629"/>
                </a:cxn>
                <a:cxn ang="0">
                  <a:pos x="967659892" y="690854457"/>
                </a:cxn>
                <a:cxn ang="0">
                  <a:pos x="911565458" y="0"/>
                </a:cxn>
                <a:cxn ang="0">
                  <a:pos x="659131140" y="860041311"/>
                </a:cxn>
                <a:cxn ang="0">
                  <a:pos x="785348299" y="1268912671"/>
                </a:cxn>
                <a:cxn ang="0">
                  <a:pos x="813397388" y="1367605629"/>
                </a:cxn>
                <a:cxn ang="0">
                  <a:pos x="701204774" y="1804676049"/>
                </a:cxn>
                <a:cxn ang="0">
                  <a:pos x="84143524" y="1367605629"/>
                </a:cxn>
                <a:cxn ang="0">
                  <a:pos x="364626932" y="1861074171"/>
                </a:cxn>
                <a:cxn ang="0">
                  <a:pos x="995708982" y="2147483647"/>
                </a:cxn>
                <a:cxn ang="0">
                  <a:pos x="757299209" y="2044360555"/>
                </a:cxn>
              </a:cxnLst>
              <a:pathLst>
                <a:path w="78" h="167">
                  <a:moveTo>
                    <a:pt x="54" y="145"/>
                  </a:moveTo>
                  <a:cubicBezTo>
                    <a:pt x="54" y="145"/>
                    <a:pt x="78" y="106"/>
                    <a:pt x="76" y="97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49"/>
                    <a:pt x="74" y="0"/>
                    <a:pt x="65" y="0"/>
                  </a:cubicBezTo>
                  <a:cubicBezTo>
                    <a:pt x="56" y="0"/>
                    <a:pt x="47" y="29"/>
                    <a:pt x="47" y="61"/>
                  </a:cubicBezTo>
                  <a:cubicBezTo>
                    <a:pt x="47" y="61"/>
                    <a:pt x="54" y="82"/>
                    <a:pt x="56" y="90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8" y="97"/>
                    <a:pt x="59" y="123"/>
                    <a:pt x="50" y="128"/>
                  </a:cubicBezTo>
                  <a:cubicBezTo>
                    <a:pt x="50" y="128"/>
                    <a:pt x="17" y="90"/>
                    <a:pt x="6" y="97"/>
                  </a:cubicBezTo>
                  <a:cubicBezTo>
                    <a:pt x="6" y="97"/>
                    <a:pt x="0" y="108"/>
                    <a:pt x="26" y="132"/>
                  </a:cubicBezTo>
                  <a:cubicBezTo>
                    <a:pt x="26" y="132"/>
                    <a:pt x="45" y="167"/>
                    <a:pt x="71" y="167"/>
                  </a:cubicBezTo>
                  <a:cubicBezTo>
                    <a:pt x="71" y="167"/>
                    <a:pt x="46" y="156"/>
                    <a:pt x="54" y="145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2" name="Freeform 124"/>
            <p:cNvSpPr/>
            <p:nvPr/>
          </p:nvSpPr>
          <p:spPr>
            <a:xfrm>
              <a:off x="4246563" y="1289050"/>
              <a:ext cx="781050" cy="431800"/>
            </a:xfrm>
            <a:custGeom>
              <a:avLst/>
              <a:gdLst/>
              <a:ahLst/>
              <a:cxnLst>
                <a:cxn ang="0">
                  <a:pos x="1283133723" y="1170166736"/>
                </a:cxn>
                <a:cxn ang="0">
                  <a:pos x="2147483647" y="155083786"/>
                </a:cxn>
                <a:cxn ang="0">
                  <a:pos x="2147483647" y="0"/>
                </a:cxn>
                <a:cxn ang="0">
                  <a:pos x="2147483647" y="28198417"/>
                </a:cxn>
                <a:cxn ang="0">
                  <a:pos x="2143257526" y="140984577"/>
                </a:cxn>
                <a:cxn ang="0">
                  <a:pos x="1297233929" y="888197581"/>
                </a:cxn>
                <a:cxn ang="0">
                  <a:pos x="183306427" y="1268853687"/>
                </a:cxn>
                <a:cxn ang="0">
                  <a:pos x="0" y="1621315130"/>
                </a:cxn>
                <a:cxn ang="0">
                  <a:pos x="1283133723" y="1170166736"/>
                </a:cxn>
              </a:cxnLst>
              <a:pathLst>
                <a:path w="208" h="115">
                  <a:moveTo>
                    <a:pt x="91" y="83"/>
                  </a:moveTo>
                  <a:cubicBezTo>
                    <a:pt x="119" y="65"/>
                    <a:pt x="196" y="21"/>
                    <a:pt x="202" y="1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176" y="25"/>
                    <a:pt x="160" y="2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0"/>
                    <a:pt x="114" y="52"/>
                    <a:pt x="92" y="63"/>
                  </a:cubicBezTo>
                  <a:cubicBezTo>
                    <a:pt x="70" y="74"/>
                    <a:pt x="22" y="83"/>
                    <a:pt x="13" y="90"/>
                  </a:cubicBezTo>
                  <a:cubicBezTo>
                    <a:pt x="10" y="93"/>
                    <a:pt x="5" y="103"/>
                    <a:pt x="0" y="115"/>
                  </a:cubicBezTo>
                  <a:cubicBezTo>
                    <a:pt x="31" y="107"/>
                    <a:pt x="74" y="94"/>
                    <a:pt x="91" y="8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3" name="Freeform 125"/>
            <p:cNvSpPr/>
            <p:nvPr/>
          </p:nvSpPr>
          <p:spPr>
            <a:xfrm>
              <a:off x="5126038" y="695325"/>
              <a:ext cx="60325" cy="93663"/>
            </a:xfrm>
            <a:custGeom>
              <a:avLst/>
              <a:gdLst/>
              <a:ahLst/>
              <a:cxnLst>
                <a:cxn ang="0">
                  <a:pos x="113723936" y="0"/>
                </a:cxn>
                <a:cxn ang="0">
                  <a:pos x="0" y="322837628"/>
                </a:cxn>
                <a:cxn ang="0">
                  <a:pos x="199012175" y="350910303"/>
                </a:cxn>
                <a:cxn ang="0">
                  <a:pos x="199012175" y="56145349"/>
                </a:cxn>
                <a:cxn ang="0">
                  <a:pos x="113723936" y="0"/>
                </a:cxn>
              </a:cxnLst>
              <a:pathLst>
                <a:path w="16" h="25">
                  <a:moveTo>
                    <a:pt x="8" y="0"/>
                  </a:moveTo>
                  <a:cubicBezTo>
                    <a:pt x="8" y="0"/>
                    <a:pt x="5" y="10"/>
                    <a:pt x="0" y="23"/>
                  </a:cubicBezTo>
                  <a:cubicBezTo>
                    <a:pt x="5" y="23"/>
                    <a:pt x="9" y="24"/>
                    <a:pt x="14" y="25"/>
                  </a:cubicBezTo>
                  <a:cubicBezTo>
                    <a:pt x="15" y="14"/>
                    <a:pt x="16" y="5"/>
                    <a:pt x="14" y="4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4" name="Freeform 126"/>
            <p:cNvSpPr/>
            <p:nvPr/>
          </p:nvSpPr>
          <p:spPr>
            <a:xfrm>
              <a:off x="4873625" y="596900"/>
              <a:ext cx="112713" cy="236538"/>
            </a:xfrm>
            <a:custGeom>
              <a:avLst/>
              <a:gdLst/>
              <a:ahLst/>
              <a:cxnLst>
                <a:cxn ang="0">
                  <a:pos x="0" y="888098817"/>
                </a:cxn>
                <a:cxn ang="0">
                  <a:pos x="239969734" y="775322755"/>
                </a:cxn>
                <a:cxn ang="0">
                  <a:pos x="367012314" y="56386154"/>
                </a:cxn>
                <a:cxn ang="0">
                  <a:pos x="0" y="803519586"/>
                </a:cxn>
                <a:cxn ang="0">
                  <a:pos x="0" y="888098817"/>
                </a:cxn>
              </a:cxnLst>
              <a:pathLst>
                <a:path w="30" h="63">
                  <a:moveTo>
                    <a:pt x="0" y="63"/>
                  </a:moveTo>
                  <a:cubicBezTo>
                    <a:pt x="5" y="60"/>
                    <a:pt x="10" y="57"/>
                    <a:pt x="17" y="55"/>
                  </a:cubicBezTo>
                  <a:cubicBezTo>
                    <a:pt x="20" y="45"/>
                    <a:pt x="30" y="7"/>
                    <a:pt x="26" y="4"/>
                  </a:cubicBezTo>
                  <a:cubicBezTo>
                    <a:pt x="20" y="0"/>
                    <a:pt x="7" y="6"/>
                    <a:pt x="0" y="57"/>
                  </a:cubicBezTo>
                  <a:lnTo>
                    <a:pt x="0" y="63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5" name="Freeform 127"/>
            <p:cNvSpPr/>
            <p:nvPr/>
          </p:nvSpPr>
          <p:spPr>
            <a:xfrm>
              <a:off x="4975225" y="635000"/>
              <a:ext cx="112713" cy="157163"/>
            </a:xfrm>
            <a:custGeom>
              <a:avLst/>
              <a:gdLst/>
              <a:ahLst/>
              <a:cxnLst>
                <a:cxn ang="0">
                  <a:pos x="141158004" y="42007425"/>
                </a:cxn>
                <a:cxn ang="0">
                  <a:pos x="0" y="532090304"/>
                </a:cxn>
                <a:cxn ang="0">
                  <a:pos x="14115425" y="588100204"/>
                </a:cxn>
                <a:cxn ang="0">
                  <a:pos x="296431433" y="532090304"/>
                </a:cxn>
                <a:cxn ang="0">
                  <a:pos x="296431433" y="462077930"/>
                </a:cxn>
                <a:cxn ang="0">
                  <a:pos x="338777707" y="42007425"/>
                </a:cxn>
                <a:cxn ang="0">
                  <a:pos x="141158004" y="42007425"/>
                </a:cxn>
              </a:cxnLst>
              <a:pathLst>
                <a:path w="30" h="42">
                  <a:moveTo>
                    <a:pt x="10" y="3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40"/>
                    <a:pt x="1" y="42"/>
                  </a:cubicBezTo>
                  <a:cubicBezTo>
                    <a:pt x="7" y="40"/>
                    <a:pt x="14" y="39"/>
                    <a:pt x="21" y="38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30" y="7"/>
                    <a:pt x="24" y="3"/>
                  </a:cubicBezTo>
                  <a:cubicBezTo>
                    <a:pt x="19" y="0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6" name="Freeform 128"/>
            <p:cNvSpPr/>
            <p:nvPr/>
          </p:nvSpPr>
          <p:spPr>
            <a:xfrm>
              <a:off x="717550" y="1701800"/>
              <a:ext cx="2566988" cy="25288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66138883"/>
                </a:cxn>
                <a:cxn ang="0">
                  <a:pos x="1299553648" y="57891244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683" h="673">
                  <a:moveTo>
                    <a:pt x="413" y="405"/>
                  </a:moveTo>
                  <a:cubicBezTo>
                    <a:pt x="413" y="405"/>
                    <a:pt x="327" y="489"/>
                    <a:pt x="292" y="506"/>
                  </a:cubicBezTo>
                  <a:cubicBezTo>
                    <a:pt x="257" y="522"/>
                    <a:pt x="285" y="506"/>
                    <a:pt x="285" y="506"/>
                  </a:cubicBezTo>
                  <a:cubicBezTo>
                    <a:pt x="285" y="506"/>
                    <a:pt x="239" y="509"/>
                    <a:pt x="222" y="520"/>
                  </a:cubicBezTo>
                  <a:cubicBezTo>
                    <a:pt x="206" y="531"/>
                    <a:pt x="173" y="555"/>
                    <a:pt x="173" y="555"/>
                  </a:cubicBezTo>
                  <a:cubicBezTo>
                    <a:pt x="173" y="555"/>
                    <a:pt x="198" y="673"/>
                    <a:pt x="323" y="647"/>
                  </a:cubicBezTo>
                  <a:cubicBezTo>
                    <a:pt x="323" y="647"/>
                    <a:pt x="377" y="596"/>
                    <a:pt x="395" y="592"/>
                  </a:cubicBezTo>
                  <a:cubicBezTo>
                    <a:pt x="413" y="588"/>
                    <a:pt x="665" y="439"/>
                    <a:pt x="671" y="405"/>
                  </a:cubicBezTo>
                  <a:cubicBezTo>
                    <a:pt x="676" y="370"/>
                    <a:pt x="683" y="342"/>
                    <a:pt x="671" y="327"/>
                  </a:cubicBezTo>
                  <a:cubicBezTo>
                    <a:pt x="658" y="313"/>
                    <a:pt x="378" y="144"/>
                    <a:pt x="355" y="118"/>
                  </a:cubicBezTo>
                  <a:cubicBezTo>
                    <a:pt x="331" y="92"/>
                    <a:pt x="175" y="0"/>
                    <a:pt x="92" y="41"/>
                  </a:cubicBezTo>
                  <a:cubicBezTo>
                    <a:pt x="92" y="41"/>
                    <a:pt x="0" y="229"/>
                    <a:pt x="171" y="326"/>
                  </a:cubicBezTo>
                  <a:cubicBezTo>
                    <a:pt x="171" y="326"/>
                    <a:pt x="300" y="392"/>
                    <a:pt x="372" y="381"/>
                  </a:cubicBezTo>
                  <a:cubicBezTo>
                    <a:pt x="372" y="381"/>
                    <a:pt x="406" y="390"/>
                    <a:pt x="413" y="405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7" name="Freeform 129"/>
            <p:cNvSpPr/>
            <p:nvPr/>
          </p:nvSpPr>
          <p:spPr>
            <a:xfrm>
              <a:off x="1081088" y="0"/>
              <a:ext cx="3341688" cy="2498725"/>
            </a:xfrm>
            <a:custGeom>
              <a:avLst/>
              <a:gdLst/>
              <a:ahLst/>
              <a:cxnLst>
                <a:cxn ang="0">
                  <a:pos x="169554392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51882674"/>
                </a:cxn>
                <a:cxn ang="0">
                  <a:pos x="2147483647" y="1369511719"/>
                </a:cxn>
                <a:cxn ang="0">
                  <a:pos x="2147483647" y="1115374478"/>
                </a:cxn>
                <a:cxn ang="0">
                  <a:pos x="2147483647" y="536508196"/>
                </a:cxn>
                <a:cxn ang="0">
                  <a:pos x="2147483647" y="536508196"/>
                </a:cxn>
                <a:cxn ang="0">
                  <a:pos x="2147483647" y="310612184"/>
                </a:cxn>
                <a:cxn ang="0">
                  <a:pos x="1949876827" y="409441454"/>
                </a:cxn>
                <a:cxn ang="0">
                  <a:pos x="1314046447" y="536508196"/>
                </a:cxn>
                <a:cxn ang="0">
                  <a:pos x="172380355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41294387" y="2147483647"/>
                </a:cxn>
                <a:cxn ang="0">
                  <a:pos x="579311122" y="2147483647"/>
                </a:cxn>
                <a:cxn ang="0">
                  <a:pos x="1695543923" y="2147483647"/>
                </a:cxn>
              </a:cxnLst>
              <a:pathLst>
                <a:path w="889" h="665">
                  <a:moveTo>
                    <a:pt x="120" y="542"/>
                  </a:moveTo>
                  <a:cubicBezTo>
                    <a:pt x="136" y="542"/>
                    <a:pt x="184" y="532"/>
                    <a:pt x="202" y="554"/>
                  </a:cubicBezTo>
                  <a:cubicBezTo>
                    <a:pt x="221" y="576"/>
                    <a:pt x="308" y="589"/>
                    <a:pt x="337" y="627"/>
                  </a:cubicBezTo>
                  <a:cubicBezTo>
                    <a:pt x="366" y="665"/>
                    <a:pt x="387" y="659"/>
                    <a:pt x="387" y="659"/>
                  </a:cubicBezTo>
                  <a:cubicBezTo>
                    <a:pt x="387" y="659"/>
                    <a:pt x="406" y="619"/>
                    <a:pt x="417" y="621"/>
                  </a:cubicBezTo>
                  <a:cubicBezTo>
                    <a:pt x="428" y="622"/>
                    <a:pt x="559" y="521"/>
                    <a:pt x="588" y="514"/>
                  </a:cubicBezTo>
                  <a:cubicBezTo>
                    <a:pt x="618" y="507"/>
                    <a:pt x="634" y="464"/>
                    <a:pt x="641" y="464"/>
                  </a:cubicBezTo>
                  <a:cubicBezTo>
                    <a:pt x="649" y="464"/>
                    <a:pt x="759" y="514"/>
                    <a:pt x="777" y="514"/>
                  </a:cubicBezTo>
                  <a:cubicBezTo>
                    <a:pt x="777" y="514"/>
                    <a:pt x="809" y="543"/>
                    <a:pt x="818" y="542"/>
                  </a:cubicBezTo>
                  <a:cubicBezTo>
                    <a:pt x="827" y="540"/>
                    <a:pt x="889" y="470"/>
                    <a:pt x="877" y="424"/>
                  </a:cubicBezTo>
                  <a:cubicBezTo>
                    <a:pt x="877" y="424"/>
                    <a:pt x="799" y="389"/>
                    <a:pt x="792" y="371"/>
                  </a:cubicBezTo>
                  <a:cubicBezTo>
                    <a:pt x="785" y="352"/>
                    <a:pt x="610" y="163"/>
                    <a:pt x="594" y="161"/>
                  </a:cubicBezTo>
                  <a:cubicBezTo>
                    <a:pt x="581" y="161"/>
                    <a:pt x="581" y="161"/>
                    <a:pt x="581" y="161"/>
                  </a:cubicBezTo>
                  <a:cubicBezTo>
                    <a:pt x="581" y="161"/>
                    <a:pt x="539" y="125"/>
                    <a:pt x="526" y="117"/>
                  </a:cubicBezTo>
                  <a:cubicBezTo>
                    <a:pt x="526" y="117"/>
                    <a:pt x="493" y="97"/>
                    <a:pt x="469" y="97"/>
                  </a:cubicBezTo>
                  <a:cubicBezTo>
                    <a:pt x="469" y="97"/>
                    <a:pt x="428" y="84"/>
                    <a:pt x="409" y="79"/>
                  </a:cubicBezTo>
                  <a:cubicBezTo>
                    <a:pt x="409" y="79"/>
                    <a:pt x="299" y="29"/>
                    <a:pt x="258" y="38"/>
                  </a:cubicBezTo>
                  <a:cubicBezTo>
                    <a:pt x="252" y="40"/>
                    <a:pt x="250" y="38"/>
                    <a:pt x="250" y="38"/>
                  </a:cubicBezTo>
                  <a:cubicBezTo>
                    <a:pt x="250" y="38"/>
                    <a:pt x="219" y="9"/>
                    <a:pt x="197" y="22"/>
                  </a:cubicBezTo>
                  <a:cubicBezTo>
                    <a:pt x="197" y="22"/>
                    <a:pt x="177" y="0"/>
                    <a:pt x="138" y="29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63" y="90"/>
                    <a:pt x="122" y="187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76" y="172"/>
                    <a:pt x="169" y="200"/>
                    <a:pt x="176" y="204"/>
                  </a:cubicBezTo>
                  <a:cubicBezTo>
                    <a:pt x="182" y="207"/>
                    <a:pt x="250" y="220"/>
                    <a:pt x="250" y="231"/>
                  </a:cubicBezTo>
                  <a:cubicBezTo>
                    <a:pt x="250" y="242"/>
                    <a:pt x="24" y="398"/>
                    <a:pt x="10" y="446"/>
                  </a:cubicBezTo>
                  <a:cubicBezTo>
                    <a:pt x="10" y="446"/>
                    <a:pt x="0" y="496"/>
                    <a:pt x="41" y="501"/>
                  </a:cubicBezTo>
                  <a:cubicBezTo>
                    <a:pt x="81" y="507"/>
                    <a:pt x="120" y="542"/>
                    <a:pt x="120" y="542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8" name="Freeform 130"/>
            <p:cNvSpPr/>
            <p:nvPr/>
          </p:nvSpPr>
          <p:spPr>
            <a:xfrm>
              <a:off x="3479800" y="131762"/>
              <a:ext cx="992188" cy="1292225"/>
            </a:xfrm>
            <a:custGeom>
              <a:avLst/>
              <a:gdLst/>
              <a:ahLst/>
              <a:cxnLst>
                <a:cxn ang="0">
                  <a:pos x="0" y="1735661024"/>
                </a:cxn>
                <a:cxn ang="0">
                  <a:pos x="466117896" y="2147483647"/>
                </a:cxn>
                <a:cxn ang="0">
                  <a:pos x="1031105071" y="2147483647"/>
                </a:cxn>
                <a:cxn ang="0">
                  <a:pos x="21187084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284107273"/>
                </a:cxn>
                <a:cxn ang="0">
                  <a:pos x="748609604" y="790218126"/>
                </a:cxn>
                <a:cxn ang="0">
                  <a:pos x="338993808" y="1679216336"/>
                </a:cxn>
                <a:cxn ang="0">
                  <a:pos x="0" y="1735661024"/>
                </a:cxn>
              </a:cxnLst>
              <a:pathLst>
                <a:path w="264" h="344">
                  <a:moveTo>
                    <a:pt x="0" y="123"/>
                  </a:moveTo>
                  <a:cubicBezTo>
                    <a:pt x="0" y="123"/>
                    <a:pt x="9" y="273"/>
                    <a:pt x="33" y="301"/>
                  </a:cubicBezTo>
                  <a:cubicBezTo>
                    <a:pt x="33" y="301"/>
                    <a:pt x="59" y="299"/>
                    <a:pt x="73" y="301"/>
                  </a:cubicBezTo>
                  <a:cubicBezTo>
                    <a:pt x="88" y="305"/>
                    <a:pt x="119" y="344"/>
                    <a:pt x="150" y="330"/>
                  </a:cubicBezTo>
                  <a:cubicBezTo>
                    <a:pt x="167" y="310"/>
                    <a:pt x="167" y="310"/>
                    <a:pt x="167" y="310"/>
                  </a:cubicBezTo>
                  <a:cubicBezTo>
                    <a:pt x="184" y="301"/>
                    <a:pt x="184" y="301"/>
                    <a:pt x="184" y="301"/>
                  </a:cubicBezTo>
                  <a:cubicBezTo>
                    <a:pt x="171" y="282"/>
                    <a:pt x="171" y="282"/>
                    <a:pt x="171" y="282"/>
                  </a:cubicBezTo>
                  <a:cubicBezTo>
                    <a:pt x="171" y="282"/>
                    <a:pt x="188" y="286"/>
                    <a:pt x="193" y="279"/>
                  </a:cubicBezTo>
                  <a:cubicBezTo>
                    <a:pt x="200" y="268"/>
                    <a:pt x="220" y="279"/>
                    <a:pt x="224" y="273"/>
                  </a:cubicBezTo>
                  <a:cubicBezTo>
                    <a:pt x="228" y="268"/>
                    <a:pt x="224" y="220"/>
                    <a:pt x="224" y="207"/>
                  </a:cubicBezTo>
                  <a:cubicBezTo>
                    <a:pt x="224" y="194"/>
                    <a:pt x="250" y="183"/>
                    <a:pt x="250" y="183"/>
                  </a:cubicBezTo>
                  <a:cubicBezTo>
                    <a:pt x="250" y="183"/>
                    <a:pt x="264" y="137"/>
                    <a:pt x="229" y="91"/>
                  </a:cubicBezTo>
                  <a:cubicBezTo>
                    <a:pt x="195" y="46"/>
                    <a:pt x="116" y="0"/>
                    <a:pt x="53" y="56"/>
                  </a:cubicBezTo>
                  <a:cubicBezTo>
                    <a:pt x="53" y="56"/>
                    <a:pt x="22" y="66"/>
                    <a:pt x="24" y="119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09" name="Freeform 131"/>
            <p:cNvSpPr/>
            <p:nvPr/>
          </p:nvSpPr>
          <p:spPr>
            <a:xfrm>
              <a:off x="1119188" y="3768725"/>
              <a:ext cx="646113" cy="1089025"/>
            </a:xfrm>
            <a:custGeom>
              <a:avLst/>
              <a:gdLst/>
              <a:ahLst/>
              <a:cxnLst>
                <a:cxn ang="0">
                  <a:pos x="0" y="126916476"/>
                </a:cxn>
                <a:cxn ang="0">
                  <a:pos x="239888234" y="1649929204"/>
                </a:cxn>
                <a:cxn ang="0">
                  <a:pos x="381000064" y="1649929204"/>
                </a:cxn>
                <a:cxn ang="0">
                  <a:pos x="1735662367" y="2147483647"/>
                </a:cxn>
                <a:cxn ang="0">
                  <a:pos x="2017882272" y="2147483647"/>
                </a:cxn>
                <a:cxn ang="0">
                  <a:pos x="1650995269" y="2147483647"/>
                </a:cxn>
                <a:cxn ang="0">
                  <a:pos x="2147483647" y="1396096253"/>
                </a:cxn>
                <a:cxn ang="0">
                  <a:pos x="1001884605" y="126916476"/>
                </a:cxn>
                <a:cxn ang="0">
                  <a:pos x="0" y="126916476"/>
                </a:cxn>
              </a:cxnLst>
              <a:pathLst>
                <a:path w="172" h="290">
                  <a:moveTo>
                    <a:pt x="0" y="9"/>
                  </a:moveTo>
                  <a:cubicBezTo>
                    <a:pt x="0" y="9"/>
                    <a:pt x="3" y="82"/>
                    <a:pt x="17" y="117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117"/>
                    <a:pt x="33" y="231"/>
                    <a:pt x="123" y="290"/>
                  </a:cubicBezTo>
                  <a:cubicBezTo>
                    <a:pt x="123" y="290"/>
                    <a:pt x="143" y="283"/>
                    <a:pt x="143" y="268"/>
                  </a:cubicBezTo>
                  <a:cubicBezTo>
                    <a:pt x="143" y="253"/>
                    <a:pt x="113" y="191"/>
                    <a:pt x="117" y="178"/>
                  </a:cubicBezTo>
                  <a:cubicBezTo>
                    <a:pt x="121" y="165"/>
                    <a:pt x="172" y="120"/>
                    <a:pt x="165" y="99"/>
                  </a:cubicBezTo>
                  <a:cubicBezTo>
                    <a:pt x="158" y="78"/>
                    <a:pt x="71" y="9"/>
                    <a:pt x="71" y="9"/>
                  </a:cubicBezTo>
                  <a:cubicBezTo>
                    <a:pt x="71" y="9"/>
                    <a:pt x="42" y="0"/>
                    <a:pt x="0" y="9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0" name="Freeform 132"/>
            <p:cNvSpPr/>
            <p:nvPr/>
          </p:nvSpPr>
          <p:spPr>
            <a:xfrm>
              <a:off x="3517900" y="473075"/>
              <a:ext cx="811213" cy="879475"/>
            </a:xfrm>
            <a:custGeom>
              <a:avLst/>
              <a:gdLst/>
              <a:ahLst/>
              <a:cxnLst>
                <a:cxn ang="0">
                  <a:pos x="2147483647" y="1469091577"/>
                </a:cxn>
                <a:cxn ang="0">
                  <a:pos x="2147483647" y="889930981"/>
                </a:cxn>
                <a:cxn ang="0">
                  <a:pos x="2147483647" y="98880802"/>
                </a:cxn>
                <a:cxn ang="0">
                  <a:pos x="1791289751" y="1101816804"/>
                </a:cxn>
                <a:cxn ang="0">
                  <a:pos x="1269416898" y="762797983"/>
                </a:cxn>
                <a:cxn ang="0">
                  <a:pos x="1354045944" y="1695105377"/>
                </a:cxn>
                <a:cxn ang="0">
                  <a:pos x="1029639611" y="1652728964"/>
                </a:cxn>
                <a:cxn ang="0">
                  <a:pos x="874487614" y="2104756563"/>
                </a:cxn>
                <a:cxn ang="0">
                  <a:pos x="0" y="1850490569"/>
                </a:cxn>
                <a:cxn ang="0">
                  <a:pos x="14106093" y="1892866982"/>
                </a:cxn>
                <a:cxn ang="0">
                  <a:pos x="719335617" y="2147483647"/>
                </a:cxn>
                <a:cxn ang="0">
                  <a:pos x="1847710366" y="2147483647"/>
                </a:cxn>
                <a:cxn ang="0">
                  <a:pos x="1974650178" y="2147483647"/>
                </a:cxn>
                <a:cxn ang="0">
                  <a:pos x="2129802175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836362592"/>
                </a:cxn>
                <a:cxn ang="0">
                  <a:pos x="2147483647" y="1836362592"/>
                </a:cxn>
                <a:cxn ang="0">
                  <a:pos x="2147483647" y="1469091577"/>
                </a:cxn>
              </a:cxnLst>
              <a:pathLst>
                <a:path w="216" h="234">
                  <a:moveTo>
                    <a:pt x="188" y="104"/>
                  </a:moveTo>
                  <a:cubicBezTo>
                    <a:pt x="192" y="95"/>
                    <a:pt x="211" y="63"/>
                    <a:pt x="211" y="63"/>
                  </a:cubicBezTo>
                  <a:cubicBezTo>
                    <a:pt x="211" y="63"/>
                    <a:pt x="201" y="15"/>
                    <a:pt x="175" y="7"/>
                  </a:cubicBezTo>
                  <a:cubicBezTo>
                    <a:pt x="149" y="0"/>
                    <a:pt x="127" y="78"/>
                    <a:pt x="127" y="78"/>
                  </a:cubicBezTo>
                  <a:cubicBezTo>
                    <a:pt x="127" y="78"/>
                    <a:pt x="112" y="43"/>
                    <a:pt x="90" y="54"/>
                  </a:cubicBezTo>
                  <a:cubicBezTo>
                    <a:pt x="90" y="54"/>
                    <a:pt x="51" y="92"/>
                    <a:pt x="96" y="120"/>
                  </a:cubicBezTo>
                  <a:cubicBezTo>
                    <a:pt x="96" y="120"/>
                    <a:pt x="84" y="123"/>
                    <a:pt x="73" y="117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27" y="144"/>
                    <a:pt x="0" y="131"/>
                  </a:cubicBezTo>
                  <a:cubicBezTo>
                    <a:pt x="0" y="132"/>
                    <a:pt x="1" y="133"/>
                    <a:pt x="1" y="134"/>
                  </a:cubicBezTo>
                  <a:cubicBezTo>
                    <a:pt x="15" y="146"/>
                    <a:pt x="33" y="161"/>
                    <a:pt x="51" y="171"/>
                  </a:cubicBezTo>
                  <a:cubicBezTo>
                    <a:pt x="86" y="191"/>
                    <a:pt x="105" y="234"/>
                    <a:pt x="131" y="227"/>
                  </a:cubicBezTo>
                  <a:cubicBezTo>
                    <a:pt x="140" y="189"/>
                    <a:pt x="140" y="189"/>
                    <a:pt x="140" y="189"/>
                  </a:cubicBezTo>
                  <a:cubicBezTo>
                    <a:pt x="151" y="180"/>
                    <a:pt x="151" y="180"/>
                    <a:pt x="151" y="180"/>
                  </a:cubicBezTo>
                  <a:cubicBezTo>
                    <a:pt x="151" y="180"/>
                    <a:pt x="179" y="167"/>
                    <a:pt x="185" y="158"/>
                  </a:cubicBezTo>
                  <a:cubicBezTo>
                    <a:pt x="185" y="158"/>
                    <a:pt x="202" y="168"/>
                    <a:pt x="215" y="179"/>
                  </a:cubicBezTo>
                  <a:cubicBezTo>
                    <a:pt x="216" y="170"/>
                    <a:pt x="215" y="146"/>
                    <a:pt x="214" y="130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214" y="130"/>
                    <a:pt x="185" y="113"/>
                    <a:pt x="188" y="104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1" name="Freeform 133"/>
            <p:cNvSpPr/>
            <p:nvPr/>
          </p:nvSpPr>
          <p:spPr>
            <a:xfrm>
              <a:off x="1366838" y="3224212"/>
              <a:ext cx="1557338" cy="1006475"/>
            </a:xfrm>
            <a:custGeom>
              <a:avLst/>
              <a:gdLst/>
              <a:ahLst/>
              <a:cxnLst>
                <a:cxn ang="0">
                  <a:pos x="1683884878" y="1424485098"/>
                </a:cxn>
                <a:cxn ang="0">
                  <a:pos x="1584832163" y="1424485098"/>
                </a:cxn>
                <a:cxn ang="0">
                  <a:pos x="693365247" y="1621938218"/>
                </a:cxn>
                <a:cxn ang="0">
                  <a:pos x="0" y="2115572895"/>
                </a:cxn>
                <a:cxn ang="0">
                  <a:pos x="2122542605" y="2147483647"/>
                </a:cxn>
                <a:cxn ang="0">
                  <a:pos x="2147483647" y="2147483647"/>
                </a:cxn>
                <a:cxn ang="0">
                  <a:pos x="948069005" y="2115572895"/>
                </a:cxn>
                <a:cxn ang="0">
                  <a:pos x="2147483647" y="2147483647"/>
                </a:cxn>
                <a:cxn ang="0">
                  <a:pos x="1415029657" y="1946327364"/>
                </a:cxn>
                <a:cxn ang="0">
                  <a:pos x="1415029657" y="1748870489"/>
                </a:cxn>
                <a:cxn ang="0">
                  <a:pos x="2147483647" y="733397302"/>
                </a:cxn>
                <a:cxn ang="0">
                  <a:pos x="2147483647" y="155143615"/>
                </a:cxn>
                <a:cxn ang="0">
                  <a:pos x="2147483647" y="0"/>
                </a:cxn>
                <a:cxn ang="0">
                  <a:pos x="1683884878" y="1424485098"/>
                </a:cxn>
              </a:cxnLst>
              <a:pathLst>
                <a:path w="414" h="268">
                  <a:moveTo>
                    <a:pt x="119" y="101"/>
                  </a:moveTo>
                  <a:cubicBezTo>
                    <a:pt x="84" y="117"/>
                    <a:pt x="112" y="101"/>
                    <a:pt x="112" y="101"/>
                  </a:cubicBezTo>
                  <a:cubicBezTo>
                    <a:pt x="112" y="101"/>
                    <a:pt x="66" y="104"/>
                    <a:pt x="49" y="115"/>
                  </a:cubicBezTo>
                  <a:cubicBezTo>
                    <a:pt x="33" y="126"/>
                    <a:pt x="0" y="150"/>
                    <a:pt x="0" y="150"/>
                  </a:cubicBezTo>
                  <a:cubicBezTo>
                    <a:pt x="0" y="150"/>
                    <a:pt x="25" y="268"/>
                    <a:pt x="150" y="242"/>
                  </a:cubicBezTo>
                  <a:cubicBezTo>
                    <a:pt x="150" y="242"/>
                    <a:pt x="175" y="219"/>
                    <a:pt x="196" y="202"/>
                  </a:cubicBezTo>
                  <a:cubicBezTo>
                    <a:pt x="142" y="197"/>
                    <a:pt x="75" y="185"/>
                    <a:pt x="67" y="150"/>
                  </a:cubicBezTo>
                  <a:cubicBezTo>
                    <a:pt x="67" y="150"/>
                    <a:pt x="130" y="182"/>
                    <a:pt x="167" y="169"/>
                  </a:cubicBezTo>
                  <a:cubicBezTo>
                    <a:pt x="167" y="169"/>
                    <a:pt x="100" y="150"/>
                    <a:pt x="100" y="138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0" y="124"/>
                    <a:pt x="202" y="54"/>
                    <a:pt x="267" y="52"/>
                  </a:cubicBezTo>
                  <a:cubicBezTo>
                    <a:pt x="332" y="50"/>
                    <a:pt x="414" y="11"/>
                    <a:pt x="414" y="11"/>
                  </a:cubicBezTo>
                  <a:cubicBezTo>
                    <a:pt x="414" y="11"/>
                    <a:pt x="298" y="9"/>
                    <a:pt x="240" y="0"/>
                  </a:cubicBezTo>
                  <a:cubicBezTo>
                    <a:pt x="235" y="5"/>
                    <a:pt x="153" y="85"/>
                    <a:pt x="119" y="101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2" name="Freeform 134"/>
            <p:cNvSpPr/>
            <p:nvPr/>
          </p:nvSpPr>
          <p:spPr>
            <a:xfrm>
              <a:off x="882650" y="1979612"/>
              <a:ext cx="1868488" cy="1201738"/>
            </a:xfrm>
            <a:custGeom>
              <a:avLst/>
              <a:gdLst/>
              <a:ahLst/>
              <a:cxnLst>
                <a:cxn ang="0">
                  <a:pos x="1795030481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92392604"/>
                </a:cxn>
                <a:cxn ang="0">
                  <a:pos x="2147483647" y="987227767"/>
                </a:cxn>
                <a:cxn ang="0">
                  <a:pos x="1088324709" y="1142364632"/>
                </a:cxn>
                <a:cxn ang="0">
                  <a:pos x="2147483647" y="592336660"/>
                </a:cxn>
                <a:cxn ang="0">
                  <a:pos x="890449198" y="846196302"/>
                </a:cxn>
                <a:cxn ang="0">
                  <a:pos x="1724358776" y="225652598"/>
                </a:cxn>
                <a:cxn ang="0">
                  <a:pos x="494694416" y="0"/>
                </a:cxn>
                <a:cxn ang="0">
                  <a:pos x="1795030481" y="2147483647"/>
                </a:cxn>
              </a:cxnLst>
              <a:pathLst>
                <a:path w="497" h="320">
                  <a:moveTo>
                    <a:pt x="127" y="252"/>
                  </a:moveTo>
                  <a:cubicBezTo>
                    <a:pt x="127" y="252"/>
                    <a:pt x="256" y="318"/>
                    <a:pt x="328" y="307"/>
                  </a:cubicBezTo>
                  <a:cubicBezTo>
                    <a:pt x="328" y="307"/>
                    <a:pt x="347" y="312"/>
                    <a:pt x="359" y="320"/>
                  </a:cubicBezTo>
                  <a:cubicBezTo>
                    <a:pt x="394" y="313"/>
                    <a:pt x="471" y="297"/>
                    <a:pt x="497" y="296"/>
                  </a:cubicBezTo>
                  <a:cubicBezTo>
                    <a:pt x="497" y="296"/>
                    <a:pt x="398" y="205"/>
                    <a:pt x="346" y="198"/>
                  </a:cubicBezTo>
                  <a:cubicBezTo>
                    <a:pt x="294" y="190"/>
                    <a:pt x="189" y="250"/>
                    <a:pt x="189" y="250"/>
                  </a:cubicBezTo>
                  <a:cubicBezTo>
                    <a:pt x="189" y="250"/>
                    <a:pt x="270" y="174"/>
                    <a:pt x="342" y="166"/>
                  </a:cubicBezTo>
                  <a:cubicBezTo>
                    <a:pt x="415" y="159"/>
                    <a:pt x="328" y="166"/>
                    <a:pt x="328" y="166"/>
                  </a:cubicBezTo>
                  <a:cubicBezTo>
                    <a:pt x="328" y="166"/>
                    <a:pt x="216" y="146"/>
                    <a:pt x="153" y="172"/>
                  </a:cubicBezTo>
                  <a:cubicBezTo>
                    <a:pt x="153" y="172"/>
                    <a:pt x="218" y="140"/>
                    <a:pt x="244" y="120"/>
                  </a:cubicBezTo>
                  <a:cubicBezTo>
                    <a:pt x="270" y="99"/>
                    <a:pt x="272" y="70"/>
                    <a:pt x="272" y="70"/>
                  </a:cubicBezTo>
                  <a:cubicBezTo>
                    <a:pt x="272" y="70"/>
                    <a:pt x="102" y="77"/>
                    <a:pt x="77" y="81"/>
                  </a:cubicBezTo>
                  <a:cubicBezTo>
                    <a:pt x="77" y="81"/>
                    <a:pt x="166" y="55"/>
                    <a:pt x="175" y="42"/>
                  </a:cubicBezTo>
                  <a:cubicBezTo>
                    <a:pt x="185" y="29"/>
                    <a:pt x="63" y="60"/>
                    <a:pt x="63" y="60"/>
                  </a:cubicBezTo>
                  <a:cubicBezTo>
                    <a:pt x="63" y="60"/>
                    <a:pt x="146" y="25"/>
                    <a:pt x="122" y="16"/>
                  </a:cubicBezTo>
                  <a:cubicBezTo>
                    <a:pt x="105" y="10"/>
                    <a:pt x="66" y="0"/>
                    <a:pt x="35" y="0"/>
                  </a:cubicBezTo>
                  <a:cubicBezTo>
                    <a:pt x="18" y="58"/>
                    <a:pt x="0" y="180"/>
                    <a:pt x="127" y="25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3" name="Freeform 135"/>
            <p:cNvSpPr/>
            <p:nvPr/>
          </p:nvSpPr>
          <p:spPr>
            <a:xfrm>
              <a:off x="1503363" y="173037"/>
              <a:ext cx="1116013" cy="984250"/>
            </a:xfrm>
            <a:custGeom>
              <a:avLst/>
              <a:gdLst/>
              <a:ahLst/>
              <a:cxnLst>
                <a:cxn ang="0">
                  <a:pos x="1750844031" y="2145120281"/>
                </a:cxn>
                <a:cxn ang="0">
                  <a:pos x="2147483647" y="1637066961"/>
                </a:cxn>
                <a:cxn ang="0">
                  <a:pos x="1482568785" y="1764080291"/>
                </a:cxn>
                <a:cxn ang="0">
                  <a:pos x="1623765096" y="959658777"/>
                </a:cxn>
                <a:cxn ang="0">
                  <a:pos x="1341372474" y="1227799281"/>
                </a:cxn>
                <a:cxn ang="0">
                  <a:pos x="564789003" y="0"/>
                </a:cxn>
                <a:cxn ang="0">
                  <a:pos x="903662405" y="1411264233"/>
                </a:cxn>
                <a:cxn ang="0">
                  <a:pos x="0" y="1749966447"/>
                </a:cxn>
                <a:cxn ang="0">
                  <a:pos x="141196311" y="1989883019"/>
                </a:cxn>
                <a:cxn ang="0">
                  <a:pos x="903662405" y="1778194135"/>
                </a:cxn>
                <a:cxn ang="0">
                  <a:pos x="903662405" y="2147483647"/>
                </a:cxn>
                <a:cxn ang="0">
                  <a:pos x="1948517364" y="2147483647"/>
                </a:cxn>
                <a:cxn ang="0">
                  <a:pos x="1567288075" y="2147483647"/>
                </a:cxn>
                <a:cxn ang="0">
                  <a:pos x="2061475165" y="2147483647"/>
                </a:cxn>
                <a:cxn ang="0">
                  <a:pos x="2147483647" y="2147483647"/>
                </a:cxn>
                <a:cxn ang="0">
                  <a:pos x="1750844031" y="2145120281"/>
                </a:cxn>
              </a:cxnLst>
              <a:pathLst>
                <a:path w="297" h="262">
                  <a:moveTo>
                    <a:pt x="124" y="152"/>
                  </a:moveTo>
                  <a:cubicBezTo>
                    <a:pt x="198" y="116"/>
                    <a:pt x="198" y="116"/>
                    <a:pt x="198" y="116"/>
                  </a:cubicBezTo>
                  <a:cubicBezTo>
                    <a:pt x="198" y="116"/>
                    <a:pt x="114" y="136"/>
                    <a:pt x="105" y="125"/>
                  </a:cubicBezTo>
                  <a:cubicBezTo>
                    <a:pt x="100" y="119"/>
                    <a:pt x="107" y="93"/>
                    <a:pt x="115" y="68"/>
                  </a:cubicBezTo>
                  <a:cubicBezTo>
                    <a:pt x="109" y="79"/>
                    <a:pt x="102" y="87"/>
                    <a:pt x="95" y="87"/>
                  </a:cubicBezTo>
                  <a:cubicBezTo>
                    <a:pt x="73" y="86"/>
                    <a:pt x="40" y="0"/>
                    <a:pt x="40" y="0"/>
                  </a:cubicBezTo>
                  <a:cubicBezTo>
                    <a:pt x="40" y="0"/>
                    <a:pt x="68" y="93"/>
                    <a:pt x="64" y="100"/>
                  </a:cubicBezTo>
                  <a:cubicBezTo>
                    <a:pt x="62" y="105"/>
                    <a:pt x="26" y="116"/>
                    <a:pt x="0" y="124"/>
                  </a:cubicBezTo>
                  <a:cubicBezTo>
                    <a:pt x="3" y="129"/>
                    <a:pt x="6" y="135"/>
                    <a:pt x="10" y="141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26"/>
                    <a:pt x="57" y="154"/>
                    <a:pt x="64" y="158"/>
                  </a:cubicBezTo>
                  <a:cubicBezTo>
                    <a:pt x="70" y="161"/>
                    <a:pt x="138" y="174"/>
                    <a:pt x="138" y="185"/>
                  </a:cubicBezTo>
                  <a:cubicBezTo>
                    <a:pt x="138" y="188"/>
                    <a:pt x="127" y="197"/>
                    <a:pt x="111" y="210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57" y="194"/>
                    <a:pt x="297" y="262"/>
                    <a:pt x="297" y="262"/>
                  </a:cubicBezTo>
                  <a:lnTo>
                    <a:pt x="124" y="152"/>
                  </a:ln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4" name="Freeform 136"/>
            <p:cNvSpPr/>
            <p:nvPr/>
          </p:nvSpPr>
          <p:spPr>
            <a:xfrm>
              <a:off x="1935163" y="244475"/>
              <a:ext cx="60325" cy="184150"/>
            </a:xfrm>
            <a:custGeom>
              <a:avLst/>
              <a:gdLst/>
              <a:ahLst/>
              <a:cxnLst>
                <a:cxn ang="0">
                  <a:pos x="0" y="692065765"/>
                </a:cxn>
                <a:cxn ang="0">
                  <a:pos x="227444102" y="0"/>
                </a:cxn>
                <a:cxn ang="0">
                  <a:pos x="0" y="692065765"/>
                </a:cxn>
              </a:cxnLst>
              <a:pathLst>
                <a:path w="16" h="49">
                  <a:moveTo>
                    <a:pt x="0" y="49"/>
                  </a:moveTo>
                  <a:cubicBezTo>
                    <a:pt x="10" y="29"/>
                    <a:pt x="16" y="0"/>
                    <a:pt x="16" y="0"/>
                  </a:cubicBezTo>
                  <a:cubicBezTo>
                    <a:pt x="16" y="0"/>
                    <a:pt x="7" y="24"/>
                    <a:pt x="0" y="49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5" name="Freeform 137"/>
            <p:cNvSpPr/>
            <p:nvPr/>
          </p:nvSpPr>
          <p:spPr>
            <a:xfrm>
              <a:off x="2108200" y="280987"/>
              <a:ext cx="2066925" cy="22177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328143146"/>
                </a:cxn>
                <a:cxn ang="0">
                  <a:pos x="2147483647" y="1299883902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821855340" y="14129622"/>
                </a:cxn>
                <a:cxn ang="0">
                  <a:pos x="1779487135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200447492" y="2147483647"/>
                </a:cxn>
                <a:cxn ang="0">
                  <a:pos x="861498098" y="2147483647"/>
                </a:cxn>
                <a:cxn ang="0">
                  <a:pos x="522548704" y="2147483647"/>
                </a:cxn>
                <a:cxn ang="0">
                  <a:pos x="550794174" y="2147483647"/>
                </a:cxn>
                <a:cxn ang="0">
                  <a:pos x="70613674" y="2147483647"/>
                </a:cxn>
                <a:cxn ang="0">
                  <a:pos x="903866303" y="2147483647"/>
                </a:cxn>
                <a:cxn ang="0">
                  <a:pos x="1610010560" y="2147483647"/>
                </a:cxn>
                <a:cxn ang="0">
                  <a:pos x="203370012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550" h="590">
                  <a:moveTo>
                    <a:pt x="467" y="383"/>
                  </a:moveTo>
                  <a:cubicBezTo>
                    <a:pt x="446" y="374"/>
                    <a:pt x="439" y="351"/>
                    <a:pt x="439" y="351"/>
                  </a:cubicBezTo>
                  <a:cubicBezTo>
                    <a:pt x="467" y="307"/>
                    <a:pt x="467" y="307"/>
                    <a:pt x="467" y="307"/>
                  </a:cubicBezTo>
                  <a:cubicBezTo>
                    <a:pt x="411" y="359"/>
                    <a:pt x="391" y="338"/>
                    <a:pt x="385" y="329"/>
                  </a:cubicBezTo>
                  <a:cubicBezTo>
                    <a:pt x="387" y="328"/>
                    <a:pt x="390" y="328"/>
                    <a:pt x="392" y="325"/>
                  </a:cubicBezTo>
                  <a:cubicBezTo>
                    <a:pt x="460" y="250"/>
                    <a:pt x="398" y="261"/>
                    <a:pt x="398" y="261"/>
                  </a:cubicBezTo>
                  <a:cubicBezTo>
                    <a:pt x="364" y="212"/>
                    <a:pt x="364" y="212"/>
                    <a:pt x="364" y="212"/>
                  </a:cubicBezTo>
                  <a:cubicBezTo>
                    <a:pt x="332" y="94"/>
                    <a:pt x="332" y="94"/>
                    <a:pt x="332" y="94"/>
                  </a:cubicBezTo>
                  <a:cubicBezTo>
                    <a:pt x="331" y="93"/>
                    <a:pt x="331" y="93"/>
                    <a:pt x="330" y="92"/>
                  </a:cubicBezTo>
                  <a:cubicBezTo>
                    <a:pt x="305" y="122"/>
                    <a:pt x="322" y="200"/>
                    <a:pt x="322" y="200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315" y="222"/>
                    <a:pt x="315" y="222"/>
                    <a:pt x="315" y="222"/>
                  </a:cubicBezTo>
                  <a:cubicBezTo>
                    <a:pt x="319" y="239"/>
                    <a:pt x="272" y="261"/>
                    <a:pt x="272" y="261"/>
                  </a:cubicBezTo>
                  <a:cubicBezTo>
                    <a:pt x="101" y="195"/>
                    <a:pt x="116" y="55"/>
                    <a:pt x="129" y="1"/>
                  </a:cubicBezTo>
                  <a:cubicBezTo>
                    <a:pt x="128" y="1"/>
                    <a:pt x="127" y="0"/>
                    <a:pt x="126" y="0"/>
                  </a:cubicBezTo>
                  <a:cubicBezTo>
                    <a:pt x="40" y="190"/>
                    <a:pt x="231" y="264"/>
                    <a:pt x="259" y="270"/>
                  </a:cubicBezTo>
                  <a:cubicBezTo>
                    <a:pt x="289" y="276"/>
                    <a:pt x="308" y="270"/>
                    <a:pt x="308" y="270"/>
                  </a:cubicBezTo>
                  <a:cubicBezTo>
                    <a:pt x="308" y="270"/>
                    <a:pt x="330" y="294"/>
                    <a:pt x="340" y="318"/>
                  </a:cubicBezTo>
                  <a:cubicBezTo>
                    <a:pt x="350" y="342"/>
                    <a:pt x="218" y="414"/>
                    <a:pt x="191" y="442"/>
                  </a:cubicBezTo>
                  <a:cubicBezTo>
                    <a:pt x="163" y="470"/>
                    <a:pt x="85" y="496"/>
                    <a:pt x="85" y="496"/>
                  </a:cubicBezTo>
                  <a:cubicBezTo>
                    <a:pt x="126" y="335"/>
                    <a:pt x="61" y="278"/>
                    <a:pt x="61" y="278"/>
                  </a:cubicBezTo>
                  <a:cubicBezTo>
                    <a:pt x="112" y="379"/>
                    <a:pt x="37" y="468"/>
                    <a:pt x="37" y="468"/>
                  </a:cubicBezTo>
                  <a:cubicBezTo>
                    <a:pt x="0" y="431"/>
                    <a:pt x="39" y="318"/>
                    <a:pt x="39" y="318"/>
                  </a:cubicBezTo>
                  <a:cubicBezTo>
                    <a:pt x="6" y="354"/>
                    <a:pt x="3" y="448"/>
                    <a:pt x="5" y="515"/>
                  </a:cubicBezTo>
                  <a:cubicBezTo>
                    <a:pt x="29" y="524"/>
                    <a:pt x="52" y="536"/>
                    <a:pt x="64" y="552"/>
                  </a:cubicBezTo>
                  <a:cubicBezTo>
                    <a:pt x="93" y="590"/>
                    <a:pt x="114" y="584"/>
                    <a:pt x="114" y="584"/>
                  </a:cubicBezTo>
                  <a:cubicBezTo>
                    <a:pt x="114" y="584"/>
                    <a:pt x="133" y="544"/>
                    <a:pt x="144" y="546"/>
                  </a:cubicBezTo>
                  <a:cubicBezTo>
                    <a:pt x="155" y="547"/>
                    <a:pt x="286" y="446"/>
                    <a:pt x="315" y="439"/>
                  </a:cubicBezTo>
                  <a:cubicBezTo>
                    <a:pt x="345" y="432"/>
                    <a:pt x="361" y="389"/>
                    <a:pt x="368" y="389"/>
                  </a:cubicBezTo>
                  <a:cubicBezTo>
                    <a:pt x="376" y="389"/>
                    <a:pt x="486" y="439"/>
                    <a:pt x="504" y="439"/>
                  </a:cubicBezTo>
                  <a:cubicBezTo>
                    <a:pt x="504" y="439"/>
                    <a:pt x="505" y="439"/>
                    <a:pt x="505" y="440"/>
                  </a:cubicBezTo>
                  <a:cubicBezTo>
                    <a:pt x="530" y="423"/>
                    <a:pt x="550" y="400"/>
                    <a:pt x="550" y="400"/>
                  </a:cubicBezTo>
                  <a:cubicBezTo>
                    <a:pt x="550" y="400"/>
                    <a:pt x="487" y="392"/>
                    <a:pt x="467" y="383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6" name="Freeform 138"/>
            <p:cNvSpPr/>
            <p:nvPr/>
          </p:nvSpPr>
          <p:spPr>
            <a:xfrm>
              <a:off x="3348038" y="560387"/>
              <a:ext cx="255588" cy="701675"/>
            </a:xfrm>
            <a:custGeom>
              <a:avLst/>
              <a:gdLst/>
              <a:ahLst/>
              <a:cxnLst>
                <a:cxn ang="0">
                  <a:pos x="254295025" y="2147483647"/>
                </a:cxn>
                <a:cxn ang="0">
                  <a:pos x="748752563" y="2147483647"/>
                </a:cxn>
                <a:cxn ang="0">
                  <a:pos x="960665084" y="2147483647"/>
                </a:cxn>
                <a:cxn ang="0">
                  <a:pos x="494461297" y="126714250"/>
                </a:cxn>
                <a:cxn ang="0">
                  <a:pos x="0" y="253432252"/>
                </a:cxn>
                <a:cxn ang="0">
                  <a:pos x="254295025" y="2147483647"/>
                </a:cxn>
              </a:cxnLst>
              <a:pathLst>
                <a:path w="68" h="187">
                  <a:moveTo>
                    <a:pt x="18" y="161"/>
                  </a:moveTo>
                  <a:cubicBezTo>
                    <a:pt x="18" y="161"/>
                    <a:pt x="48" y="173"/>
                    <a:pt x="53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87"/>
                    <a:pt x="50" y="51"/>
                    <a:pt x="35" y="9"/>
                  </a:cubicBezTo>
                  <a:cubicBezTo>
                    <a:pt x="35" y="9"/>
                    <a:pt x="22" y="0"/>
                    <a:pt x="0" y="18"/>
                  </a:cubicBezTo>
                  <a:cubicBezTo>
                    <a:pt x="0" y="18"/>
                    <a:pt x="0" y="123"/>
                    <a:pt x="18" y="161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7" name="Freeform 139"/>
            <p:cNvSpPr/>
            <p:nvPr/>
          </p:nvSpPr>
          <p:spPr>
            <a:xfrm>
              <a:off x="3257550" y="1600200"/>
              <a:ext cx="222250" cy="1285875"/>
            </a:xfrm>
            <a:custGeom>
              <a:avLst/>
              <a:gdLst/>
              <a:ahLst/>
              <a:cxnLst>
                <a:cxn ang="0">
                  <a:pos x="156087305" y="2147483647"/>
                </a:cxn>
                <a:cxn ang="0">
                  <a:pos x="595976559" y="2147483647"/>
                </a:cxn>
                <a:cxn ang="0">
                  <a:pos x="837204449" y="0"/>
                </a:cxn>
                <a:cxn ang="0">
                  <a:pos x="624356754" y="311005036"/>
                </a:cxn>
                <a:cxn ang="0">
                  <a:pos x="156087305" y="2147483647"/>
                </a:cxn>
              </a:cxnLst>
              <a:pathLst>
                <a:path w="59" h="342">
                  <a:moveTo>
                    <a:pt x="11" y="342"/>
                  </a:moveTo>
                  <a:cubicBezTo>
                    <a:pt x="42" y="319"/>
                    <a:pt x="42" y="319"/>
                    <a:pt x="42" y="319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0" y="314"/>
                    <a:pt x="11" y="342"/>
                  </a:cubicBez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8" name="Freeform 140"/>
            <p:cNvSpPr/>
            <p:nvPr/>
          </p:nvSpPr>
          <p:spPr>
            <a:xfrm>
              <a:off x="3273425" y="1212850"/>
              <a:ext cx="333375" cy="2052638"/>
            </a:xfrm>
            <a:custGeom>
              <a:avLst/>
              <a:gdLst/>
              <a:ahLst/>
              <a:cxnLst>
                <a:cxn ang="0">
                  <a:pos x="350774178" y="2147483647"/>
                </a:cxn>
                <a:cxn ang="0">
                  <a:pos x="687516640" y="2147483647"/>
                </a:cxn>
                <a:cxn ang="0">
                  <a:pos x="1150533312" y="989322644"/>
                </a:cxn>
                <a:cxn ang="0">
                  <a:pos x="1150533312" y="183729898"/>
                </a:cxn>
                <a:cxn ang="0">
                  <a:pos x="771699447" y="0"/>
                </a:cxn>
                <a:cxn ang="0">
                  <a:pos x="673484924" y="635990711"/>
                </a:cxn>
                <a:cxn ang="0">
                  <a:pos x="771699447" y="1116518530"/>
                </a:cxn>
                <a:cxn ang="0">
                  <a:pos x="0" y="2147483647"/>
                </a:cxn>
                <a:cxn ang="0">
                  <a:pos x="350774178" y="2147483647"/>
                </a:cxn>
              </a:cxnLst>
              <a:pathLst>
                <a:path w="89" h="546">
                  <a:moveTo>
                    <a:pt x="25" y="546"/>
                  </a:moveTo>
                  <a:cubicBezTo>
                    <a:pt x="49" y="492"/>
                    <a:pt x="49" y="492"/>
                    <a:pt x="49" y="492"/>
                  </a:cubicBezTo>
                  <a:cubicBezTo>
                    <a:pt x="49" y="492"/>
                    <a:pt x="84" y="112"/>
                    <a:pt x="82" y="70"/>
                  </a:cubicBezTo>
                  <a:cubicBezTo>
                    <a:pt x="82" y="70"/>
                    <a:pt x="89" y="25"/>
                    <a:pt x="82" y="13"/>
                  </a:cubicBezTo>
                  <a:cubicBezTo>
                    <a:pt x="76" y="2"/>
                    <a:pt x="55" y="0"/>
                    <a:pt x="55" y="0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61" y="55"/>
                    <a:pt x="55" y="79"/>
                  </a:cubicBezTo>
                  <a:cubicBezTo>
                    <a:pt x="49" y="103"/>
                    <a:pt x="5" y="459"/>
                    <a:pt x="0" y="503"/>
                  </a:cubicBezTo>
                  <a:lnTo>
                    <a:pt x="25" y="546"/>
                  </a:ln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19" name="Freeform 141"/>
            <p:cNvSpPr/>
            <p:nvPr/>
          </p:nvSpPr>
          <p:spPr>
            <a:xfrm>
              <a:off x="3457575" y="131762"/>
              <a:ext cx="1033463" cy="849313"/>
            </a:xfrm>
            <a:custGeom>
              <a:avLst/>
              <a:gdLst/>
              <a:ahLst/>
              <a:cxnLst>
                <a:cxn ang="0">
                  <a:pos x="1963087396" y="2147483647"/>
                </a:cxn>
                <a:cxn ang="0">
                  <a:pos x="2118437554" y="2147483647"/>
                </a:cxn>
                <a:cxn ang="0">
                  <a:pos x="2147483647" y="2147483647"/>
                </a:cxn>
                <a:cxn ang="0">
                  <a:pos x="2147483647" y="1850078050"/>
                </a:cxn>
                <a:cxn ang="0">
                  <a:pos x="2147483647" y="1920691285"/>
                </a:cxn>
                <a:cxn ang="0">
                  <a:pos x="2147483647" y="1708851578"/>
                </a:cxn>
                <a:cxn ang="0">
                  <a:pos x="2118437554" y="70613236"/>
                </a:cxn>
                <a:cxn ang="0">
                  <a:pos x="1751242513" y="70613236"/>
                </a:cxn>
                <a:cxn ang="0">
                  <a:pos x="1327552747" y="70613236"/>
                </a:cxn>
                <a:cxn ang="0">
                  <a:pos x="0" y="1708851578"/>
                </a:cxn>
                <a:cxn ang="0">
                  <a:pos x="395440524" y="2147483647"/>
                </a:cxn>
                <a:cxn ang="0">
                  <a:pos x="550794440" y="2147483647"/>
                </a:cxn>
                <a:cxn ang="0">
                  <a:pos x="1228693556" y="2147483647"/>
                </a:cxn>
                <a:cxn ang="0">
                  <a:pos x="1256939039" y="2147483647"/>
                </a:cxn>
                <a:cxn ang="0">
                  <a:pos x="1751242513" y="1920691285"/>
                </a:cxn>
                <a:cxn ang="0">
                  <a:pos x="2019578362" y="2147483647"/>
                </a:cxn>
                <a:cxn ang="0">
                  <a:pos x="1963087396" y="2147483647"/>
                </a:cxn>
              </a:cxnLst>
              <a:pathLst>
                <a:path w="275" h="226">
                  <a:moveTo>
                    <a:pt x="139" y="200"/>
                  </a:moveTo>
                  <a:cubicBezTo>
                    <a:pt x="150" y="200"/>
                    <a:pt x="150" y="200"/>
                    <a:pt x="150" y="200"/>
                  </a:cubicBezTo>
                  <a:cubicBezTo>
                    <a:pt x="150" y="200"/>
                    <a:pt x="149" y="166"/>
                    <a:pt x="164" y="157"/>
                  </a:cubicBezTo>
                  <a:cubicBezTo>
                    <a:pt x="179" y="148"/>
                    <a:pt x="196" y="129"/>
                    <a:pt x="220" y="131"/>
                  </a:cubicBezTo>
                  <a:cubicBezTo>
                    <a:pt x="220" y="131"/>
                    <a:pt x="254" y="138"/>
                    <a:pt x="259" y="136"/>
                  </a:cubicBezTo>
                  <a:cubicBezTo>
                    <a:pt x="264" y="134"/>
                    <a:pt x="275" y="121"/>
                    <a:pt x="275" y="121"/>
                  </a:cubicBezTo>
                  <a:cubicBezTo>
                    <a:pt x="275" y="121"/>
                    <a:pt x="241" y="35"/>
                    <a:pt x="150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97" y="0"/>
                    <a:pt x="94" y="5"/>
                  </a:cubicBezTo>
                  <a:cubicBezTo>
                    <a:pt x="91" y="10"/>
                    <a:pt x="0" y="46"/>
                    <a:pt x="0" y="121"/>
                  </a:cubicBezTo>
                  <a:cubicBezTo>
                    <a:pt x="0" y="185"/>
                    <a:pt x="28" y="226"/>
                    <a:pt x="28" y="226"/>
                  </a:cubicBezTo>
                  <a:cubicBezTo>
                    <a:pt x="36" y="215"/>
                    <a:pt x="36" y="222"/>
                    <a:pt x="39" y="205"/>
                  </a:cubicBezTo>
                  <a:cubicBezTo>
                    <a:pt x="52" y="193"/>
                    <a:pt x="87" y="196"/>
                    <a:pt x="87" y="196"/>
                  </a:cubicBezTo>
                  <a:cubicBezTo>
                    <a:pt x="87" y="196"/>
                    <a:pt x="80" y="181"/>
                    <a:pt x="89" y="163"/>
                  </a:cubicBezTo>
                  <a:cubicBezTo>
                    <a:pt x="98" y="145"/>
                    <a:pt x="109" y="132"/>
                    <a:pt x="124" y="136"/>
                  </a:cubicBezTo>
                  <a:cubicBezTo>
                    <a:pt x="124" y="136"/>
                    <a:pt x="143" y="151"/>
                    <a:pt x="143" y="169"/>
                  </a:cubicBezTo>
                  <a:lnTo>
                    <a:pt x="139" y="20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0493" name="图片 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8788" y="2382838"/>
            <a:ext cx="808037" cy="123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07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8663" y="2565400"/>
            <a:ext cx="1981200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2565400"/>
            <a:ext cx="1981200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788" y="2565400"/>
            <a:ext cx="1981200" cy="131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矩形 10"/>
          <p:cNvSpPr/>
          <p:nvPr/>
        </p:nvSpPr>
        <p:spPr>
          <a:xfrm>
            <a:off x="5743575" y="4292600"/>
            <a:ext cx="6286500" cy="193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我们工作室致力于专业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模板的发布，课件及汇报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的美化，并为您提供专业的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个性定制服务。我们秉承“给您演示的光和热”的理念，为您分担职场压力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让您的每一次亮相都信心澎湃。专业的团队，完善的售后，热情的服务，科学严谨的逻辑，一丝不苟的工作态度，定能使您的发展如虎添翼！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除了模板的发布与定制，我们还为您准备了使用教程，希望能够能够更好的使用该作品，授人以鱼不如授人以渔，希望您在下班之余，能够和我们一起进步，共同感受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的巨大魅力与价值。我们诚祝您在工作中事事顺心，步步高升！最后让我们谨记：最重要的不是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，是你。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13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775" y="1082675"/>
            <a:ext cx="4033838" cy="6048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矩形 4"/>
          <p:cNvSpPr/>
          <p:nvPr/>
        </p:nvSpPr>
        <p:spPr>
          <a:xfrm>
            <a:off x="0" y="0"/>
            <a:ext cx="12192000" cy="5373688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2531" name="组合 8"/>
          <p:cNvGrpSpPr/>
          <p:nvPr/>
        </p:nvGrpSpPr>
        <p:grpSpPr>
          <a:xfrm>
            <a:off x="1109663" y="1344613"/>
            <a:ext cx="4135437" cy="1503362"/>
            <a:chOff x="0" y="0"/>
            <a:chExt cx="4134988" cy="1502356"/>
          </a:xfrm>
        </p:grpSpPr>
        <p:sp>
          <p:nvSpPr>
            <p:cNvPr id="22547" name="文本框 9"/>
            <p:cNvSpPr txBox="1"/>
            <p:nvPr/>
          </p:nvSpPr>
          <p:spPr>
            <a:xfrm>
              <a:off x="0" y="0"/>
              <a:ext cx="2883765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2548" name="直接连接符 10"/>
            <p:cNvCxnSpPr/>
            <p:nvPr/>
          </p:nvCxnSpPr>
          <p:spPr>
            <a:xfrm>
              <a:off x="88664" y="612788"/>
              <a:ext cx="3882853" cy="0"/>
            </a:xfrm>
            <a:prstGeom prst="line">
              <a:avLst/>
            </a:prstGeom>
            <a:ln w="28575" cap="flat" cmpd="sng">
              <a:solidFill>
                <a:schemeClr val="bg1"/>
              </a:solidFill>
              <a:prstDash val="dash"/>
              <a:headEnd type="none" w="med" len="med"/>
              <a:tailEnd type="none" w="med" len="med"/>
            </a:ln>
          </p:spPr>
        </p:cxnSp>
        <p:sp>
          <p:nvSpPr>
            <p:cNvPr id="22549" name="矩形 11"/>
            <p:cNvSpPr/>
            <p:nvPr/>
          </p:nvSpPr>
          <p:spPr>
            <a:xfrm>
              <a:off x="0" y="763692"/>
              <a:ext cx="4134988" cy="73866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我们工作室致力于专业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模板的发布，课件及汇报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的美化，并为您提供专业的</a:t>
              </a:r>
              <a:r>
                <a:rPr lang="en-US" altLang="zh-CN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4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个性定制服务。专业的团队，完善的售后，热情的服务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532" name="直接连接符 12"/>
          <p:cNvCxnSpPr/>
          <p:nvPr/>
        </p:nvCxnSpPr>
        <p:spPr>
          <a:xfrm flipV="1">
            <a:off x="0" y="4572000"/>
            <a:ext cx="955675" cy="477838"/>
          </a:xfrm>
          <a:prstGeom prst="line">
            <a:avLst/>
          </a:prstGeom>
          <a:ln w="76200" cap="flat" cmpd="sng">
            <a:solidFill>
              <a:srgbClr val="FACF2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533" name="直接连接符 13"/>
          <p:cNvCxnSpPr/>
          <p:nvPr/>
        </p:nvCxnSpPr>
        <p:spPr>
          <a:xfrm>
            <a:off x="955675" y="4557713"/>
            <a:ext cx="1127125" cy="815975"/>
          </a:xfrm>
          <a:prstGeom prst="line">
            <a:avLst/>
          </a:prstGeom>
          <a:ln w="76200" cap="flat" cmpd="sng">
            <a:solidFill>
              <a:srgbClr val="FACF2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534" name="直接连接符 14"/>
          <p:cNvCxnSpPr/>
          <p:nvPr/>
        </p:nvCxnSpPr>
        <p:spPr>
          <a:xfrm flipV="1">
            <a:off x="2082800" y="4276725"/>
            <a:ext cx="1644650" cy="1096963"/>
          </a:xfrm>
          <a:prstGeom prst="line">
            <a:avLst/>
          </a:prstGeom>
          <a:ln w="76200" cap="flat" cmpd="sng">
            <a:solidFill>
              <a:srgbClr val="FACF2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535" name="直接连接符 15"/>
          <p:cNvCxnSpPr/>
          <p:nvPr/>
        </p:nvCxnSpPr>
        <p:spPr>
          <a:xfrm flipV="1">
            <a:off x="3713163" y="3741738"/>
            <a:ext cx="2954337" cy="520700"/>
          </a:xfrm>
          <a:prstGeom prst="line">
            <a:avLst/>
          </a:prstGeom>
          <a:ln w="76200" cap="flat" cmpd="sng">
            <a:solidFill>
              <a:srgbClr val="FACF2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22536" name="直接连接符 16"/>
          <p:cNvCxnSpPr/>
          <p:nvPr/>
        </p:nvCxnSpPr>
        <p:spPr>
          <a:xfrm flipV="1">
            <a:off x="6667500" y="1770063"/>
            <a:ext cx="1744663" cy="1957387"/>
          </a:xfrm>
          <a:prstGeom prst="line">
            <a:avLst/>
          </a:prstGeom>
          <a:ln w="76200" cap="flat" cmpd="sng">
            <a:solidFill>
              <a:srgbClr val="FACF2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2537" name="下箭头 17"/>
          <p:cNvSpPr/>
          <p:nvPr/>
        </p:nvSpPr>
        <p:spPr>
          <a:xfrm rot="-8438651">
            <a:off x="8194675" y="1201738"/>
            <a:ext cx="646113" cy="1030287"/>
          </a:xfrm>
          <a:prstGeom prst="downArrow">
            <a:avLst>
              <a:gd name="adj1" fmla="val 0"/>
              <a:gd name="adj2" fmla="val 102400"/>
            </a:avLst>
          </a:prstGeom>
          <a:solidFill>
            <a:srgbClr val="F9D02B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8" name="椭圆 18"/>
          <p:cNvSpPr/>
          <p:nvPr/>
        </p:nvSpPr>
        <p:spPr>
          <a:xfrm>
            <a:off x="868363" y="4452938"/>
            <a:ext cx="239712" cy="238125"/>
          </a:xfrm>
          <a:prstGeom prst="ellipse">
            <a:avLst/>
          </a:prstGeom>
          <a:solidFill>
            <a:srgbClr val="E86E45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9" name="椭圆 19"/>
          <p:cNvSpPr/>
          <p:nvPr/>
        </p:nvSpPr>
        <p:spPr>
          <a:xfrm>
            <a:off x="1962150" y="5194300"/>
            <a:ext cx="239713" cy="238125"/>
          </a:xfrm>
          <a:prstGeom prst="ellipse">
            <a:avLst/>
          </a:prstGeom>
          <a:solidFill>
            <a:srgbClr val="E86E45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40" name="椭圆 20"/>
          <p:cNvSpPr/>
          <p:nvPr/>
        </p:nvSpPr>
        <p:spPr>
          <a:xfrm>
            <a:off x="3630613" y="4157663"/>
            <a:ext cx="239712" cy="238125"/>
          </a:xfrm>
          <a:prstGeom prst="ellipse">
            <a:avLst/>
          </a:prstGeom>
          <a:solidFill>
            <a:srgbClr val="E86E45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41" name="椭圆 21"/>
          <p:cNvSpPr/>
          <p:nvPr/>
        </p:nvSpPr>
        <p:spPr>
          <a:xfrm>
            <a:off x="6548438" y="3621088"/>
            <a:ext cx="239712" cy="239712"/>
          </a:xfrm>
          <a:prstGeom prst="ellipse">
            <a:avLst/>
          </a:prstGeom>
          <a:solidFill>
            <a:srgbClr val="E86E45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2542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2488" y="1430338"/>
            <a:ext cx="1946275" cy="5422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3" name="文本框 23"/>
          <p:cNvSpPr txBox="1"/>
          <p:nvPr/>
        </p:nvSpPr>
        <p:spPr>
          <a:xfrm>
            <a:off x="693738" y="4064000"/>
            <a:ext cx="96996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44" name="文本框 24"/>
          <p:cNvSpPr txBox="1"/>
          <p:nvPr/>
        </p:nvSpPr>
        <p:spPr>
          <a:xfrm>
            <a:off x="1747838" y="4762500"/>
            <a:ext cx="9699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45" name="文本框 25"/>
          <p:cNvSpPr txBox="1"/>
          <p:nvPr/>
        </p:nvSpPr>
        <p:spPr>
          <a:xfrm>
            <a:off x="3468688" y="3771900"/>
            <a:ext cx="9715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46" name="文本框 26"/>
          <p:cNvSpPr txBox="1"/>
          <p:nvPr/>
        </p:nvSpPr>
        <p:spPr>
          <a:xfrm>
            <a:off x="6302375" y="3219450"/>
            <a:ext cx="971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矩形 5"/>
          <p:cNvSpPr/>
          <p:nvPr/>
        </p:nvSpPr>
        <p:spPr>
          <a:xfrm>
            <a:off x="0" y="238125"/>
            <a:ext cx="352425" cy="400050"/>
          </a:xfrm>
          <a:prstGeom prst="rect">
            <a:avLst/>
          </a:prstGeom>
          <a:solidFill>
            <a:srgbClr val="3CBBCE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矩形 6"/>
          <p:cNvSpPr/>
          <p:nvPr/>
        </p:nvSpPr>
        <p:spPr>
          <a:xfrm>
            <a:off x="419100" y="238125"/>
            <a:ext cx="123825" cy="400050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txBody>
          <a:bodyPr anchor="ctr"/>
          <a:p>
            <a:pPr algn="ctr" eaLnBrk="1" hangingPunct="1"/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文本框 7"/>
          <p:cNvSpPr txBox="1"/>
          <p:nvPr/>
        </p:nvSpPr>
        <p:spPr>
          <a:xfrm>
            <a:off x="609600" y="207963"/>
            <a:ext cx="26939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24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557" name="组合 4"/>
          <p:cNvGrpSpPr/>
          <p:nvPr/>
        </p:nvGrpSpPr>
        <p:grpSpPr>
          <a:xfrm>
            <a:off x="2524125" y="1222375"/>
            <a:ext cx="7489825" cy="1368425"/>
            <a:chOff x="0" y="0"/>
            <a:chExt cx="7488832" cy="1368152"/>
          </a:xfrm>
        </p:grpSpPr>
        <p:sp>
          <p:nvSpPr>
            <p:cNvPr id="23574" name="矩形 8"/>
            <p:cNvSpPr/>
            <p:nvPr/>
          </p:nvSpPr>
          <p:spPr>
            <a:xfrm>
              <a:off x="1008112" y="252028"/>
              <a:ext cx="5040560" cy="648072"/>
            </a:xfrm>
            <a:prstGeom prst="rect">
              <a:avLst/>
            </a:prstGeom>
            <a:solidFill>
              <a:srgbClr val="7E7E7D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5" name="椭圆 9"/>
            <p:cNvSpPr/>
            <p:nvPr/>
          </p:nvSpPr>
          <p:spPr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76" name="文本框 10"/>
            <p:cNvSpPr txBox="1"/>
            <p:nvPr/>
          </p:nvSpPr>
          <p:spPr>
            <a:xfrm>
              <a:off x="1520264" y="373976"/>
              <a:ext cx="336818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一、单击此处添加标题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577" name="直接连接符 11"/>
            <p:cNvCxnSpPr/>
            <p:nvPr/>
          </p:nvCxnSpPr>
          <p:spPr>
            <a:xfrm>
              <a:off x="1800200" y="900100"/>
              <a:ext cx="0" cy="468052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3578" name="直接连接符 12"/>
            <p:cNvCxnSpPr/>
            <p:nvPr/>
          </p:nvCxnSpPr>
          <p:spPr>
            <a:xfrm flipH="1">
              <a:off x="1800201" y="1368152"/>
              <a:ext cx="3456383" cy="0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3579" name="文本框 13"/>
            <p:cNvSpPr txBox="1"/>
            <p:nvPr/>
          </p:nvSpPr>
          <p:spPr>
            <a:xfrm>
              <a:off x="1944216" y="964849"/>
              <a:ext cx="5544616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此处可以对上级标题进行补充，如果不需要可以自行删除</a:t>
              </a:r>
              <a:endPara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580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0213" y="307379"/>
              <a:ext cx="500843" cy="50084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8" name="组合 15"/>
          <p:cNvGrpSpPr/>
          <p:nvPr/>
        </p:nvGrpSpPr>
        <p:grpSpPr>
          <a:xfrm>
            <a:off x="3028950" y="2867025"/>
            <a:ext cx="7561263" cy="1368425"/>
            <a:chOff x="0" y="0"/>
            <a:chExt cx="7560840" cy="1368152"/>
          </a:xfrm>
        </p:grpSpPr>
        <p:sp>
          <p:nvSpPr>
            <p:cNvPr id="23567" name="矩形 16"/>
            <p:cNvSpPr/>
            <p:nvPr/>
          </p:nvSpPr>
          <p:spPr>
            <a:xfrm>
              <a:off x="1008112" y="252028"/>
              <a:ext cx="5112568" cy="648072"/>
            </a:xfrm>
            <a:prstGeom prst="rect">
              <a:avLst/>
            </a:prstGeom>
            <a:solidFill>
              <a:srgbClr val="7E7E7D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68" name="椭圆 17"/>
            <p:cNvSpPr/>
            <p:nvPr/>
          </p:nvSpPr>
          <p:spPr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69" name="文本框 18"/>
            <p:cNvSpPr txBox="1"/>
            <p:nvPr/>
          </p:nvSpPr>
          <p:spPr>
            <a:xfrm>
              <a:off x="1520264" y="373976"/>
              <a:ext cx="336818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二、单击此处添加标题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570" name="直接连接符 19"/>
            <p:cNvCxnSpPr/>
            <p:nvPr/>
          </p:nvCxnSpPr>
          <p:spPr>
            <a:xfrm>
              <a:off x="1800200" y="900100"/>
              <a:ext cx="0" cy="468052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3571" name="直接连接符 20"/>
            <p:cNvCxnSpPr/>
            <p:nvPr/>
          </p:nvCxnSpPr>
          <p:spPr>
            <a:xfrm flipH="1">
              <a:off x="1800201" y="1368152"/>
              <a:ext cx="3456383" cy="0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3572" name="文本框 21"/>
            <p:cNvSpPr txBox="1"/>
            <p:nvPr/>
          </p:nvSpPr>
          <p:spPr>
            <a:xfrm>
              <a:off x="1944216" y="964849"/>
              <a:ext cx="5616624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此处可以对上级标题进行补充，如果不需要可以自行删除</a:t>
              </a:r>
              <a:endPara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57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474" y="314027"/>
              <a:ext cx="546570" cy="5465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9" name="组合 23"/>
          <p:cNvGrpSpPr/>
          <p:nvPr/>
        </p:nvGrpSpPr>
        <p:grpSpPr>
          <a:xfrm>
            <a:off x="2524125" y="4548188"/>
            <a:ext cx="7993063" cy="1368425"/>
            <a:chOff x="0" y="0"/>
            <a:chExt cx="7992888" cy="1368152"/>
          </a:xfrm>
        </p:grpSpPr>
        <p:sp>
          <p:nvSpPr>
            <p:cNvPr id="23560" name="矩形 24"/>
            <p:cNvSpPr/>
            <p:nvPr/>
          </p:nvSpPr>
          <p:spPr>
            <a:xfrm>
              <a:off x="1008112" y="252028"/>
              <a:ext cx="5040560" cy="648072"/>
            </a:xfrm>
            <a:prstGeom prst="rect">
              <a:avLst/>
            </a:prstGeom>
            <a:solidFill>
              <a:srgbClr val="7E7E7D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61" name="椭圆 25"/>
            <p:cNvSpPr/>
            <p:nvPr/>
          </p:nvSpPr>
          <p:spPr>
            <a:xfrm>
              <a:off x="0" y="0"/>
              <a:ext cx="1152128" cy="1152128"/>
            </a:xfrm>
            <a:prstGeom prst="ellipse">
              <a:avLst/>
            </a:prstGeom>
            <a:solidFill>
              <a:srgbClr val="3CBBCE"/>
            </a:solidFill>
            <a:ln w="9525">
              <a:noFill/>
            </a:ln>
          </p:spPr>
          <p:txBody>
            <a:bodyPr anchor="ctr"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62" name="文本框 26"/>
            <p:cNvSpPr txBox="1"/>
            <p:nvPr/>
          </p:nvSpPr>
          <p:spPr>
            <a:xfrm>
              <a:off x="1520264" y="373976"/>
              <a:ext cx="336818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三、单击此处添加标题</a:t>
              </a:r>
              <a:endPara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563" name="直接连接符 27"/>
            <p:cNvCxnSpPr/>
            <p:nvPr/>
          </p:nvCxnSpPr>
          <p:spPr>
            <a:xfrm>
              <a:off x="1800200" y="900100"/>
              <a:ext cx="0" cy="468052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3564" name="直接连接符 28"/>
            <p:cNvCxnSpPr/>
            <p:nvPr/>
          </p:nvCxnSpPr>
          <p:spPr>
            <a:xfrm flipH="1">
              <a:off x="1800201" y="1368152"/>
              <a:ext cx="3456383" cy="0"/>
            </a:xfrm>
            <a:prstGeom prst="line">
              <a:avLst/>
            </a:prstGeom>
            <a:ln w="6350" cap="flat" cmpd="sng">
              <a:solidFill>
                <a:srgbClr val="404040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23565" name="文本框 29"/>
            <p:cNvSpPr txBox="1"/>
            <p:nvPr/>
          </p:nvSpPr>
          <p:spPr>
            <a:xfrm>
              <a:off x="1944216" y="964849"/>
              <a:ext cx="6048672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16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此处可以对上级标题进行补充，如果不需要可以自行删除</a:t>
              </a:r>
              <a:endPara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566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052" y="294163"/>
              <a:ext cx="578024" cy="57802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主题">
  <a:themeElements>
    <a:clrScheme name="1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主题">
  <a:themeElements>
    <a:clrScheme name="12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2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6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6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">
  <a:themeElements>
    <a:clrScheme name="8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8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">
  <a:themeElements>
    <a:clrScheme name="9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9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">
  <a:themeElements>
    <a:clrScheme name="10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0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4089</Words>
  <Application>WPS 演示</Application>
  <PresentationFormat>自定义</PresentationFormat>
  <Paragraphs>429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30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Calibri Light</vt:lpstr>
      <vt:lpstr>Impact</vt:lpstr>
      <vt:lpstr>微软雅黑</vt:lpstr>
      <vt:lpstr>Gulim</vt:lpstr>
      <vt:lpstr>Arial Unicode MS</vt:lpstr>
      <vt:lpstr>Malgun Gothic</vt:lpstr>
      <vt:lpstr>https://www.freeppt7.com</vt:lpstr>
      <vt:lpstr>3_Office 主题</vt:lpstr>
      <vt:lpstr>1_Office 主题</vt:lpstr>
      <vt:lpstr>4_Office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13_Office 主题</vt:lpstr>
      <vt:lpstr>14_Office 主题</vt:lpstr>
      <vt:lpstr>15_Office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一起学吧</cp:lastModifiedBy>
  <cp:revision>80</cp:revision>
  <dcterms:created xsi:type="dcterms:W3CDTF">2015-03-23T00:46:44Z</dcterms:created>
  <dcterms:modified xsi:type="dcterms:W3CDTF">2018-12-14T09:55:10Z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